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0" r:id="rId4"/>
    <p:sldId id="257" r:id="rId5"/>
    <p:sldId id="259" r:id="rId6"/>
    <p:sldId id="264" r:id="rId7"/>
    <p:sldId id="268" r:id="rId8"/>
    <p:sldId id="270" r:id="rId9"/>
    <p:sldId id="269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7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7B760-BD43-44C3-93F8-95B712273FD2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99169-0AC4-4342-AA17-DAF9CDCD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71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3793-C03B-4760-A323-9D970ADE6D24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0DE4-5678-4D36-9256-941544DE4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5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3793-C03B-4760-A323-9D970ADE6D24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0DE4-5678-4D36-9256-941544DE4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0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3793-C03B-4760-A323-9D970ADE6D24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0DE4-5678-4D36-9256-941544DE4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6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3793-C03B-4760-A323-9D970ADE6D24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0DE4-5678-4D36-9256-941544DE4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3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3793-C03B-4760-A323-9D970ADE6D24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0DE4-5678-4D36-9256-941544DE4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6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3793-C03B-4760-A323-9D970ADE6D24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0DE4-5678-4D36-9256-941544DE4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6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3793-C03B-4760-A323-9D970ADE6D24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0DE4-5678-4D36-9256-941544DE4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2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3793-C03B-4760-A323-9D970ADE6D24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0DE4-5678-4D36-9256-941544DE4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8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3793-C03B-4760-A323-9D970ADE6D24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0DE4-5678-4D36-9256-941544DE4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3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3793-C03B-4760-A323-9D970ADE6D24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0DE4-5678-4D36-9256-941544DE4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1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3793-C03B-4760-A323-9D970ADE6D24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0DE4-5678-4D36-9256-941544DE4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8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53793-C03B-4760-A323-9D970ADE6D24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A0DE4-5678-4D36-9256-941544DE4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5800"/>
            <a:ext cx="9139063" cy="6858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-1" y="1981200"/>
            <a:ext cx="9144001" cy="26670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16175"/>
            <a:ext cx="9139062" cy="1470025"/>
          </a:xfrm>
          <a:noFill/>
        </p:spPr>
        <p:txBody>
          <a:bodyPr>
            <a:normAutofit/>
          </a:bodyPr>
          <a:lstStyle/>
          <a:p>
            <a:r>
              <a:rPr lang="en-US" sz="4800" b="1" dirty="0" smtClean="0"/>
              <a:t>Seattle </a:t>
            </a:r>
            <a:r>
              <a:rPr lang="en-US" sz="4800" b="1" dirty="0" err="1" smtClean="0"/>
              <a:t>Wearables</a:t>
            </a:r>
            <a:r>
              <a:rPr lang="en-US" sz="4800" b="1" dirty="0" smtClean="0"/>
              <a:t> Hackathon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81400"/>
            <a:ext cx="9139062" cy="1447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July 12-13, 2014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60198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/>
              <a:t>#</a:t>
            </a:r>
            <a:r>
              <a:rPr lang="en-US" sz="4400" dirty="0" err="1" smtClean="0"/>
              <a:t>seawear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694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6800"/>
            <a:ext cx="9144000" cy="4495800"/>
          </a:xfrm>
        </p:spPr>
        <p:txBody>
          <a:bodyPr>
            <a:noAutofit/>
          </a:bodyPr>
          <a:lstStyle/>
          <a:p>
            <a:r>
              <a:rPr lang="en-US" sz="6000" b="1" i="1" dirty="0" smtClean="0"/>
              <a:t>Announcing:</a:t>
            </a:r>
            <a:r>
              <a:rPr lang="en-US" sz="8800" b="1" i="1" dirty="0" smtClean="0"/>
              <a:t/>
            </a:r>
            <a:br>
              <a:rPr lang="en-US" sz="8800" b="1" i="1" dirty="0" smtClean="0"/>
            </a:br>
            <a:r>
              <a:rPr lang="en-US" sz="8800" b="1" dirty="0" smtClean="0"/>
              <a:t>Startup Weekend</a:t>
            </a:r>
            <a:br>
              <a:rPr lang="en-US" sz="8800" b="1" dirty="0" smtClean="0"/>
            </a:br>
            <a:r>
              <a:rPr lang="en-US" sz="8000" b="1" dirty="0" smtClean="0"/>
              <a:t>Mobile/</a:t>
            </a:r>
            <a:r>
              <a:rPr lang="en-US" sz="8000" b="1" dirty="0" err="1" smtClean="0"/>
              <a:t>Wearables</a:t>
            </a:r>
            <a:r>
              <a:rPr lang="en-US" sz="8000" b="1" dirty="0" smtClean="0"/>
              <a:t/>
            </a:r>
            <a:br>
              <a:rPr lang="en-US" sz="8000" b="1" dirty="0" smtClean="0"/>
            </a:br>
            <a:r>
              <a:rPr lang="en-US" sz="5400" b="1" dirty="0" smtClean="0"/>
              <a:t>July 25-27, 2014</a:t>
            </a:r>
            <a:endParaRPr lang="en-US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715000" y="60198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/>
              <a:t>#</a:t>
            </a:r>
            <a:r>
              <a:rPr lang="en-US" sz="4400" dirty="0" err="1" smtClean="0"/>
              <a:t>seawear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0538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0"/>
            <a:ext cx="9144000" cy="2971800"/>
          </a:xfrm>
        </p:spPr>
        <p:txBody>
          <a:bodyPr>
            <a:noAutofit/>
          </a:bodyPr>
          <a:lstStyle/>
          <a:p>
            <a:r>
              <a:rPr lang="en-US" sz="8800" b="1" dirty="0" smtClean="0"/>
              <a:t>Great work!</a:t>
            </a:r>
            <a:endParaRPr lang="en-US" sz="8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60198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/>
              <a:t>#</a:t>
            </a:r>
            <a:r>
              <a:rPr lang="en-US" sz="4400" dirty="0" err="1" smtClean="0"/>
              <a:t>seawear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6524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143000"/>
          </a:xfrm>
          <a:gradFill flip="none" rotWithShape="1">
            <a:gsLst>
              <a:gs pos="10000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dirty="0" smtClean="0"/>
              <a:t>Venue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88" y="3325477"/>
            <a:ext cx="5924823" cy="13227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0" y="60198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/>
              <a:t>#</a:t>
            </a:r>
            <a:r>
              <a:rPr lang="en-US" sz="4400" dirty="0" err="1" smtClean="0"/>
              <a:t>seawear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8412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143000"/>
          </a:xfrm>
          <a:gradFill flip="none" rotWithShape="1">
            <a:gsLst>
              <a:gs pos="10000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33" y="3118100"/>
            <a:ext cx="6446533" cy="1911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5000" y="60198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/>
              <a:t>#</a:t>
            </a:r>
            <a:r>
              <a:rPr lang="en-US" sz="4400" dirty="0" err="1" smtClean="0"/>
              <a:t>seawear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19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143000"/>
          </a:xfrm>
          <a:gradFill flip="none" rotWithShape="1">
            <a:gsLst>
              <a:gs pos="10000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dirty="0" smtClean="0"/>
              <a:t>Silver Sponsors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58327"/>
            <a:ext cx="2916754" cy="2924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2558328"/>
            <a:ext cx="2857500" cy="2924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5000" y="60198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/>
              <a:t>#</a:t>
            </a:r>
            <a:r>
              <a:rPr lang="en-US" sz="4400" dirty="0" err="1" smtClean="0"/>
              <a:t>seawear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287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143000"/>
          </a:xfrm>
          <a:gradFill flip="none" rotWithShape="1">
            <a:gsLst>
              <a:gs pos="10000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dirty="0" smtClean="0"/>
              <a:t>Prizes!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404170"/>
            <a:ext cx="7772400" cy="360098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/>
              <a:t>Pebble </a:t>
            </a:r>
            <a:r>
              <a:rPr lang="en-US" sz="4400" dirty="0" err="1" smtClean="0"/>
              <a:t>Smartwatches</a:t>
            </a:r>
            <a:endParaRPr lang="en-US" sz="4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/>
              <a:t>Basis Fitness Bands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/>
              <a:t>O’Reilly Technical Books</a:t>
            </a:r>
          </a:p>
          <a:p>
            <a:endParaRPr lang="en-US" sz="3200" dirty="0"/>
          </a:p>
          <a:p>
            <a:r>
              <a:rPr lang="en-US" sz="3200" dirty="0" smtClean="0"/>
              <a:t>If interested in attending O’Reilly’s big data </a:t>
            </a:r>
            <a:r>
              <a:rPr lang="en-US" sz="3200" dirty="0" err="1" smtClean="0"/>
              <a:t>conf</a:t>
            </a:r>
            <a:r>
              <a:rPr lang="en-US" sz="3200" dirty="0" smtClean="0"/>
              <a:t>, see the website for a 20% discount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60198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/>
              <a:t>#</a:t>
            </a:r>
            <a:r>
              <a:rPr lang="en-US" sz="4400" dirty="0" err="1" smtClean="0"/>
              <a:t>seawear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4786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143000"/>
          </a:xfrm>
          <a:gradFill flip="none" rotWithShape="1">
            <a:gsLst>
              <a:gs pos="10000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dirty="0" smtClean="0"/>
              <a:t>Show and Tell Format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404170"/>
            <a:ext cx="7772400" cy="280076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/>
              <a:t>Two parts: Share and Q&amp;A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/>
              <a:t>5 minute limit for sharing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/>
              <a:t>Show use </a:t>
            </a:r>
            <a:r>
              <a:rPr lang="en-US" sz="4400" dirty="0" smtClean="0"/>
              <a:t>of sponsor tech </a:t>
            </a:r>
            <a:r>
              <a:rPr lang="en-US" sz="4400" dirty="0" smtClean="0"/>
              <a:t>so </a:t>
            </a:r>
            <a:r>
              <a:rPr lang="en-US" sz="4400" dirty="0" smtClean="0"/>
              <a:t>you can win </a:t>
            </a:r>
            <a:r>
              <a:rPr lang="en-US" sz="4400" dirty="0" smtClean="0"/>
              <a:t>prizes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60198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/>
              <a:t>#</a:t>
            </a:r>
            <a:r>
              <a:rPr lang="en-US" sz="4400" dirty="0" err="1" smtClean="0"/>
              <a:t>seawear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814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0"/>
            <a:ext cx="9144000" cy="2971800"/>
          </a:xfrm>
        </p:spPr>
        <p:txBody>
          <a:bodyPr>
            <a:noAutofit/>
          </a:bodyPr>
          <a:lstStyle/>
          <a:p>
            <a:r>
              <a:rPr lang="en-US" sz="8800" b="1" dirty="0" smtClean="0"/>
              <a:t>Show </a:t>
            </a:r>
            <a:r>
              <a:rPr lang="en-US" sz="8800" b="1" dirty="0" smtClean="0"/>
              <a:t>and </a:t>
            </a:r>
            <a:r>
              <a:rPr lang="en-US" sz="8800" b="1" dirty="0"/>
              <a:t/>
            </a:r>
            <a:br>
              <a:rPr lang="en-US" sz="8800" b="1" dirty="0"/>
            </a:br>
            <a:r>
              <a:rPr lang="en-US" sz="8800" b="1" dirty="0" smtClean="0"/>
              <a:t>Tell Time!</a:t>
            </a:r>
            <a:endParaRPr lang="en-US" sz="8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715000" y="60198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/>
              <a:t>#</a:t>
            </a:r>
            <a:r>
              <a:rPr lang="en-US" sz="4400" dirty="0" err="1" smtClean="0"/>
              <a:t>seawear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2991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143000"/>
          </a:xfrm>
          <a:gradFill flip="none" rotWithShape="1">
            <a:gsLst>
              <a:gs pos="10000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404170"/>
            <a:ext cx="7772400" cy="415498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400" dirty="0" err="1" smtClean="0"/>
              <a:t>oneFLEX</a:t>
            </a:r>
            <a:endParaRPr lang="en-US" sz="4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400" dirty="0" err="1" smtClean="0"/>
              <a:t>SmartHat</a:t>
            </a:r>
            <a:endParaRPr lang="en-US" sz="4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400" dirty="0" err="1" smtClean="0"/>
              <a:t>MagnetMen</a:t>
            </a:r>
            <a:endParaRPr lang="en-US" sz="4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400" dirty="0" err="1" smtClean="0"/>
              <a:t>Carify</a:t>
            </a:r>
            <a:endParaRPr lang="en-US" sz="4400" dirty="0" smtClean="0"/>
          </a:p>
          <a:p>
            <a:pPr marL="514350" indent="-514350">
              <a:buFont typeface="+mj-lt"/>
              <a:buAutoNum type="arabicPeriod"/>
            </a:pPr>
            <a:endParaRPr lang="en-US" sz="4400" dirty="0"/>
          </a:p>
          <a:p>
            <a:pPr marL="514350" indent="-514350">
              <a:buFont typeface="+mj-lt"/>
              <a:buAutoNum type="arabicPeriod"/>
            </a:pPr>
            <a:endParaRPr lang="en-US" sz="4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400" dirty="0" err="1" smtClean="0"/>
              <a:t>Peepee</a:t>
            </a:r>
            <a:endParaRPr lang="en-US" sz="4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400" dirty="0" smtClean="0"/>
              <a:t>I Don’t Know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 err="1" smtClean="0"/>
              <a:t>F</a:t>
            </a:r>
            <a:r>
              <a:rPr lang="en-US" sz="4000" dirty="0" err="1" smtClean="0"/>
              <a:t>lippin</a:t>
            </a:r>
            <a:r>
              <a:rPr lang="en-US" sz="4000" dirty="0" smtClean="0"/>
              <a:t>’</a:t>
            </a:r>
            <a:r>
              <a:rPr lang="en-US" sz="3200" dirty="0" smtClean="0"/>
              <a:t> Awesome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 smtClean="0"/>
              <a:t>Promise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60198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/>
              <a:t>#</a:t>
            </a:r>
            <a:r>
              <a:rPr lang="en-US" sz="4400" dirty="0" err="1" smtClean="0"/>
              <a:t>seawear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2327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104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Seattle Wearables Hackathon</vt:lpstr>
      <vt:lpstr>Great work!</vt:lpstr>
      <vt:lpstr>Venue</vt:lpstr>
      <vt:lpstr>Platinum Sponsor</vt:lpstr>
      <vt:lpstr>Silver Sponsors</vt:lpstr>
      <vt:lpstr>Prizes!</vt:lpstr>
      <vt:lpstr>Show and Tell Format</vt:lpstr>
      <vt:lpstr>Show and  Tell Time!</vt:lpstr>
      <vt:lpstr>Projects</vt:lpstr>
      <vt:lpstr>Announcing: Startup Weekend Mobile/Wearables July 25-27, 2014</vt:lpstr>
    </vt:vector>
  </TitlesOfParts>
  <Company>Madrona Venture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Hakon Verespej</dc:creator>
  <cp:lastModifiedBy>Hakon Verespej</cp:lastModifiedBy>
  <cp:revision>14</cp:revision>
  <dcterms:created xsi:type="dcterms:W3CDTF">2014-07-12T06:56:52Z</dcterms:created>
  <dcterms:modified xsi:type="dcterms:W3CDTF">2014-07-14T00:24:26Z</dcterms:modified>
</cp:coreProperties>
</file>