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91" r:id="rId11"/>
    <p:sldId id="292" r:id="rId12"/>
    <p:sldId id="293" r:id="rId13"/>
    <p:sldId id="294" r:id="rId14"/>
    <p:sldId id="265" r:id="rId15"/>
    <p:sldId id="266" r:id="rId16"/>
    <p:sldId id="267" r:id="rId17"/>
    <p:sldId id="268" r:id="rId18"/>
    <p:sldId id="295" r:id="rId19"/>
    <p:sldId id="270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2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9188-6E21-427B-9FF4-1A407D0E6931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B626-2EF0-4ACF-A70D-F16828D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s-_Mh1QhMc#t=09m45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ArD5hWAKKg" TargetMode="External"/><Relationship Id="rId2" Type="http://schemas.openxmlformats.org/officeDocument/2006/relationships/hyperlink" Target="http://www.youtube.com/watch?v=zmIeo2bZVo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arbuster.com/2012/11/13/im-31-entrepreneur-where-is-my-senior-home/" TargetMode="External"/><Relationship Id="rId2" Type="http://schemas.openxmlformats.org/officeDocument/2006/relationships/hyperlink" Target="http://www.ted.com/talks/amy_cuddy_your_body_language_shapes_who_you_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lerjorgenson.com/2010/10/finding-yod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Hakon Verespej,</a:t>
            </a:r>
          </a:p>
          <a:p>
            <a:r>
              <a:rPr lang="en-US" dirty="0" smtClean="0"/>
              <a:t>Madrona Venture Group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hverespej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Strangers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Usually okay to just introduce </a:t>
            </a:r>
            <a:r>
              <a:rPr lang="en-US" dirty="0" smtClean="0">
                <a:solidFill>
                  <a:srgbClr val="FF0000"/>
                </a:solidFill>
              </a:rPr>
              <a:t>yourself</a:t>
            </a:r>
          </a:p>
          <a:p>
            <a:r>
              <a:rPr lang="en-US" dirty="0" smtClean="0"/>
              <a:t>Pairs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Groups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Strangers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9B9B"/>
                </a:solidFill>
              </a:rPr>
              <a:t>Just walk up and introduce yourself</a:t>
            </a:r>
          </a:p>
          <a:p>
            <a:r>
              <a:rPr lang="en-US" dirty="0" smtClean="0"/>
              <a:t>Pairs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“Would you mind if I joined </a:t>
            </a:r>
            <a:r>
              <a:rPr lang="en-US" dirty="0" smtClean="0">
                <a:solidFill>
                  <a:srgbClr val="FF0000"/>
                </a:solidFill>
              </a:rPr>
              <a:t>you?”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Groups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Strangers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9B9B"/>
                </a:solidFill>
              </a:rPr>
              <a:t>Just walk up and introduce yourself</a:t>
            </a:r>
          </a:p>
          <a:p>
            <a:r>
              <a:rPr lang="en-US" dirty="0" smtClean="0"/>
              <a:t>Pairs</a:t>
            </a:r>
          </a:p>
          <a:p>
            <a:pPr lvl="1"/>
            <a:r>
              <a:rPr lang="en-US" dirty="0" smtClean="0">
                <a:solidFill>
                  <a:srgbClr val="FF9B9B"/>
                </a:solidFill>
              </a:rPr>
              <a:t>“Would you mind if I joined you?”</a:t>
            </a:r>
            <a:endParaRPr lang="en-US" dirty="0" smtClean="0">
              <a:solidFill>
                <a:srgbClr val="FF9B9B"/>
              </a:solidFill>
            </a:endParaRPr>
          </a:p>
          <a:p>
            <a:r>
              <a:rPr lang="en-US" dirty="0" smtClean="0"/>
              <a:t>Groups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i="1" dirty="0" smtClean="0">
                <a:solidFill>
                  <a:srgbClr val="FF0000"/>
                </a:solidFill>
              </a:rPr>
              <a:t>usually</a:t>
            </a:r>
            <a:r>
              <a:rPr lang="en-US" dirty="0" smtClean="0">
                <a:solidFill>
                  <a:srgbClr val="FF0000"/>
                </a:solidFill>
              </a:rPr>
              <a:t> slip in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Strangers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9393"/>
                </a:solidFill>
              </a:rPr>
              <a:t>Just walk up and introduce yourself</a:t>
            </a:r>
          </a:p>
          <a:p>
            <a:r>
              <a:rPr lang="en-US" dirty="0" smtClean="0"/>
              <a:t>Pairs</a:t>
            </a:r>
          </a:p>
          <a:p>
            <a:pPr lvl="1"/>
            <a:r>
              <a:rPr lang="en-US" dirty="0" smtClean="0">
                <a:solidFill>
                  <a:srgbClr val="FF9393"/>
                </a:solidFill>
              </a:rPr>
              <a:t>“Would you mind if I joined you?”</a:t>
            </a:r>
            <a:endParaRPr lang="en-US" dirty="0" smtClean="0">
              <a:solidFill>
                <a:srgbClr val="FF9393"/>
              </a:solidFill>
            </a:endParaRPr>
          </a:p>
          <a:p>
            <a:r>
              <a:rPr lang="en-US" dirty="0" smtClean="0"/>
              <a:t>Groups</a:t>
            </a:r>
          </a:p>
          <a:p>
            <a:pPr lvl="1"/>
            <a:r>
              <a:rPr lang="en-US" dirty="0" smtClean="0">
                <a:solidFill>
                  <a:srgbClr val="FF9393"/>
                </a:solidFill>
              </a:rPr>
              <a:t>Can </a:t>
            </a:r>
            <a:r>
              <a:rPr lang="en-US" i="1" dirty="0" smtClean="0">
                <a:solidFill>
                  <a:srgbClr val="FF9393"/>
                </a:solidFill>
              </a:rPr>
              <a:t>usually</a:t>
            </a:r>
            <a:r>
              <a:rPr lang="en-US" dirty="0" smtClean="0">
                <a:solidFill>
                  <a:srgbClr val="FF9393"/>
                </a:solidFill>
              </a:rPr>
              <a:t> slide in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Be inclusive of everyone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Starting/Joining </a:t>
            </a:r>
            <a:r>
              <a:rPr lang="en-US" dirty="0" smtClean="0"/>
              <a:t>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Compliment</a:t>
            </a:r>
          </a:p>
          <a:p>
            <a:r>
              <a:rPr lang="en-US" dirty="0" smtClean="0"/>
              <a:t>State an opinion</a:t>
            </a:r>
          </a:p>
          <a:p>
            <a:pPr lvl="1"/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Disagree</a:t>
            </a:r>
          </a:p>
          <a:p>
            <a:pPr lvl="1"/>
            <a:r>
              <a:rPr lang="en-US" dirty="0" smtClean="0"/>
              <a:t>Introduce new information</a:t>
            </a:r>
          </a:p>
          <a:p>
            <a:r>
              <a:rPr lang="en-US" dirty="0" smtClean="0"/>
              <a:t>Ask a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“What do you think about…”</a:t>
            </a:r>
          </a:p>
          <a:p>
            <a:pPr lvl="1"/>
            <a:r>
              <a:rPr lang="en-US" dirty="0" smtClean="0"/>
              <a:t>“Did you hear about…”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Politely close</a:t>
            </a:r>
          </a:p>
          <a:p>
            <a:pPr lvl="1"/>
            <a:r>
              <a:rPr lang="en-US" dirty="0" smtClean="0"/>
              <a:t>“Sorry to break off here, but I want to make sure I have a chance to meet some other people. See you next time?”</a:t>
            </a:r>
          </a:p>
          <a:p>
            <a:r>
              <a:rPr lang="en-US" dirty="0" smtClean="0"/>
              <a:t>Get </a:t>
            </a:r>
            <a:r>
              <a:rPr lang="en-US" i="1" dirty="0" smtClean="0"/>
              <a:t>their</a:t>
            </a:r>
            <a:r>
              <a:rPr lang="en-US" dirty="0" smtClean="0"/>
              <a:t> contact info</a:t>
            </a:r>
          </a:p>
          <a:p>
            <a:pPr lvl="1"/>
            <a:r>
              <a:rPr lang="en-US" dirty="0" smtClean="0"/>
              <a:t>Even if you gave them yours!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3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ready to “escape” unproductive or negative conversations</a:t>
            </a:r>
          </a:p>
          <a:p>
            <a:r>
              <a:rPr lang="en-US" dirty="0" smtClean="0"/>
              <a:t>Can use the same close as normal, </a:t>
            </a:r>
            <a:r>
              <a:rPr lang="en-US" dirty="0" smtClean="0"/>
              <a:t>but avoid setting </a:t>
            </a:r>
            <a:r>
              <a:rPr lang="en-US" dirty="0" smtClean="0"/>
              <a:t>the expectation of a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2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to overcome shyness</a:t>
            </a:r>
          </a:p>
          <a:p>
            <a:r>
              <a:rPr lang="en-US" dirty="0" smtClean="0"/>
              <a:t>Networking doesn’t have a binary outcome, it’s about maximizing </a:t>
            </a:r>
            <a:r>
              <a:rPr lang="en-US" dirty="0" smtClean="0"/>
              <a:t>possibilities</a:t>
            </a:r>
            <a:endParaRPr lang="en-US" dirty="0" smtClean="0"/>
          </a:p>
          <a:p>
            <a:r>
              <a:rPr lang="en-US" dirty="0" smtClean="0"/>
              <a:t>Try to give value before taking it</a:t>
            </a:r>
          </a:p>
          <a:p>
            <a:r>
              <a:rPr lang="en-US" dirty="0" smtClean="0"/>
              <a:t>The bigger the request, the more often you’ll hear “no”, so plan on asking more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" y="2743200"/>
            <a:ext cx="91440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Practice!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012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1.1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Stand up and put your arms behind your head for 2 minutes…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is Like </a:t>
            </a:r>
            <a:r>
              <a:rPr lang="en-US" dirty="0" smtClean="0"/>
              <a:t>Farming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want to eat?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plant?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and where do you plant?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the seeds in the ground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Nourish </a:t>
            </a:r>
            <a:r>
              <a:rPr lang="en-US" dirty="0" smtClean="0"/>
              <a:t>the seedlings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Tend the </a:t>
            </a:r>
            <a:r>
              <a:rPr lang="en-US" dirty="0" smtClean="0"/>
              <a:t>crop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1.2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…while watching </a:t>
            </a:r>
            <a:r>
              <a:rPr lang="en-US" dirty="0" smtClean="0">
                <a:hlinkClick r:id="rId2"/>
              </a:rPr>
              <a:t>this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2.1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Choose a partner and have a serious-face </a:t>
            </a:r>
            <a:r>
              <a:rPr lang="en-US" dirty="0" smtClean="0"/>
              <a:t>contest while trying to make one </a:t>
            </a:r>
            <a:r>
              <a:rPr lang="en-US" dirty="0" smtClean="0"/>
              <a:t>an</a:t>
            </a:r>
            <a:r>
              <a:rPr lang="en-US" dirty="0" smtClean="0"/>
              <a:t>other laugh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2.2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Look your partner in the eyes, smile, and say 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3.1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Choose a new partner and shake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3.2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Give your partner feedback on strength, vigor of shake, eye contact, and smile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5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4.1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Choose a new partner and ask them something you’d like to know about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0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4.2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Give your partner feedback on how genuine their interest seemed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5.1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Choose a new partner and give them a compliment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01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5.2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Discuss as a group </a:t>
            </a:r>
            <a:r>
              <a:rPr lang="en-US" smtClean="0"/>
              <a:t>what are some </a:t>
            </a:r>
            <a:r>
              <a:rPr lang="en-US" dirty="0" smtClean="0"/>
              <a:t>conversation starters we can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6.1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Watch </a:t>
            </a:r>
            <a:r>
              <a:rPr lang="en-US" dirty="0" smtClean="0">
                <a:hlinkClick r:id="rId2"/>
              </a:rPr>
              <a:t>this video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this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is Like </a:t>
            </a:r>
            <a:r>
              <a:rPr lang="en-US" dirty="0"/>
              <a:t>Farming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want to eat?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Identify your </a:t>
            </a:r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plant?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and where do you plant?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the seeds in the ground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Nourish </a:t>
            </a:r>
            <a:r>
              <a:rPr lang="en-US" dirty="0" smtClean="0"/>
              <a:t>the seedlings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Tend the </a:t>
            </a:r>
            <a:r>
              <a:rPr lang="en-US" dirty="0" smtClean="0"/>
              <a:t>crop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6.2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Choose a partner and </a:t>
            </a:r>
            <a:r>
              <a:rPr lang="en-US" dirty="0" smtClean="0"/>
              <a:t>ask them to do something unexpected/crazy/silly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52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7.1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Write down something you like about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7.2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Choose a partner and write down something about them that impresses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42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7.3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Share what you’ve written down with your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36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8.1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Write down your story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Include your name, what you do, your top 1-2 goals, and how others can help you achieve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8.2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Choose a partner and tell them your story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Choose a second partner and tell them your story</a:t>
            </a:r>
          </a:p>
        </p:txBody>
      </p:sp>
    </p:spTree>
    <p:extLst>
      <p:ext uri="{BB962C8B-B14F-4D97-AF65-F5344CB8AC3E}">
        <p14:creationId xmlns:p14="http://schemas.microsoft.com/office/powerpoint/2010/main" val="123512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8.3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Go back to your original partner and tell them what you remember of their story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Go back to your second partner and tell them what you remember of their story</a:t>
            </a:r>
          </a:p>
        </p:txBody>
      </p:sp>
    </p:spTree>
    <p:extLst>
      <p:ext uri="{BB962C8B-B14F-4D97-AF65-F5344CB8AC3E}">
        <p14:creationId xmlns:p14="http://schemas.microsoft.com/office/powerpoint/2010/main" val="2106721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Group Exercise 8.4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 the front of the room, tell your story, something interesting about yourself, and something you learned about networking today</a:t>
            </a:r>
          </a:p>
        </p:txBody>
      </p:sp>
    </p:spTree>
    <p:extLst>
      <p:ext uri="{BB962C8B-B14F-4D97-AF65-F5344CB8AC3E}">
        <p14:creationId xmlns:p14="http://schemas.microsoft.com/office/powerpoint/2010/main" val="1031130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Psychological </a:t>
            </a:r>
            <a:r>
              <a:rPr lang="en-US" dirty="0"/>
              <a:t>tactics can </a:t>
            </a:r>
            <a:r>
              <a:rPr lang="en-US" dirty="0" smtClean="0"/>
              <a:t>help build confidence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Eye </a:t>
            </a:r>
            <a:r>
              <a:rPr lang="en-US" dirty="0"/>
              <a:t>contact, smile, shake hands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interest in others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</a:t>
            </a:r>
            <a:r>
              <a:rPr lang="en-US" dirty="0"/>
              <a:t>a few conversation starters prepared, but also be prepared for a dynamic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comfortable asking for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your elevator pitch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/>
              <a:t>to do things </a:t>
            </a:r>
            <a:r>
              <a:rPr lang="en-US" dirty="0" err="1"/>
              <a:t>scalably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3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</a:t>
            </a:r>
            <a:r>
              <a:rPr lang="en-US" dirty="0" smtClean="0">
                <a:hlinkClick r:id="rId2"/>
              </a:rPr>
              <a:t>this video</a:t>
            </a:r>
            <a:endParaRPr lang="en-US" dirty="0" smtClean="0"/>
          </a:p>
          <a:p>
            <a:r>
              <a:rPr lang="en-US" dirty="0" smtClean="0"/>
              <a:t>Read at least 10 of </a:t>
            </a:r>
            <a:r>
              <a:rPr lang="en-US" dirty="0" smtClean="0">
                <a:hlinkClick r:id="rId3"/>
              </a:rPr>
              <a:t>these blog posts</a:t>
            </a:r>
            <a:endParaRPr lang="en-US" dirty="0" smtClean="0"/>
          </a:p>
          <a:p>
            <a:r>
              <a:rPr lang="en-US" dirty="0" smtClean="0"/>
              <a:t>Come </a:t>
            </a:r>
            <a:r>
              <a:rPr lang="en-US" dirty="0"/>
              <a:t>up with your own rejection therapy </a:t>
            </a:r>
            <a:r>
              <a:rPr lang="en-US" dirty="0" smtClean="0"/>
              <a:t>exercise and </a:t>
            </a:r>
            <a:r>
              <a:rPr lang="en-US" dirty="0"/>
              <a:t>ask 10 </a:t>
            </a:r>
            <a:r>
              <a:rPr lang="en-US" i="1" dirty="0"/>
              <a:t>random</a:t>
            </a:r>
            <a:r>
              <a:rPr lang="en-US" dirty="0"/>
              <a:t>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Do the </a:t>
            </a:r>
            <a:r>
              <a:rPr lang="en-US" dirty="0" smtClean="0">
                <a:hlinkClick r:id="rId4"/>
              </a:rPr>
              <a:t>finding Yoda challenge</a:t>
            </a:r>
            <a:endParaRPr lang="en-US" dirty="0" smtClean="0"/>
          </a:p>
          <a:p>
            <a:r>
              <a:rPr lang="en-US" dirty="0" smtClean="0"/>
              <a:t>Attend </a:t>
            </a:r>
            <a:r>
              <a:rPr lang="en-US" dirty="0"/>
              <a:t>at least 1 developer </a:t>
            </a:r>
            <a:r>
              <a:rPr lang="en-US" dirty="0" smtClean="0"/>
              <a:t>event and make at least 5 </a:t>
            </a:r>
            <a:r>
              <a:rPr lang="en-US" dirty="0"/>
              <a:t>new </a:t>
            </a:r>
            <a:r>
              <a:rPr lang="en-US" dirty="0" smtClean="0"/>
              <a:t>contacts</a:t>
            </a:r>
          </a:p>
          <a:p>
            <a:r>
              <a:rPr lang="en-US" dirty="0" smtClean="0"/>
              <a:t>Reconnect </a:t>
            </a:r>
            <a:r>
              <a:rPr lang="en-US" dirty="0"/>
              <a:t>with 5 old contacts</a:t>
            </a:r>
          </a:p>
        </p:txBody>
      </p:sp>
    </p:spTree>
    <p:extLst>
      <p:ext uri="{BB962C8B-B14F-4D97-AF65-F5344CB8AC3E}">
        <p14:creationId xmlns:p14="http://schemas.microsoft.com/office/powerpoint/2010/main" val="234692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is Like </a:t>
            </a:r>
            <a:r>
              <a:rPr lang="en-US" dirty="0"/>
              <a:t>Farming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want to eat?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Identify your </a:t>
            </a:r>
            <a:r>
              <a:rPr lang="en-US" dirty="0" smtClean="0">
                <a:solidFill>
                  <a:srgbClr val="FF9B9B"/>
                </a:solidFill>
              </a:rPr>
              <a:t>goal</a:t>
            </a:r>
            <a:endParaRPr lang="en-US" dirty="0" smtClean="0">
              <a:solidFill>
                <a:srgbClr val="FF9B9B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plant?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Identify who can </a:t>
            </a:r>
            <a:r>
              <a:rPr lang="en-US" dirty="0" smtClean="0">
                <a:solidFill>
                  <a:srgbClr val="FF0000"/>
                </a:solidFill>
              </a:rPr>
              <a:t>help you achieve it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and where do you plant?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the seeds in the ground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Nourish </a:t>
            </a:r>
            <a:r>
              <a:rPr lang="en-US" dirty="0" smtClean="0"/>
              <a:t>the seedlings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Tend </a:t>
            </a:r>
            <a:r>
              <a:rPr lang="en-US" dirty="0" smtClean="0"/>
              <a:t>the crop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is Like </a:t>
            </a:r>
            <a:r>
              <a:rPr lang="en-US" dirty="0"/>
              <a:t>Farming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want to eat?</a:t>
            </a:r>
            <a:br>
              <a:rPr lang="en-US" dirty="0" smtClean="0"/>
            </a:br>
            <a:r>
              <a:rPr lang="en-US" dirty="0" smtClean="0">
                <a:solidFill>
                  <a:srgbClr val="FF9393"/>
                </a:solidFill>
              </a:rPr>
              <a:t>Identify your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plant?</a:t>
            </a:r>
            <a:br>
              <a:rPr lang="en-US" dirty="0" smtClean="0"/>
            </a:br>
            <a:r>
              <a:rPr lang="en-US" dirty="0" smtClean="0">
                <a:solidFill>
                  <a:srgbClr val="FF9393"/>
                </a:solidFill>
              </a:rPr>
              <a:t>Identify who can </a:t>
            </a:r>
            <a:r>
              <a:rPr lang="en-US" dirty="0" smtClean="0">
                <a:solidFill>
                  <a:srgbClr val="FF9393"/>
                </a:solidFill>
              </a:rPr>
              <a:t>help you achieve it</a:t>
            </a:r>
            <a:endParaRPr lang="en-US" dirty="0" smtClean="0">
              <a:solidFill>
                <a:srgbClr val="FF939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and where do you plant?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Identify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hen/where you can meet them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the seeds in the ground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Nourish </a:t>
            </a:r>
            <a:r>
              <a:rPr lang="en-US" dirty="0" smtClean="0"/>
              <a:t>the seedlings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Tend the </a:t>
            </a:r>
            <a:r>
              <a:rPr lang="en-US" dirty="0" smtClean="0"/>
              <a:t>crop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is Like </a:t>
            </a:r>
            <a:r>
              <a:rPr lang="en-US" dirty="0"/>
              <a:t>Farming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want to eat?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Identify your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plant?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Identify who can </a:t>
            </a:r>
            <a:r>
              <a:rPr lang="en-US" dirty="0" smtClean="0">
                <a:solidFill>
                  <a:srgbClr val="FF9B9B"/>
                </a:solidFill>
              </a:rPr>
              <a:t>help you achieve it</a:t>
            </a:r>
            <a:endParaRPr lang="en-US" dirty="0" smtClean="0">
              <a:solidFill>
                <a:srgbClr val="FF9B9B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and where do you plant?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Identify when/</a:t>
            </a:r>
            <a:r>
              <a:rPr lang="en-US" dirty="0">
                <a:solidFill>
                  <a:srgbClr val="FF9B9B"/>
                </a:solidFill>
              </a:rPr>
              <a:t>w</a:t>
            </a:r>
            <a:r>
              <a:rPr lang="en-US" dirty="0" smtClean="0">
                <a:solidFill>
                  <a:srgbClr val="FF9B9B"/>
                </a:solidFill>
              </a:rPr>
              <a:t>here you can meet them</a:t>
            </a:r>
            <a:endParaRPr lang="en-US" dirty="0" smtClean="0">
              <a:solidFill>
                <a:srgbClr val="FF9B9B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the seeds in the ground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Go do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Nourish </a:t>
            </a:r>
            <a:r>
              <a:rPr lang="en-US" dirty="0" smtClean="0"/>
              <a:t>the seedlings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Tend the </a:t>
            </a:r>
            <a:r>
              <a:rPr lang="en-US" dirty="0" smtClean="0"/>
              <a:t>crop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is Like </a:t>
            </a:r>
            <a:r>
              <a:rPr lang="en-US" dirty="0"/>
              <a:t>Farming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want to eat?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Identify your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plant?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Identify who can </a:t>
            </a:r>
            <a:r>
              <a:rPr lang="en-US" dirty="0" smtClean="0">
                <a:solidFill>
                  <a:srgbClr val="FF9B9B"/>
                </a:solidFill>
              </a:rPr>
              <a:t>help you achieve it</a:t>
            </a:r>
            <a:endParaRPr lang="en-US" dirty="0" smtClean="0">
              <a:solidFill>
                <a:srgbClr val="FF9B9B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and where do you plant?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Identify when/where you can meet them</a:t>
            </a:r>
            <a:endParaRPr lang="en-US" dirty="0" smtClean="0">
              <a:solidFill>
                <a:srgbClr val="FF9B9B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the seeds in the ground</a:t>
            </a:r>
            <a:br>
              <a:rPr lang="en-US" dirty="0" smtClean="0"/>
            </a:br>
            <a:r>
              <a:rPr lang="en-US" dirty="0" smtClean="0">
                <a:solidFill>
                  <a:srgbClr val="FF9B9B"/>
                </a:solidFill>
              </a:rPr>
              <a:t>Go do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Nourish </a:t>
            </a:r>
            <a:r>
              <a:rPr lang="en-US" dirty="0" smtClean="0"/>
              <a:t>the seedlings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Follow up right away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Tend the </a:t>
            </a:r>
            <a:r>
              <a:rPr lang="en-US" dirty="0" smtClean="0"/>
              <a:t>crop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is Like </a:t>
            </a:r>
            <a:r>
              <a:rPr lang="en-US" dirty="0"/>
              <a:t>Farming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want to eat?</a:t>
            </a:r>
            <a:br>
              <a:rPr lang="en-US" dirty="0" smtClean="0"/>
            </a:br>
            <a:r>
              <a:rPr lang="en-US" dirty="0" smtClean="0">
                <a:solidFill>
                  <a:srgbClr val="FF9393"/>
                </a:solidFill>
              </a:rPr>
              <a:t>Identify your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plant?</a:t>
            </a:r>
            <a:br>
              <a:rPr lang="en-US" dirty="0" smtClean="0"/>
            </a:br>
            <a:r>
              <a:rPr lang="en-US" dirty="0" smtClean="0">
                <a:solidFill>
                  <a:srgbClr val="FF9393"/>
                </a:solidFill>
              </a:rPr>
              <a:t>Identify who can </a:t>
            </a:r>
            <a:r>
              <a:rPr lang="en-US" dirty="0" smtClean="0">
                <a:solidFill>
                  <a:srgbClr val="FF9393"/>
                </a:solidFill>
              </a:rPr>
              <a:t>help you achieve it</a:t>
            </a:r>
            <a:endParaRPr lang="en-US" dirty="0" smtClean="0">
              <a:solidFill>
                <a:srgbClr val="FF939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and where do you plant?</a:t>
            </a:r>
            <a:br>
              <a:rPr lang="en-US" dirty="0" smtClean="0"/>
            </a:br>
            <a:r>
              <a:rPr lang="en-US" dirty="0" smtClean="0">
                <a:solidFill>
                  <a:srgbClr val="FF9393"/>
                </a:solidFill>
              </a:rPr>
              <a:t>Identify when/where you can meet them</a:t>
            </a:r>
            <a:endParaRPr lang="en-US" dirty="0" smtClean="0">
              <a:solidFill>
                <a:srgbClr val="FF939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the seeds in the ground</a:t>
            </a:r>
            <a:br>
              <a:rPr lang="en-US" dirty="0" smtClean="0"/>
            </a:br>
            <a:r>
              <a:rPr lang="en-US" dirty="0" smtClean="0">
                <a:solidFill>
                  <a:srgbClr val="FF9393"/>
                </a:solidFill>
              </a:rPr>
              <a:t>Go do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Nourish </a:t>
            </a:r>
            <a:r>
              <a:rPr lang="en-US" dirty="0" smtClean="0"/>
              <a:t>the seedlings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9393"/>
                </a:solidFill>
              </a:rPr>
              <a:t>Follow up right away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Tend the </a:t>
            </a:r>
            <a:r>
              <a:rPr lang="en-US" dirty="0" smtClean="0"/>
              <a:t>crop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Maintain your relationships </a:t>
            </a:r>
            <a:r>
              <a:rPr lang="en-US" dirty="0" smtClean="0">
                <a:solidFill>
                  <a:srgbClr val="FF0000"/>
                </a:solidFill>
              </a:rPr>
              <a:t>long-term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Strangers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Pairs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Groups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777</Words>
  <Application>Microsoft Office PowerPoint</Application>
  <PresentationFormat>On-screen Show (4:3)</PresentationFormat>
  <Paragraphs>222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Networking 101</vt:lpstr>
      <vt:lpstr>Networking is Like Farming</vt:lpstr>
      <vt:lpstr>Networking is Like Farming</vt:lpstr>
      <vt:lpstr>Networking is Like Farming</vt:lpstr>
      <vt:lpstr>Networking is Like Farming</vt:lpstr>
      <vt:lpstr>Networking is Like Farming</vt:lpstr>
      <vt:lpstr>Networking is Like Farming</vt:lpstr>
      <vt:lpstr>Networking is Like Farming</vt:lpstr>
      <vt:lpstr>Approaching Strangers</vt:lpstr>
      <vt:lpstr>Approaching Strangers</vt:lpstr>
      <vt:lpstr>Approaching Strangers</vt:lpstr>
      <vt:lpstr>Approaching Strangers</vt:lpstr>
      <vt:lpstr>Approaching Strangers</vt:lpstr>
      <vt:lpstr>Starting/Joining Conversations</vt:lpstr>
      <vt:lpstr>Wrapping Up</vt:lpstr>
      <vt:lpstr>Escaping</vt:lpstr>
      <vt:lpstr>Additional Tips</vt:lpstr>
      <vt:lpstr>Practice!</vt:lpstr>
      <vt:lpstr>Practice: Confidence</vt:lpstr>
      <vt:lpstr>Practice: Confidence</vt:lpstr>
      <vt:lpstr>Practice: Communication</vt:lpstr>
      <vt:lpstr>Practice: Communication</vt:lpstr>
      <vt:lpstr>Practice: Communication</vt:lpstr>
      <vt:lpstr>Practice: Communication</vt:lpstr>
      <vt:lpstr>Practice: Communication</vt:lpstr>
      <vt:lpstr>Practice: Communication</vt:lpstr>
      <vt:lpstr>Practice: Communication</vt:lpstr>
      <vt:lpstr>Practice: Communication</vt:lpstr>
      <vt:lpstr>Practice: Requests</vt:lpstr>
      <vt:lpstr>Practice: Requests</vt:lpstr>
      <vt:lpstr>Practice: Confidence</vt:lpstr>
      <vt:lpstr>Practice: Confidence</vt:lpstr>
      <vt:lpstr>Practice: Confidence</vt:lpstr>
      <vt:lpstr>Practice: Pitch</vt:lpstr>
      <vt:lpstr>Practice: Pitch</vt:lpstr>
      <vt:lpstr>Practice: Pitch</vt:lpstr>
      <vt:lpstr>Practice: Pitch</vt:lpstr>
      <vt:lpstr>Practice Recap</vt:lpstr>
      <vt:lpstr>Homework</vt:lpstr>
    </vt:vector>
  </TitlesOfParts>
  <Company>Madrona Venture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101</dc:title>
  <dc:creator>Hakon Verespej</dc:creator>
  <cp:lastModifiedBy>Hakon Verespej</cp:lastModifiedBy>
  <cp:revision>14</cp:revision>
  <dcterms:created xsi:type="dcterms:W3CDTF">2014-01-25T21:56:42Z</dcterms:created>
  <dcterms:modified xsi:type="dcterms:W3CDTF">2014-03-08T06:45:27Z</dcterms:modified>
</cp:coreProperties>
</file>