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4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171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930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40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555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29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1971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0361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860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18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02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241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002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744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527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778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60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1559-79B2-437D-AB7B-054A6F003AE0}" type="datetimeFigureOut">
              <a:rPr lang="hu-HU" smtClean="0"/>
              <a:t>2022. 10. 23.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C7A6-CD6D-4417-BF55-20BE402D1D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7175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402DBC-5458-8CA0-CD81-F925746D9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3325" y="344556"/>
            <a:ext cx="4365350" cy="793267"/>
          </a:xfrm>
        </p:spPr>
        <p:txBody>
          <a:bodyPr/>
          <a:lstStyle/>
          <a:p>
            <a:r>
              <a:rPr lang="hu-HU" dirty="0"/>
              <a:t>Projektmunka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A395102-4609-0E34-C06B-0819E593C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4714" y="3109671"/>
            <a:ext cx="7642571" cy="638657"/>
          </a:xfrm>
        </p:spPr>
        <p:txBody>
          <a:bodyPr>
            <a:noAutofit/>
          </a:bodyPr>
          <a:lstStyle/>
          <a:p>
            <a:r>
              <a:rPr lang="hu-HU" sz="2800" dirty="0"/>
              <a:t>Közvetlen (</a:t>
            </a:r>
            <a:r>
              <a:rPr lang="hu-HU" sz="2800" dirty="0" err="1"/>
              <a:t>inline</a:t>
            </a:r>
            <a:r>
              <a:rPr lang="hu-HU" sz="2800" dirty="0"/>
              <a:t>) </a:t>
            </a:r>
            <a:r>
              <a:rPr lang="hu-HU" sz="2800" dirty="0" err="1"/>
              <a:t>css</a:t>
            </a:r>
            <a:r>
              <a:rPr lang="hu-HU" sz="2800" dirty="0"/>
              <a:t> formázás használata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78BF53D-349D-A24A-D3C1-C33AB3EAE3E4}"/>
              </a:ext>
            </a:extLst>
          </p:cNvPr>
          <p:cNvSpPr txBox="1"/>
          <p:nvPr/>
        </p:nvSpPr>
        <p:spPr>
          <a:xfrm>
            <a:off x="4571999" y="374832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FF00"/>
                </a:solidFill>
              </a:rPr>
              <a:t>&lt;… </a:t>
            </a:r>
            <a:r>
              <a:rPr lang="hu-HU" dirty="0" err="1">
                <a:solidFill>
                  <a:srgbClr val="FFFF00"/>
                </a:solidFill>
              </a:rPr>
              <a:t>style</a:t>
            </a:r>
            <a:r>
              <a:rPr lang="hu-HU" dirty="0">
                <a:solidFill>
                  <a:srgbClr val="FFFF00"/>
                </a:solidFill>
              </a:rPr>
              <a:t>=”</a:t>
            </a:r>
            <a:r>
              <a:rPr lang="hu-HU" dirty="0" err="1">
                <a:solidFill>
                  <a:srgbClr val="FFFF00"/>
                </a:solidFill>
              </a:rPr>
              <a:t>powerpoint</a:t>
            </a:r>
            <a:r>
              <a:rPr lang="hu-HU" dirty="0">
                <a:solidFill>
                  <a:srgbClr val="FFFF00"/>
                </a:solidFill>
              </a:rPr>
              <a:t>: </a:t>
            </a:r>
            <a:r>
              <a:rPr lang="hu-HU" dirty="0" err="1">
                <a:solidFill>
                  <a:srgbClr val="FFFF00"/>
                </a:solidFill>
              </a:rPr>
              <a:t>on</a:t>
            </a:r>
            <a:r>
              <a:rPr lang="hu-HU" dirty="0">
                <a:solidFill>
                  <a:srgbClr val="FFFF00"/>
                </a:solidFill>
              </a:rPr>
              <a:t>;”&gt;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8938A8B-A02E-8596-CE53-2CC2F181AE75}"/>
              </a:ext>
            </a:extLst>
          </p:cNvPr>
          <p:cNvSpPr txBox="1"/>
          <p:nvPr/>
        </p:nvSpPr>
        <p:spPr>
          <a:xfrm>
            <a:off x="8746435" y="6396335"/>
            <a:ext cx="3445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Készítette: Gusaila Márkó</a:t>
            </a:r>
          </a:p>
        </p:txBody>
      </p:sp>
      <p:sp>
        <p:nvSpPr>
          <p:cNvPr id="6" name="Nyíl: jobbra mutató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6664A0-4AF8-1B1F-F8E6-3D4168D6EA8E}"/>
              </a:ext>
            </a:extLst>
          </p:cNvPr>
          <p:cNvSpPr/>
          <p:nvPr/>
        </p:nvSpPr>
        <p:spPr>
          <a:xfrm>
            <a:off x="10469217" y="238539"/>
            <a:ext cx="1386819" cy="793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299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C113195-43EA-4B6A-B281-C0458D926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27DEAF6E-67FE-4877-B38B-0F2BF7857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60C980E-E723-46CF-9296-C7BBA4DB8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D36904-1712-4C81-B063-66E1D4777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40302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BEA28722-E2AF-4D8D-9E59-65B94630A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9E077-7DAF-4B93-BE2C-98F6B13A1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78603D6-020D-4269-95E5-2E17499DA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CE9500AA-AB8C-4023-967A-11555F0F4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B716630-BD94-436E-9E9C-5D534092D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4CE6FCD2-8177-4A45-88ED-A2B986102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E32BEED2-100A-48B2-B552-07B54EEC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39DB29D-A8C6-484A-A747-14733D5B3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1A468B2-ABD1-447D-89DC-7A9CFBBCB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219C1A45-C8B0-48AE-B5A9-A1B40B43B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F2910D68-E982-47F7-A53C-ABA0CB34F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C4B84BAD-BCB3-4BF2-8A3C-3391BF4AB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522D8CE7-E27B-4BAE-962D-AAC0D66E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1042B4B5-2D6F-405A-A112-D5F96027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199F606E-DC72-4CAF-AFF2-58FA0121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C949CB30-1690-4B14-954A-4FA9637C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84EE3B4E-AE37-4F27-B6AC-FF20B9BE3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798942D8-2074-4A7F-AD65-7564D8C3B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4324684-C1DE-4AF8-B17D-917AD23FE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A4C18B6C-86CE-40F9-919C-9490AD3E3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72DB2464-DEE2-4EB2-9FB2-46768EE68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56E24DAD-4831-4565-ACE0-E7FDBC654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B70D91-E74C-433F-9BCD-587B93561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E982042F-EEF5-49A7-87B3-43F929699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54806968-8087-4915-B489-2BE793DD2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A937487D-58AA-4E9D-966F-85938FA8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FDA6755A-0790-476D-86D7-F95215FAD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A951E2B3-F005-4EDC-B890-F93D63F12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id="{466F4EF3-7ED2-4EC7-8F76-4AD87CD1E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521BF1A3-D416-49F9-A1D2-4C7B3218B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6C16CF8-3F09-4C17-94A6-42BCABB6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B667C1A8-CDB1-4FD0-A3F6-0E035C7CA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0B2B73AB-248E-49DB-8ED2-3FCB0A0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8411F083-5CD4-4569-BA08-059B5CA9A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AF78C2C2-8584-4B3B-9AF8-E7FF368FA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40934674-5C07-4146-B556-4A271D996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D970276A-A310-41DB-B917-D7D346566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EEEC747F-78C5-4212-8ACE-BB4B7D248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821AE83F-022D-41AF-A219-992ACE1E0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EF049934-C636-4279-91F0-ED3121923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45">
              <a:extLst>
                <a:ext uri="{FF2B5EF4-FFF2-40B4-BE49-F238E27FC236}">
                  <a16:creationId xmlns:a16="http://schemas.microsoft.com/office/drawing/2014/main" id="{8588DF1D-2DD2-499F-9384-29C92277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DF555F2B-5E3D-438F-89A8-EABA91A7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06B22A5-B971-42EE-9141-E65B4EF2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3AA529FD-59E0-4B70-94C1-D0541A63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ABAFA9C1-3649-4F7F-81D0-69DF7919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D3CCFACE-F8B9-45E4-8F31-797E1C67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D9F7B9DB-1C45-4CD5-A025-F49F84F12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3E76F16C-AE46-486F-B365-837F8E2AD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1B26D62F-5620-4D58-B99D-D4149B7D2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D7E1F06E-43A3-4960-A8A9-5B5FF2D1E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67976099-4433-463C-A8CB-2B2E9522B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48D4F79B-7C11-4960-8519-A1987A346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701CA4FF-5ECD-40A8-8795-F72A2EF6F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7593ABCC-9855-4EB5-9344-0FA5E1F20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A37F44CD-93AD-0EEF-A71B-193CFB13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353" y="618518"/>
            <a:ext cx="4413736" cy="1478570"/>
          </a:xfrm>
        </p:spPr>
        <p:txBody>
          <a:bodyPr>
            <a:normAutofit/>
          </a:bodyPr>
          <a:lstStyle/>
          <a:p>
            <a:r>
              <a:rPr lang="hu-HU" dirty="0"/>
              <a:t>Min kellett változtatni és mit?</a:t>
            </a: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7F5A3338-1E16-7EFA-5DA3-70C500C3A9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"/>
          <a:stretch/>
        </p:blipFill>
        <p:spPr>
          <a:xfrm>
            <a:off x="10843" y="3402343"/>
            <a:ext cx="6101597" cy="3427413"/>
          </a:xfrm>
          <a:custGeom>
            <a:avLst/>
            <a:gdLst/>
            <a:ahLst/>
            <a:cxnLst/>
            <a:rect l="l" t="t" r="r" b="b"/>
            <a:pathLst>
              <a:path w="6101597" h="3427413">
                <a:moveTo>
                  <a:pt x="0" y="0"/>
                </a:moveTo>
                <a:lnTo>
                  <a:pt x="6101597" y="0"/>
                </a:lnTo>
                <a:lnTo>
                  <a:pt x="6101597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46851145-4EED-2774-7251-7963831FA7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4"/>
          <a:stretch/>
        </p:blipFill>
        <p:spPr>
          <a:xfrm>
            <a:off x="25910" y="-4761"/>
            <a:ext cx="6101597" cy="3430587"/>
          </a:xfrm>
          <a:custGeom>
            <a:avLst/>
            <a:gdLst/>
            <a:ahLst/>
            <a:cxnLst/>
            <a:rect l="l" t="t" r="r" b="b"/>
            <a:pathLst>
              <a:path w="6101597" h="3430587">
                <a:moveTo>
                  <a:pt x="0" y="0"/>
                </a:moveTo>
                <a:lnTo>
                  <a:pt x="6101597" y="0"/>
                </a:lnTo>
                <a:lnTo>
                  <a:pt x="6101597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265D4E-4779-C5C9-2D8B-CC8989BF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352" y="2249487"/>
            <a:ext cx="4413737" cy="3541714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Azokat a </a:t>
            </a:r>
            <a:r>
              <a:rPr lang="hu-HU" dirty="0" err="1"/>
              <a:t>html</a:t>
            </a:r>
            <a:r>
              <a:rPr lang="hu-HU" dirty="0"/>
              <a:t> tag-</a:t>
            </a:r>
            <a:r>
              <a:rPr lang="hu-HU" dirty="0" err="1"/>
              <a:t>okat</a:t>
            </a:r>
            <a:r>
              <a:rPr lang="hu-HU" dirty="0"/>
              <a:t>, amelyek közvetett </a:t>
            </a:r>
            <a:r>
              <a:rPr lang="hu-HU" dirty="0" err="1"/>
              <a:t>css</a:t>
            </a:r>
            <a:r>
              <a:rPr lang="hu-HU" dirty="0"/>
              <a:t> állományon keresztül formázhatóak + hozzáadni nyilakat (hivatkozásokat), hogy lehessen lépegetni az oldalak között</a:t>
            </a:r>
          </a:p>
          <a:p>
            <a:r>
              <a:rPr lang="hu-HU" dirty="0"/>
              <a:t>E tagoknak </a:t>
            </a:r>
            <a:r>
              <a:rPr lang="hu-HU" dirty="0" err="1"/>
              <a:t>inline</a:t>
            </a:r>
            <a:r>
              <a:rPr lang="hu-HU" dirty="0"/>
              <a:t> formázásához szükség volt a tag-</a:t>
            </a:r>
            <a:r>
              <a:rPr lang="hu-HU" dirty="0" err="1"/>
              <a:t>on</a:t>
            </a:r>
            <a:r>
              <a:rPr lang="hu-HU" dirty="0"/>
              <a:t> belüli ”</a:t>
            </a:r>
            <a:r>
              <a:rPr lang="hu-HU" dirty="0" err="1"/>
              <a:t>style</a:t>
            </a:r>
            <a:r>
              <a:rPr lang="hu-HU" dirty="0"/>
              <a:t>”-</a:t>
            </a:r>
            <a:r>
              <a:rPr lang="hu-HU" dirty="0" err="1"/>
              <a:t>ra</a:t>
            </a:r>
            <a:r>
              <a:rPr lang="hu-HU" dirty="0"/>
              <a:t>, majd azon belül a helyes parancsok megadására</a:t>
            </a:r>
          </a:p>
          <a:p>
            <a:pPr marL="0" indent="0">
              <a:buNone/>
            </a:pPr>
            <a:endParaRPr lang="hu-HU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B1ACDB1-A7EB-4159-B316-A230683B7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A825E81-DC4F-4A95-86BA-8FD9D6388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6101597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10" name="Nyíl: jobbra mutató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A06A3E6-32B6-8819-63CC-D96337299EAE}"/>
              </a:ext>
            </a:extLst>
          </p:cNvPr>
          <p:cNvSpPr/>
          <p:nvPr/>
        </p:nvSpPr>
        <p:spPr>
          <a:xfrm>
            <a:off x="10707412" y="5801208"/>
            <a:ext cx="1386819" cy="793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Nyíl: balra mutató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3170BD9-70A3-E720-7F45-E48DABC0BA3F}"/>
              </a:ext>
            </a:extLst>
          </p:cNvPr>
          <p:cNvSpPr/>
          <p:nvPr/>
        </p:nvSpPr>
        <p:spPr>
          <a:xfrm>
            <a:off x="6592927" y="5791201"/>
            <a:ext cx="1364974" cy="8392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192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4402B6-7CD4-7244-86AA-FD7EF758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506" y="446240"/>
            <a:ext cx="4344987" cy="839221"/>
          </a:xfrm>
        </p:spPr>
        <p:txBody>
          <a:bodyPr/>
          <a:lstStyle/>
          <a:p>
            <a:r>
              <a:rPr lang="hu-HU" dirty="0"/>
              <a:t>Továbbfejlesztések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8EB08B-2F87-8FA0-C8DA-54A0EDA0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Mivel ez a legegyszerűbb/</a:t>
            </a:r>
            <a:r>
              <a:rPr lang="hu-HU" dirty="0" err="1"/>
              <a:t>lebutítottab</a:t>
            </a:r>
            <a:r>
              <a:rPr lang="hu-HU" dirty="0"/>
              <a:t> verziója a </a:t>
            </a:r>
            <a:r>
              <a:rPr lang="hu-HU" dirty="0" err="1"/>
              <a:t>html</a:t>
            </a:r>
            <a:r>
              <a:rPr lang="hu-HU" dirty="0"/>
              <a:t> oldalak szerkesztésére, így szerintem továbbfejlesztésekre nem nagyon van lehetőség</a:t>
            </a:r>
          </a:p>
          <a:p>
            <a:r>
              <a:rPr lang="hu-HU" dirty="0"/>
              <a:t>Esetleg új/még nem használt tag-ok használata (pl.: &lt;</a:t>
            </a:r>
            <a:r>
              <a:rPr lang="hu-HU" dirty="0" err="1"/>
              <a:t>span</a:t>
            </a:r>
            <a:r>
              <a:rPr lang="hu-HU" dirty="0"/>
              <a:t>&gt;)</a:t>
            </a:r>
          </a:p>
        </p:txBody>
      </p:sp>
      <p:sp>
        <p:nvSpPr>
          <p:cNvPr id="4" name="Nyíl: jobbra mutató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384A5F-8D1B-8D0F-7B5C-79B121F22ED7}"/>
              </a:ext>
            </a:extLst>
          </p:cNvPr>
          <p:cNvSpPr/>
          <p:nvPr/>
        </p:nvSpPr>
        <p:spPr>
          <a:xfrm>
            <a:off x="10469217" y="238539"/>
            <a:ext cx="1386819" cy="793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Nyíl: balra mutató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097781B-EF23-41CD-82CB-047E5D21D3D9}"/>
              </a:ext>
            </a:extLst>
          </p:cNvPr>
          <p:cNvSpPr/>
          <p:nvPr/>
        </p:nvSpPr>
        <p:spPr>
          <a:xfrm>
            <a:off x="335964" y="215561"/>
            <a:ext cx="1364974" cy="8392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11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42DE4F-DBAB-12A9-76CE-91927B80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845" y="419735"/>
            <a:ext cx="3258309" cy="865725"/>
          </a:xfrm>
        </p:spPr>
        <p:txBody>
          <a:bodyPr>
            <a:normAutofit/>
          </a:bodyPr>
          <a:lstStyle/>
          <a:p>
            <a:r>
              <a:rPr lang="hu-HU" sz="4800" dirty="0"/>
              <a:t>Hátrányai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1D65C6E-6B65-5749-F275-297B7814DEDA}"/>
              </a:ext>
            </a:extLst>
          </p:cNvPr>
          <p:cNvSpPr txBox="1"/>
          <p:nvPr/>
        </p:nvSpPr>
        <p:spPr>
          <a:xfrm>
            <a:off x="3756990" y="2173355"/>
            <a:ext cx="108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Lassú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A6FCF46-7A29-CD06-8717-19A05EA8E752}"/>
              </a:ext>
            </a:extLst>
          </p:cNvPr>
          <p:cNvSpPr txBox="1"/>
          <p:nvPr/>
        </p:nvSpPr>
        <p:spPr>
          <a:xfrm>
            <a:off x="6724183" y="2173355"/>
            <a:ext cx="250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Nehezen átlátható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12FCD1A8-E168-574E-0C53-70A46357E493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4300330" y="1285460"/>
            <a:ext cx="1795670" cy="8878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406E287B-649B-8C56-60CE-D5255848E25D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H="1" flipV="1">
            <a:off x="6096000" y="1285460"/>
            <a:ext cx="1880514" cy="8878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B13D809-BA6E-0B83-D05C-27F1F23E331D}"/>
              </a:ext>
            </a:extLst>
          </p:cNvPr>
          <p:cNvSpPr txBox="1"/>
          <p:nvPr/>
        </p:nvSpPr>
        <p:spPr>
          <a:xfrm>
            <a:off x="2232990" y="3326296"/>
            <a:ext cx="4134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Egyesével kell átírni a tagokat, ahelyett, hogy csoportonként vagy </a:t>
            </a:r>
            <a:r>
              <a:rPr lang="hu-HU" sz="2400" dirty="0" err="1"/>
              <a:t>class</a:t>
            </a:r>
            <a:r>
              <a:rPr lang="hu-HU" sz="2400" dirty="0"/>
              <a:t>/</a:t>
            </a:r>
            <a:r>
              <a:rPr lang="hu-HU" sz="2400" dirty="0" err="1"/>
              <a:t>id</a:t>
            </a:r>
            <a:r>
              <a:rPr lang="hu-HU" sz="2400" dirty="0"/>
              <a:t>-k segítségével formáznánk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15339A82-6E30-730E-6AE3-EEB98C0E8DA1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4300329" y="2635020"/>
            <a:ext cx="1" cy="691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1966FA64-FCA9-D4AC-4F68-51D018D875D5}"/>
              </a:ext>
            </a:extLst>
          </p:cNvPr>
          <p:cNvSpPr txBox="1"/>
          <p:nvPr/>
        </p:nvSpPr>
        <p:spPr>
          <a:xfrm>
            <a:off x="6472823" y="3326296"/>
            <a:ext cx="3007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Minél több a parancs, annál jobban összefolyik az egész</a:t>
            </a:r>
          </a:p>
        </p:txBody>
      </p: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D8683E4B-CB70-4D18-A81C-E4673F531FEC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7976514" y="2635020"/>
            <a:ext cx="0" cy="691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Nyíl: jobbra mutató 3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3F6ED0-7F1A-9401-325E-E98129945D3F}"/>
              </a:ext>
            </a:extLst>
          </p:cNvPr>
          <p:cNvSpPr/>
          <p:nvPr/>
        </p:nvSpPr>
        <p:spPr>
          <a:xfrm>
            <a:off x="10469217" y="238539"/>
            <a:ext cx="1386819" cy="793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Nyíl: balra mutató 3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F821B4-63B1-932C-A6E8-68D1D65913DB}"/>
              </a:ext>
            </a:extLst>
          </p:cNvPr>
          <p:cNvSpPr/>
          <p:nvPr/>
        </p:nvSpPr>
        <p:spPr>
          <a:xfrm>
            <a:off x="335964" y="215561"/>
            <a:ext cx="1364974" cy="8392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89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CE2B41-098B-6B70-D04A-EAE8F82B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07" y="446240"/>
            <a:ext cx="3623607" cy="733204"/>
          </a:xfrm>
        </p:spPr>
        <p:txBody>
          <a:bodyPr>
            <a:noAutofit/>
          </a:bodyPr>
          <a:lstStyle/>
          <a:p>
            <a:r>
              <a:rPr lang="hu-HU" sz="4800" dirty="0"/>
              <a:t>Nehézségek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5D08A4-C00E-5964-2279-403F5A725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Táblázat formázás</a:t>
            </a:r>
          </a:p>
          <a:p>
            <a:r>
              <a:rPr lang="hu-HU" dirty="0"/>
              <a:t>Miért? Nem mindegy mit írunk, meg hova: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9DB5FCF5-FA54-2EE6-7DB4-0F5351A61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95969"/>
              </p:ext>
            </p:extLst>
          </p:nvPr>
        </p:nvGraphicFramePr>
        <p:xfrm>
          <a:off x="2030410" y="351297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95706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052310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87905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Helyes 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Hova kellett?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cellspacing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border-spacing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&lt;</a:t>
                      </a:r>
                      <a:r>
                        <a:rPr lang="hu-HU" dirty="0" err="1"/>
                        <a:t>table</a:t>
                      </a:r>
                      <a:r>
                        <a:rPr lang="hu-HU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5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cellpadding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padding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&lt;</a:t>
                      </a:r>
                      <a:r>
                        <a:rPr lang="hu-HU" dirty="0" err="1"/>
                        <a:t>td</a:t>
                      </a:r>
                      <a:r>
                        <a:rPr lang="hu-HU" dirty="0"/>
                        <a:t>&gt;, &lt;</a:t>
                      </a:r>
                      <a:r>
                        <a:rPr lang="hu-HU" dirty="0" err="1"/>
                        <a:t>th</a:t>
                      </a:r>
                      <a:r>
                        <a:rPr lang="hu-HU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96196"/>
                  </a:ext>
                </a:extLst>
              </a:tr>
            </a:tbl>
          </a:graphicData>
        </a:graphic>
      </p:graphicFrame>
      <p:sp>
        <p:nvSpPr>
          <p:cNvPr id="5" name="Nyíl: jobbra mutató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F0C62B4-A986-EFAF-4D5A-B8714543A276}"/>
              </a:ext>
            </a:extLst>
          </p:cNvPr>
          <p:cNvSpPr/>
          <p:nvPr/>
        </p:nvSpPr>
        <p:spPr>
          <a:xfrm>
            <a:off x="10469217" y="238539"/>
            <a:ext cx="1386819" cy="793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Nyíl: balra mutató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B6EF00-0F36-8333-7262-0D07D4A78CDC}"/>
              </a:ext>
            </a:extLst>
          </p:cNvPr>
          <p:cNvSpPr/>
          <p:nvPr/>
        </p:nvSpPr>
        <p:spPr>
          <a:xfrm>
            <a:off x="335964" y="215561"/>
            <a:ext cx="1364974" cy="8392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948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108406-3D68-7DA3-1C79-A479B4D6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158" y="327514"/>
            <a:ext cx="7061683" cy="739285"/>
          </a:xfrm>
        </p:spPr>
        <p:txBody>
          <a:bodyPr>
            <a:noAutofit/>
          </a:bodyPr>
          <a:lstStyle/>
          <a:p>
            <a:r>
              <a:rPr lang="hu-HU" sz="4800" dirty="0"/>
              <a:t>Volt-e ami nem sikerült?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09FE7BA-B6BA-2BA5-CFC1-F241A336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30" y="1524000"/>
            <a:ext cx="5035825" cy="381000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F8D8000-36FE-EBB0-EB42-03E84A612C0E}"/>
              </a:ext>
            </a:extLst>
          </p:cNvPr>
          <p:cNvSpPr txBox="1"/>
          <p:nvPr/>
        </p:nvSpPr>
        <p:spPr>
          <a:xfrm>
            <a:off x="4923180" y="5318515"/>
            <a:ext cx="234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Minden sikerült!</a:t>
            </a:r>
          </a:p>
        </p:txBody>
      </p:sp>
      <p:sp>
        <p:nvSpPr>
          <p:cNvPr id="6" name="Nyíl: balra mutató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EFAFB3-A71D-7981-584C-1D53A5511D0E}"/>
              </a:ext>
            </a:extLst>
          </p:cNvPr>
          <p:cNvSpPr/>
          <p:nvPr/>
        </p:nvSpPr>
        <p:spPr>
          <a:xfrm>
            <a:off x="335964" y="215561"/>
            <a:ext cx="1364974" cy="8392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5479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55</TotalTime>
  <Words>173</Words>
  <Application>Microsoft Office PowerPoint</Application>
  <PresentationFormat>Szélesvásznú</PresentationFormat>
  <Paragraphs>29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Tw Cen MT</vt:lpstr>
      <vt:lpstr>Áramkör</vt:lpstr>
      <vt:lpstr>Projektmunka</vt:lpstr>
      <vt:lpstr>Min kellett változtatni és mit?</vt:lpstr>
      <vt:lpstr>Továbbfejlesztések</vt:lpstr>
      <vt:lpstr>Hátrányai</vt:lpstr>
      <vt:lpstr>Nehézségek</vt:lpstr>
      <vt:lpstr>Volt-e ami nem sikerült?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Projektmunka</dc:title>
  <dc:creator>Markó</dc:creator>
  <cp:lastModifiedBy>Markó</cp:lastModifiedBy>
  <cp:revision>1</cp:revision>
  <dcterms:created xsi:type="dcterms:W3CDTF">2022-10-23T10:10:58Z</dcterms:created>
  <dcterms:modified xsi:type="dcterms:W3CDTF">2022-10-23T11:06:17Z</dcterms:modified>
</cp:coreProperties>
</file>