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9009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29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09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04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782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2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38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2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99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01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92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B7B8FDA-BAD6-49AB-8B86-AB978119C09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A34A72-FBC2-41EA-A38C-A371F9001D89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3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3713F-D9EE-8C25-9A9E-7C0F9EBE7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Projektfeladat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0AF517-CA75-53D0-84D1-F0A8AD6E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289" y="4776679"/>
            <a:ext cx="6831673" cy="42746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Készítette: Györke Csaba</a:t>
            </a:r>
          </a:p>
        </p:txBody>
      </p:sp>
    </p:spTree>
    <p:extLst>
      <p:ext uri="{BB962C8B-B14F-4D97-AF65-F5344CB8AC3E}">
        <p14:creationId xmlns:p14="http://schemas.microsoft.com/office/powerpoint/2010/main" val="107672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C5AEFA-6CDD-2FC4-1B09-AE5CB73E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02" y="963678"/>
            <a:ext cx="3559425" cy="727356"/>
          </a:xfrm>
        </p:spPr>
        <p:txBody>
          <a:bodyPr>
            <a:normAutofit/>
          </a:bodyPr>
          <a:lstStyle/>
          <a:p>
            <a:r>
              <a:rPr lang="hu-HU" dirty="0"/>
              <a:t>Bevezetés: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A3294-8658-6EC4-B79E-3D1A9C39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135" y="1589231"/>
            <a:ext cx="8200063" cy="483394"/>
          </a:xfrm>
        </p:spPr>
        <p:txBody>
          <a:bodyPr>
            <a:normAutofit/>
          </a:bodyPr>
          <a:lstStyle/>
          <a:p>
            <a:r>
              <a:rPr lang="hu-HU" dirty="0"/>
              <a:t>A feladat logikai egységesítés, és reszponzívvá tétel volt</a:t>
            </a:r>
          </a:p>
          <a:p>
            <a:endParaRPr lang="hu-H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BAD1729-2ADE-3F50-2250-F6DE51DE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27150"/>
              </p:ext>
            </p:extLst>
          </p:nvPr>
        </p:nvGraphicFramePr>
        <p:xfrm>
          <a:off x="2099166" y="2072625"/>
          <a:ext cx="8127999" cy="352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3411083733"/>
                    </a:ext>
                  </a:extLst>
                </a:gridCol>
              </a:tblGrid>
              <a:tr h="705502">
                <a:tc>
                  <a:txBody>
                    <a:bodyPr/>
                    <a:lstStyle/>
                    <a:p>
                      <a:pPr algn="ctr"/>
                      <a:r>
                        <a:rPr lang="hu-HU" i="0" dirty="0"/>
                        <a:t>HEADER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694802"/>
                  </a:ext>
                </a:extLst>
              </a:tr>
              <a:tr h="70550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NAV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487109"/>
                  </a:ext>
                </a:extLst>
              </a:tr>
              <a:tr h="1411004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822"/>
                  </a:ext>
                </a:extLst>
              </a:tr>
              <a:tr h="70550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FOOTER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188721"/>
                  </a:ext>
                </a:extLst>
              </a:tr>
            </a:tbl>
          </a:graphicData>
        </a:graphic>
      </p:graphicFrame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766B4C8A-6C6B-2C9F-0A66-F1CC7B57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18179"/>
              </p:ext>
            </p:extLst>
          </p:nvPr>
        </p:nvGraphicFramePr>
        <p:xfrm>
          <a:off x="3277725" y="3602062"/>
          <a:ext cx="577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880">
                  <a:extLst>
                    <a:ext uri="{9D8B030D-6E8A-4147-A177-3AD203B41FA5}">
                      <a16:colId xmlns:a16="http://schemas.microsoft.com/office/drawing/2014/main" val="358638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6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2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2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1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DE3CAF-8359-C627-A7B7-9FCCA0AC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28" y="450455"/>
            <a:ext cx="4018839" cy="6822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hu-HU" sz="5400" dirty="0">
                <a:solidFill>
                  <a:schemeClr val="bg2"/>
                </a:solidFill>
              </a:rPr>
              <a:t>NAV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0B66F0-ECE5-E2AA-8D2F-1C6A1D28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13365"/>
            <a:ext cx="4892308" cy="2842268"/>
          </a:xfrm>
        </p:spPr>
        <p:txBody>
          <a:bodyPr anchor="t">
            <a:normAutofit/>
          </a:bodyPr>
          <a:lstStyle/>
          <a:p>
            <a:r>
              <a:rPr lang="hu-HU" sz="1800" dirty="0"/>
              <a:t>Az oldal reszponzívvá alakításhoz köthető acélállomáshoz vezető navigációs menü elkészítése</a:t>
            </a:r>
          </a:p>
          <a:p>
            <a:r>
              <a:rPr lang="hu-HU" sz="1800" dirty="0"/>
              <a:t>A célállomás bekezdésére osztállyal való megjelölésével tudunk hivatkozni</a:t>
            </a:r>
          </a:p>
          <a:p>
            <a:r>
              <a:rPr lang="hu-HU" sz="1800" dirty="0"/>
              <a:t>Más reszponzív alakítások, kettő más oldalra vezető jelzés az oldal alján, illetve a menüponton a kurzort mozdítva való elszíneződés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2E67928C-1A64-B844-2120-BB21C9FF115E}"/>
              </a:ext>
            </a:extLst>
          </p:cNvPr>
          <p:cNvSpPr txBox="1">
            <a:spLocks/>
          </p:cNvSpPr>
          <p:nvPr/>
        </p:nvSpPr>
        <p:spPr>
          <a:xfrm>
            <a:off x="6195273" y="289092"/>
            <a:ext cx="4018839" cy="843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5400" dirty="0"/>
              <a:t>Reszponzív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8C3ECCC-4489-A50D-E442-D7068A563DE1}"/>
              </a:ext>
            </a:extLst>
          </p:cNvPr>
          <p:cNvSpPr txBox="1">
            <a:spLocks/>
          </p:cNvSpPr>
          <p:nvPr/>
        </p:nvSpPr>
        <p:spPr>
          <a:xfrm>
            <a:off x="184794" y="1213365"/>
            <a:ext cx="4892308" cy="2995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>
                <a:solidFill>
                  <a:schemeClr val="bg1"/>
                </a:solidFill>
              </a:rPr>
              <a:t>Külön logikai egység, célja hogy egy menüsort hozzon létre a könnyű kezelés céljából</a:t>
            </a:r>
          </a:p>
          <a:p>
            <a:r>
              <a:rPr lang="hu-HU" sz="1800" dirty="0">
                <a:solidFill>
                  <a:schemeClr val="bg1"/>
                </a:solidFill>
              </a:rPr>
              <a:t>Alkalmazásához hozzunk létre egy ”&lt;</a:t>
            </a:r>
            <a:r>
              <a:rPr lang="hu-HU" sz="1800" dirty="0" err="1">
                <a:solidFill>
                  <a:schemeClr val="bg1"/>
                </a:solidFill>
              </a:rPr>
              <a:t>nav</a:t>
            </a:r>
            <a:r>
              <a:rPr lang="hu-HU" sz="1800" dirty="0">
                <a:solidFill>
                  <a:schemeClr val="bg1"/>
                </a:solidFill>
              </a:rPr>
              <a:t>&gt;” egységet, és abba illesszük </a:t>
            </a:r>
            <a:r>
              <a:rPr lang="hu-HU" sz="1800" dirty="0" err="1">
                <a:solidFill>
                  <a:schemeClr val="bg1"/>
                </a:solidFill>
              </a:rPr>
              <a:t>hiperhivatkozásaink</a:t>
            </a:r>
            <a:endParaRPr lang="hu-HU" sz="1800" dirty="0">
              <a:solidFill>
                <a:schemeClr val="bg1"/>
              </a:solidFill>
            </a:endParaRPr>
          </a:p>
          <a:p>
            <a:r>
              <a:rPr lang="hu-HU" sz="1800" dirty="0">
                <a:solidFill>
                  <a:schemeClr val="bg1"/>
                </a:solidFill>
              </a:rPr>
              <a:t>Ugyan azon oldalon alkalmazáshoz jelöljük meg a célt egy osztály jelölővel és hivatkozzunk arra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17D4EEC-DEDB-3DDD-8A2C-B9EEE984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58" y="4301423"/>
            <a:ext cx="3258005" cy="134321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E180C55-6124-AC47-3901-6C85A991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77" y="4209013"/>
            <a:ext cx="3118765" cy="14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7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9334705-9711-BCB0-4411-00C307F1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04038"/>
            <a:ext cx="9719036" cy="770386"/>
          </a:xfrm>
        </p:spPr>
        <p:txBody>
          <a:bodyPr>
            <a:normAutofit/>
          </a:bodyPr>
          <a:lstStyle/>
          <a:p>
            <a:r>
              <a:rPr lang="hu-HU" dirty="0"/>
              <a:t>További fejlesztések, esetleges előnyeik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3F00EE-C46E-086F-7200-988DE092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5" y="1974424"/>
            <a:ext cx="9719036" cy="3835496"/>
          </a:xfrm>
        </p:spPr>
        <p:txBody>
          <a:bodyPr>
            <a:normAutofit/>
          </a:bodyPr>
          <a:lstStyle/>
          <a:p>
            <a:r>
              <a:rPr lang="hu-HU" dirty="0"/>
              <a:t>Háttér beillesztése, vagy háttérszín változtatása – feldobná az oldal hangulatát</a:t>
            </a:r>
          </a:p>
          <a:p>
            <a:endParaRPr lang="hu-HU" dirty="0"/>
          </a:p>
          <a:p>
            <a:r>
              <a:rPr lang="hu-HU" dirty="0"/>
              <a:t>Bekezdések keretes elszínezése – látvány fejlesztése</a:t>
            </a:r>
          </a:p>
          <a:p>
            <a:endParaRPr lang="hu-HU" dirty="0"/>
          </a:p>
          <a:p>
            <a:r>
              <a:rPr lang="hu-HU" dirty="0"/>
              <a:t>Üres területek plusz információval való kitöltése vagy oldal alapvető információval való bővítése – nem érződik kevésnek az oldal</a:t>
            </a:r>
          </a:p>
          <a:p>
            <a:endParaRPr lang="hu-HU" dirty="0"/>
          </a:p>
          <a:p>
            <a:r>
              <a:rPr lang="hu-HU" dirty="0"/>
              <a:t>Betűtípus cseréje – barátibb megjelenítés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492503-2912-DD0A-6C43-13947ED4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2AF55-5378-1415-6DFA-6C0FCC88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ütköztem nehézségbe</a:t>
            </a:r>
          </a:p>
          <a:p>
            <a:endParaRPr lang="hu-HU" dirty="0"/>
          </a:p>
          <a:p>
            <a:r>
              <a:rPr lang="hu-HU" dirty="0"/>
              <a:t>Az elvárásoknak megfelelően mindent meg tudtam valósítani</a:t>
            </a:r>
          </a:p>
        </p:txBody>
      </p:sp>
    </p:spTree>
    <p:extLst>
      <p:ext uri="{BB962C8B-B14F-4D97-AF65-F5344CB8AC3E}">
        <p14:creationId xmlns:p14="http://schemas.microsoft.com/office/powerpoint/2010/main" val="63374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D8424C3-CC67-B1CC-020A-C58CD5CC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7200" cap="all" dirty="0"/>
              <a:t>Köszönöm a figyelmet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46194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F7304E1E1B14EA5018443B632221F" ma:contentTypeVersion="0" ma:contentTypeDescription="Create a new document." ma:contentTypeScope="" ma:versionID="eeb1e789b06ce770daeff65711c1d7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ac5299a5aab98b4ffc5481f29c73c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171413-E5F8-43B6-87BF-8862BD4243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0EE03E-3BE4-4F6C-9E25-8546F8ADE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D2963B-494D-4D79-A10D-6A963597D88B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49</TotalTime>
  <Words>164</Words>
  <Application>Microsoft Office PowerPoint</Application>
  <PresentationFormat>Szélesvásznú</PresentationFormat>
  <Paragraphs>32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8" baseType="lpstr">
      <vt:lpstr>Franklin Gothic Book</vt:lpstr>
      <vt:lpstr>Körülvágás</vt:lpstr>
      <vt:lpstr>Projektfeladat</vt:lpstr>
      <vt:lpstr>Bevezetés:</vt:lpstr>
      <vt:lpstr>NAV</vt:lpstr>
      <vt:lpstr>További fejlesztések, esetleges előnyeik</vt:lpstr>
      <vt:lpstr>Nehézségek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Projektfeladat</dc:title>
  <dc:creator>Gabika0929@sulid.hu</dc:creator>
  <cp:lastModifiedBy>Gabika0929@sulid.hu</cp:lastModifiedBy>
  <cp:revision>2</cp:revision>
  <dcterms:created xsi:type="dcterms:W3CDTF">2022-11-14T21:34:42Z</dcterms:created>
  <dcterms:modified xsi:type="dcterms:W3CDTF">2022-11-14T22:25:09Z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0x01010081FF7304E1E1B14EA5018443B632221F</vt:lpwstr>
  </property>
</Properties>
</file>