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3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5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48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35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706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35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62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284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10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6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9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30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72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27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E6BF6B-6A3B-410E-988D-A3A0AF9F4EBC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478A973-E205-46D7-9852-FA630B8CC9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294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10001" y="844848"/>
            <a:ext cx="10572000" cy="2971051"/>
          </a:xfrm>
        </p:spPr>
        <p:txBody>
          <a:bodyPr/>
          <a:lstStyle/>
          <a:p>
            <a:pPr algn="ctr"/>
            <a:r>
              <a:rPr lang="hu-HU" sz="6600" dirty="0" smtClean="0"/>
              <a:t>Weboldal átalakítása, modernizálása</a:t>
            </a:r>
            <a:endParaRPr lang="hu-HU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38407" y="3921174"/>
            <a:ext cx="5629523" cy="722388"/>
          </a:xfrm>
        </p:spPr>
        <p:txBody>
          <a:bodyPr>
            <a:noAutofit/>
          </a:bodyPr>
          <a:lstStyle/>
          <a:p>
            <a:r>
              <a:rPr lang="hu-HU" sz="3600" dirty="0" smtClean="0"/>
              <a:t>Készítette: Veres Roland</a:t>
            </a:r>
            <a:endParaRPr lang="hu-HU" sz="36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126953" y="590782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2022.11.14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078777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Feladat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02576"/>
          </a:xfrm>
        </p:spPr>
        <p:txBody>
          <a:bodyPr/>
          <a:lstStyle/>
          <a:p>
            <a:r>
              <a:rPr lang="hu-HU" dirty="0" smtClean="0"/>
              <a:t>HTML formázás helyett külső </a:t>
            </a:r>
            <a:r>
              <a:rPr lang="hu-HU" dirty="0" err="1" smtClean="0"/>
              <a:t>css</a:t>
            </a:r>
            <a:r>
              <a:rPr lang="hu-HU" dirty="0" smtClean="0"/>
              <a:t> alkalmazása</a:t>
            </a:r>
            <a:endParaRPr lang="hu-HU" dirty="0"/>
          </a:p>
        </p:txBody>
      </p:sp>
      <p:pic>
        <p:nvPicPr>
          <p:cNvPr id="1026" name="Picture 2" descr="How to Link CSS to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11" y="3124864"/>
            <a:ext cx="8075409" cy="321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74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Osztálykijelölők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73" y="2615259"/>
            <a:ext cx="5980521" cy="3373627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3244907" y="3887548"/>
            <a:ext cx="2144389" cy="809203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826184" y="2615259"/>
            <a:ext cx="1585243" cy="9373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1642683" y="5041337"/>
            <a:ext cx="1521304" cy="77683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6806705" y="2615259"/>
            <a:ext cx="4158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1"/>
              </a:buClr>
              <a:buFont typeface="Wingdings 2" panose="05020102010507070707" pitchFamily="18" charset="2"/>
              <a:buChar char=""/>
              <a:defRPr sz="2400"/>
            </a:lvl1pPr>
          </a:lstStyle>
          <a:p>
            <a:r>
              <a:rPr lang="hu-HU" dirty="0"/>
              <a:t>Több elem megkülönböztetése azonos paraméterektől</a:t>
            </a:r>
          </a:p>
          <a:p>
            <a:r>
              <a:rPr lang="hu-HU" dirty="0"/>
              <a:t>Több paraméter egyszerre való formázása</a:t>
            </a:r>
          </a:p>
        </p:txBody>
      </p:sp>
    </p:spTree>
    <p:extLst>
      <p:ext uri="{BB962C8B-B14F-4D97-AF65-F5344CB8AC3E}">
        <p14:creationId xmlns:p14="http://schemas.microsoft.com/office/powerpoint/2010/main" val="18998181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1" y="2222288"/>
            <a:ext cx="4246270" cy="2691618"/>
          </a:xfrm>
        </p:spPr>
        <p:txBody>
          <a:bodyPr>
            <a:normAutofit/>
          </a:bodyPr>
          <a:lstStyle/>
          <a:p>
            <a:r>
              <a:rPr lang="hu-HU" sz="2400" dirty="0"/>
              <a:t>Egy speciális elem </a:t>
            </a:r>
            <a:r>
              <a:rPr lang="hu-HU" sz="2400" dirty="0"/>
              <a:t>megkülönböztetése</a:t>
            </a:r>
            <a:r>
              <a:rPr lang="hu-HU" sz="2400" dirty="0"/>
              <a:t> azonos paraméterektől</a:t>
            </a:r>
          </a:p>
          <a:p>
            <a:r>
              <a:rPr lang="hu-HU" sz="2400" dirty="0"/>
              <a:t>Egy paraméter formázása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40" y="2178654"/>
            <a:ext cx="4471412" cy="57621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41" y="3087672"/>
            <a:ext cx="4471412" cy="42565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040" y="3846134"/>
            <a:ext cx="5476958" cy="403897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9016779" y="3748599"/>
            <a:ext cx="2365219" cy="5989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46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3584397" cy="970450"/>
          </a:xfrm>
        </p:spPr>
        <p:txBody>
          <a:bodyPr/>
          <a:lstStyle/>
          <a:p>
            <a:r>
              <a:rPr lang="hu-HU" dirty="0" smtClean="0"/>
              <a:t>CSS állomány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416" y="2067338"/>
            <a:ext cx="4253947" cy="4538443"/>
          </a:xfrm>
        </p:spPr>
        <p:txBody>
          <a:bodyPr>
            <a:noAutofit/>
          </a:bodyPr>
          <a:lstStyle/>
          <a:p>
            <a:r>
              <a:rPr lang="hu-HU" sz="2000" dirty="0" smtClean="0"/>
              <a:t>Hivatkozások:</a:t>
            </a:r>
          </a:p>
          <a:p>
            <a:pPr lvl="1"/>
            <a:r>
              <a:rPr lang="hu-HU" sz="2000" dirty="0" smtClean="0"/>
              <a:t>Üres hivatkozás: HTML-ben elhelyezett elemekre hivatkozás</a:t>
            </a:r>
          </a:p>
          <a:p>
            <a:pPr lvl="1"/>
            <a:r>
              <a:rPr lang="hu-HU" sz="2000" dirty="0" smtClean="0"/>
              <a:t>&lt;pont&gt; hivatkozás: HTML-ben elhelyezett </a:t>
            </a:r>
            <a:r>
              <a:rPr lang="hu-HU" sz="2000" dirty="0" err="1" smtClean="0"/>
              <a:t>osztálykilelölőkre</a:t>
            </a:r>
            <a:r>
              <a:rPr lang="hu-HU" sz="2000" dirty="0" smtClean="0"/>
              <a:t> való hivatkozás</a:t>
            </a:r>
          </a:p>
          <a:p>
            <a:pPr lvl="1"/>
            <a:r>
              <a:rPr lang="hu-HU" sz="2000" dirty="0" smtClean="0"/>
              <a:t>&lt;kettős kereszt&gt; hivatkozás: HTML-ben elhelyezett azonosítókra való hivatkozás</a:t>
            </a:r>
            <a:endParaRPr lang="hu-HU" sz="20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37" y="447188"/>
            <a:ext cx="2033221" cy="615859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560" y="447188"/>
            <a:ext cx="2393514" cy="615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8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Továbbfejlesztési</a:t>
            </a:r>
            <a:r>
              <a:rPr lang="hu-HU" dirty="0" smtClean="0"/>
              <a:t>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8155" y="2259323"/>
            <a:ext cx="4586715" cy="779227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Az oldal </a:t>
            </a:r>
            <a:r>
              <a:rPr lang="hu-HU" sz="2400" dirty="0" err="1" smtClean="0"/>
              <a:t>reszpozívvá</a:t>
            </a:r>
            <a:r>
              <a:rPr lang="hu-HU" sz="2400" dirty="0" smtClean="0"/>
              <a:t> tétele</a:t>
            </a:r>
          </a:p>
        </p:txBody>
      </p:sp>
      <p:pic>
        <p:nvPicPr>
          <p:cNvPr id="2050" name="Picture 2" descr="Responsive Design Tutorial | HTML &amp; CSS Is H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55" y="3140764"/>
            <a:ext cx="4308245" cy="320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607534" y="2418105"/>
            <a:ext cx="47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 2" panose="05020102010507070707" pitchFamily="18" charset="2"/>
              <a:buChar char=""/>
            </a:pPr>
            <a:r>
              <a:rPr lang="hu-HU" sz="2400" dirty="0"/>
              <a:t>Fej, – és lábléc </a:t>
            </a:r>
            <a:r>
              <a:rPr lang="hu-HU" sz="2400" dirty="0" smtClean="0"/>
              <a:t>alkalmazása</a:t>
            </a:r>
            <a:endParaRPr lang="hu-HU" sz="2400" dirty="0"/>
          </a:p>
        </p:txBody>
      </p:sp>
      <p:pic>
        <p:nvPicPr>
          <p:cNvPr id="2052" name="Picture 4" descr="Easy content organisation with HTML5 - TP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34" y="3140764"/>
            <a:ext cx="4778399" cy="30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07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27268" y="2269995"/>
            <a:ext cx="6337462" cy="9343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táblában elhelyezkedő 3 darab kép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68" y="3182090"/>
            <a:ext cx="6056098" cy="34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21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5830" y="2115047"/>
            <a:ext cx="5465565" cy="2767056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tökéletes munkámhoz szükségesek voltak:</a:t>
            </a:r>
          </a:p>
          <a:p>
            <a:pPr lvl="1"/>
            <a:r>
              <a:rPr lang="hu-HU" sz="2400" dirty="0" smtClean="0"/>
              <a:t>Figyelem</a:t>
            </a:r>
          </a:p>
          <a:p>
            <a:pPr lvl="1"/>
            <a:r>
              <a:rPr lang="hu-HU" sz="2400" dirty="0" smtClean="0"/>
              <a:t>Idő</a:t>
            </a:r>
          </a:p>
          <a:p>
            <a:pPr lvl="1"/>
            <a:r>
              <a:rPr lang="hu-HU" sz="2400" dirty="0" smtClean="0"/>
              <a:t>Segítség</a:t>
            </a:r>
            <a:endParaRPr lang="hu-HU" sz="24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635830" y="5348679"/>
            <a:ext cx="958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 2" panose="05020102010507070707" pitchFamily="18" charset="2"/>
              <a:buChar char=""/>
            </a:pPr>
            <a:r>
              <a:rPr lang="hu-HU" sz="2400" dirty="0" smtClean="0"/>
              <a:t>Így minden feladatot sikerült problémamentesen megoldani.</a:t>
            </a:r>
            <a:endParaRPr lang="hu-HU" sz="2400" dirty="0"/>
          </a:p>
        </p:txBody>
      </p:sp>
      <p:pic>
        <p:nvPicPr>
          <p:cNvPr id="3074" name="Picture 2" descr="15 CSS Things to Master and Become a Better Web Developer | by Elson  Correia | Before Semicolon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432" y="2438039"/>
            <a:ext cx="4759736" cy="267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6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77910" y="2759103"/>
            <a:ext cx="9622110" cy="1179100"/>
          </a:xfrm>
        </p:spPr>
        <p:txBody>
          <a:bodyPr/>
          <a:lstStyle/>
          <a:p>
            <a:pPr algn="ctr"/>
            <a:r>
              <a:rPr lang="hu-HU" sz="6600" dirty="0" smtClean="0"/>
              <a:t>Köszönöm a figyelmet!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12606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73</TotalTime>
  <Words>109</Words>
  <Application>Microsoft Office PowerPoint</Application>
  <PresentationFormat>Szélesvásznú</PresentationFormat>
  <Paragraphs>28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Jegyezhető</vt:lpstr>
      <vt:lpstr>Weboldal átalakítása, modernizálása</vt:lpstr>
      <vt:lpstr>Feladat</vt:lpstr>
      <vt:lpstr>Osztálykijelölők</vt:lpstr>
      <vt:lpstr>Azonosítók</vt:lpstr>
      <vt:lpstr>CSS állomány</vt:lpstr>
      <vt:lpstr>Továbbfejlesztési lehetőségek</vt:lpstr>
      <vt:lpstr>Megvalósítás</vt:lpstr>
      <vt:lpstr>Teljesítés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Weboldal átalakítása ill. modernizálása</dc:title>
  <dc:creator>TRolika</dc:creator>
  <cp:lastModifiedBy>TRolika</cp:lastModifiedBy>
  <cp:revision>9</cp:revision>
  <dcterms:created xsi:type="dcterms:W3CDTF">2022-11-14T21:18:17Z</dcterms:created>
  <dcterms:modified xsi:type="dcterms:W3CDTF">2022-11-14T22:32:03Z</dcterms:modified>
</cp:coreProperties>
</file>