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1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8764B-7496-4A1F-91C9-559C84A4B2A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4E0642-16F0-4753-8574-9D4BEDAAA733}">
      <dgm:prSet/>
      <dgm:spPr/>
      <dgm:t>
        <a:bodyPr/>
        <a:lstStyle/>
        <a:p>
          <a:r>
            <a:rPr lang="hu-HU" noProof="0" dirty="0"/>
            <a:t>A nők szerepe az informatika történetében hosszú múltra tekint vissza, mégis kevesen ismerik hozzájárulásukat</a:t>
          </a:r>
        </a:p>
      </dgm:t>
    </dgm:pt>
    <dgm:pt modelId="{7CAE576A-5C42-493A-BD16-8B4C943910E7}" type="parTrans" cxnId="{25560E99-D5EB-4A7D-9867-2C0706330A34}">
      <dgm:prSet/>
      <dgm:spPr/>
      <dgm:t>
        <a:bodyPr/>
        <a:lstStyle/>
        <a:p>
          <a:endParaRPr lang="en-US"/>
        </a:p>
      </dgm:t>
    </dgm:pt>
    <dgm:pt modelId="{2B89BF73-8464-471D-95FA-F281BAEBE854}" type="sibTrans" cxnId="{25560E99-D5EB-4A7D-9867-2C0706330A34}">
      <dgm:prSet/>
      <dgm:spPr/>
      <dgm:t>
        <a:bodyPr/>
        <a:lstStyle/>
        <a:p>
          <a:endParaRPr lang="en-US"/>
        </a:p>
      </dgm:t>
    </dgm:pt>
    <dgm:pt modelId="{99A3E2AA-8DFB-4374-8443-DB0DDA33E321}">
      <dgm:prSet/>
      <dgm:spPr/>
      <dgm:t>
        <a:bodyPr/>
        <a:lstStyle/>
        <a:p>
          <a:r>
            <a:rPr lang="hu-HU" noProof="0" dirty="0"/>
            <a:t>A programozás kezdeti időszakában a nők kulcsszerepet játszottak</a:t>
          </a:r>
        </a:p>
      </dgm:t>
    </dgm:pt>
    <dgm:pt modelId="{F1B4EB5F-A348-4B05-9B90-520A846FE9AE}" type="parTrans" cxnId="{4000510C-2C98-4944-A624-31D23E2BD884}">
      <dgm:prSet/>
      <dgm:spPr/>
      <dgm:t>
        <a:bodyPr/>
        <a:lstStyle/>
        <a:p>
          <a:endParaRPr lang="en-US"/>
        </a:p>
      </dgm:t>
    </dgm:pt>
    <dgm:pt modelId="{6360CF1D-0091-4785-BD9B-E423A8492664}" type="sibTrans" cxnId="{4000510C-2C98-4944-A624-31D23E2BD884}">
      <dgm:prSet/>
      <dgm:spPr/>
      <dgm:t>
        <a:bodyPr/>
        <a:lstStyle/>
        <a:p>
          <a:endParaRPr lang="en-US"/>
        </a:p>
      </dgm:t>
    </dgm:pt>
    <dgm:pt modelId="{28B74F3E-C4B9-41A1-BA44-432A2A1AF368}">
      <dgm:prSet/>
      <dgm:spPr/>
      <dgm:t>
        <a:bodyPr/>
        <a:lstStyle/>
        <a:p>
          <a:r>
            <a:rPr lang="hu-HU" noProof="0" dirty="0"/>
            <a:t>Célom bemutatni a legjelentősebb női programozókat és munkájuk hatását</a:t>
          </a:r>
        </a:p>
      </dgm:t>
    </dgm:pt>
    <dgm:pt modelId="{6AFEEE16-DAC0-43E9-A363-04D653045250}" type="parTrans" cxnId="{71BD6E2A-0E37-4595-9F4D-F29DEEBD59D0}">
      <dgm:prSet/>
      <dgm:spPr/>
      <dgm:t>
        <a:bodyPr/>
        <a:lstStyle/>
        <a:p>
          <a:endParaRPr lang="en-US"/>
        </a:p>
      </dgm:t>
    </dgm:pt>
    <dgm:pt modelId="{31544E14-2266-47A7-B097-8DFA5F8F496D}" type="sibTrans" cxnId="{71BD6E2A-0E37-4595-9F4D-F29DEEBD59D0}">
      <dgm:prSet/>
      <dgm:spPr/>
      <dgm:t>
        <a:bodyPr/>
        <a:lstStyle/>
        <a:p>
          <a:endParaRPr lang="en-US"/>
        </a:p>
      </dgm:t>
    </dgm:pt>
    <dgm:pt modelId="{8BF8DE41-4F38-4933-BB1C-55A20B22F0F8}" type="pres">
      <dgm:prSet presAssocID="{EA28764B-7496-4A1F-91C9-559C84A4B2A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1E79E-6004-45FC-BB6C-88B5FC396276}" type="pres">
      <dgm:prSet presAssocID="{0D4E0642-16F0-4753-8574-9D4BEDAAA733}" presName="hierRoot1" presStyleCnt="0"/>
      <dgm:spPr/>
    </dgm:pt>
    <dgm:pt modelId="{7EBE9ED3-B158-4C08-91F9-345D6DD65918}" type="pres">
      <dgm:prSet presAssocID="{0D4E0642-16F0-4753-8574-9D4BEDAAA733}" presName="composite" presStyleCnt="0"/>
      <dgm:spPr/>
    </dgm:pt>
    <dgm:pt modelId="{1217817F-226F-4F5F-BDB5-08D3C0AB71F7}" type="pres">
      <dgm:prSet presAssocID="{0D4E0642-16F0-4753-8574-9D4BEDAAA733}" presName="background" presStyleLbl="node0" presStyleIdx="0" presStyleCnt="3"/>
      <dgm:spPr/>
    </dgm:pt>
    <dgm:pt modelId="{C4553481-69E2-40C8-89E2-B21ABAB06604}" type="pres">
      <dgm:prSet presAssocID="{0D4E0642-16F0-4753-8574-9D4BEDAAA733}" presName="text" presStyleLbl="fgAcc0" presStyleIdx="0" presStyleCnt="3">
        <dgm:presLayoutVars>
          <dgm:chPref val="3"/>
        </dgm:presLayoutVars>
      </dgm:prSet>
      <dgm:spPr/>
    </dgm:pt>
    <dgm:pt modelId="{4EF3EE84-6AEF-4FAB-974A-040935CFA47E}" type="pres">
      <dgm:prSet presAssocID="{0D4E0642-16F0-4753-8574-9D4BEDAAA733}" presName="hierChild2" presStyleCnt="0"/>
      <dgm:spPr/>
    </dgm:pt>
    <dgm:pt modelId="{A92F251E-23A4-4007-9FFA-A5B0482E0581}" type="pres">
      <dgm:prSet presAssocID="{99A3E2AA-8DFB-4374-8443-DB0DDA33E321}" presName="hierRoot1" presStyleCnt="0"/>
      <dgm:spPr/>
    </dgm:pt>
    <dgm:pt modelId="{4644BC46-2914-494C-BDE0-3658A5385617}" type="pres">
      <dgm:prSet presAssocID="{99A3E2AA-8DFB-4374-8443-DB0DDA33E321}" presName="composite" presStyleCnt="0"/>
      <dgm:spPr/>
    </dgm:pt>
    <dgm:pt modelId="{8AB31FE7-323D-418F-AA55-6D7D8AAE31BB}" type="pres">
      <dgm:prSet presAssocID="{99A3E2AA-8DFB-4374-8443-DB0DDA33E321}" presName="background" presStyleLbl="node0" presStyleIdx="1" presStyleCnt="3"/>
      <dgm:spPr/>
    </dgm:pt>
    <dgm:pt modelId="{5A26BD25-8F35-4895-B341-604B5EE381EA}" type="pres">
      <dgm:prSet presAssocID="{99A3E2AA-8DFB-4374-8443-DB0DDA33E321}" presName="text" presStyleLbl="fgAcc0" presStyleIdx="1" presStyleCnt="3">
        <dgm:presLayoutVars>
          <dgm:chPref val="3"/>
        </dgm:presLayoutVars>
      </dgm:prSet>
      <dgm:spPr/>
    </dgm:pt>
    <dgm:pt modelId="{A302DF39-A4E7-400F-B225-6C8396EA76AF}" type="pres">
      <dgm:prSet presAssocID="{99A3E2AA-8DFB-4374-8443-DB0DDA33E321}" presName="hierChild2" presStyleCnt="0"/>
      <dgm:spPr/>
    </dgm:pt>
    <dgm:pt modelId="{3FCF16F0-5988-4064-A569-098048985391}" type="pres">
      <dgm:prSet presAssocID="{28B74F3E-C4B9-41A1-BA44-432A2A1AF368}" presName="hierRoot1" presStyleCnt="0"/>
      <dgm:spPr/>
    </dgm:pt>
    <dgm:pt modelId="{FB144FAC-F225-4F09-B92F-123C4208DFFC}" type="pres">
      <dgm:prSet presAssocID="{28B74F3E-C4B9-41A1-BA44-432A2A1AF368}" presName="composite" presStyleCnt="0"/>
      <dgm:spPr/>
    </dgm:pt>
    <dgm:pt modelId="{1C195605-5E9E-4F17-A950-B4A5A190AC6E}" type="pres">
      <dgm:prSet presAssocID="{28B74F3E-C4B9-41A1-BA44-432A2A1AF368}" presName="background" presStyleLbl="node0" presStyleIdx="2" presStyleCnt="3"/>
      <dgm:spPr/>
    </dgm:pt>
    <dgm:pt modelId="{3F06408E-96D7-4C25-A42B-8E5A6E8D4C30}" type="pres">
      <dgm:prSet presAssocID="{28B74F3E-C4B9-41A1-BA44-432A2A1AF368}" presName="text" presStyleLbl="fgAcc0" presStyleIdx="2" presStyleCnt="3">
        <dgm:presLayoutVars>
          <dgm:chPref val="3"/>
        </dgm:presLayoutVars>
      </dgm:prSet>
      <dgm:spPr/>
    </dgm:pt>
    <dgm:pt modelId="{D1EEAF9C-2DF5-4A27-8A3D-707C52B99E8E}" type="pres">
      <dgm:prSet presAssocID="{28B74F3E-C4B9-41A1-BA44-432A2A1AF368}" presName="hierChild2" presStyleCnt="0"/>
      <dgm:spPr/>
    </dgm:pt>
  </dgm:ptLst>
  <dgm:cxnLst>
    <dgm:cxn modelId="{4000510C-2C98-4944-A624-31D23E2BD884}" srcId="{EA28764B-7496-4A1F-91C9-559C84A4B2AA}" destId="{99A3E2AA-8DFB-4374-8443-DB0DDA33E321}" srcOrd="1" destOrd="0" parTransId="{F1B4EB5F-A348-4B05-9B90-520A846FE9AE}" sibTransId="{6360CF1D-0091-4785-BD9B-E423A8492664}"/>
    <dgm:cxn modelId="{E1291311-A860-44CF-A794-30A0D8D92627}" type="presOf" srcId="{28B74F3E-C4B9-41A1-BA44-432A2A1AF368}" destId="{3F06408E-96D7-4C25-A42B-8E5A6E8D4C30}" srcOrd="0" destOrd="0" presId="urn:microsoft.com/office/officeart/2005/8/layout/hierarchy1"/>
    <dgm:cxn modelId="{2D7C061D-7CF7-4EE9-9100-4CDF67A5B6A3}" type="presOf" srcId="{0D4E0642-16F0-4753-8574-9D4BEDAAA733}" destId="{C4553481-69E2-40C8-89E2-B21ABAB06604}" srcOrd="0" destOrd="0" presId="urn:microsoft.com/office/officeart/2005/8/layout/hierarchy1"/>
    <dgm:cxn modelId="{71BD6E2A-0E37-4595-9F4D-F29DEEBD59D0}" srcId="{EA28764B-7496-4A1F-91C9-559C84A4B2AA}" destId="{28B74F3E-C4B9-41A1-BA44-432A2A1AF368}" srcOrd="2" destOrd="0" parTransId="{6AFEEE16-DAC0-43E9-A363-04D653045250}" sibTransId="{31544E14-2266-47A7-B097-8DFA5F8F496D}"/>
    <dgm:cxn modelId="{0BA8324C-A87D-4D5D-AD49-89788021CFDD}" type="presOf" srcId="{EA28764B-7496-4A1F-91C9-559C84A4B2AA}" destId="{8BF8DE41-4F38-4933-BB1C-55A20B22F0F8}" srcOrd="0" destOrd="0" presId="urn:microsoft.com/office/officeart/2005/8/layout/hierarchy1"/>
    <dgm:cxn modelId="{25560E99-D5EB-4A7D-9867-2C0706330A34}" srcId="{EA28764B-7496-4A1F-91C9-559C84A4B2AA}" destId="{0D4E0642-16F0-4753-8574-9D4BEDAAA733}" srcOrd="0" destOrd="0" parTransId="{7CAE576A-5C42-493A-BD16-8B4C943910E7}" sibTransId="{2B89BF73-8464-471D-95FA-F281BAEBE854}"/>
    <dgm:cxn modelId="{3DA2DBDC-4EFF-4423-B29A-6CF20AC1BFA8}" type="presOf" srcId="{99A3E2AA-8DFB-4374-8443-DB0DDA33E321}" destId="{5A26BD25-8F35-4895-B341-604B5EE381EA}" srcOrd="0" destOrd="0" presId="urn:microsoft.com/office/officeart/2005/8/layout/hierarchy1"/>
    <dgm:cxn modelId="{0DE89536-B494-4ABF-BCC0-34411A8C4D15}" type="presParOf" srcId="{8BF8DE41-4F38-4933-BB1C-55A20B22F0F8}" destId="{2031E79E-6004-45FC-BB6C-88B5FC396276}" srcOrd="0" destOrd="0" presId="urn:microsoft.com/office/officeart/2005/8/layout/hierarchy1"/>
    <dgm:cxn modelId="{00ACED24-2E1F-45FF-BDB1-7B80ADDABA64}" type="presParOf" srcId="{2031E79E-6004-45FC-BB6C-88B5FC396276}" destId="{7EBE9ED3-B158-4C08-91F9-345D6DD65918}" srcOrd="0" destOrd="0" presId="urn:microsoft.com/office/officeart/2005/8/layout/hierarchy1"/>
    <dgm:cxn modelId="{E99242BE-2933-49C9-B7E3-3E30BFBE4345}" type="presParOf" srcId="{7EBE9ED3-B158-4C08-91F9-345D6DD65918}" destId="{1217817F-226F-4F5F-BDB5-08D3C0AB71F7}" srcOrd="0" destOrd="0" presId="urn:microsoft.com/office/officeart/2005/8/layout/hierarchy1"/>
    <dgm:cxn modelId="{42C1F85A-4EF2-4451-BD34-B0A6BCBF095C}" type="presParOf" srcId="{7EBE9ED3-B158-4C08-91F9-345D6DD65918}" destId="{C4553481-69E2-40C8-89E2-B21ABAB06604}" srcOrd="1" destOrd="0" presId="urn:microsoft.com/office/officeart/2005/8/layout/hierarchy1"/>
    <dgm:cxn modelId="{B5FC4E98-E975-448A-A521-E8C4A933211F}" type="presParOf" srcId="{2031E79E-6004-45FC-BB6C-88B5FC396276}" destId="{4EF3EE84-6AEF-4FAB-974A-040935CFA47E}" srcOrd="1" destOrd="0" presId="urn:microsoft.com/office/officeart/2005/8/layout/hierarchy1"/>
    <dgm:cxn modelId="{AFCE9148-FAE3-4A70-A662-31055E0731BC}" type="presParOf" srcId="{8BF8DE41-4F38-4933-BB1C-55A20B22F0F8}" destId="{A92F251E-23A4-4007-9FFA-A5B0482E0581}" srcOrd="1" destOrd="0" presId="urn:microsoft.com/office/officeart/2005/8/layout/hierarchy1"/>
    <dgm:cxn modelId="{DF7481DF-F764-459F-8CAA-CA233F5F4CAE}" type="presParOf" srcId="{A92F251E-23A4-4007-9FFA-A5B0482E0581}" destId="{4644BC46-2914-494C-BDE0-3658A5385617}" srcOrd="0" destOrd="0" presId="urn:microsoft.com/office/officeart/2005/8/layout/hierarchy1"/>
    <dgm:cxn modelId="{75966153-89C3-484F-B0ED-EA9B0FB920CD}" type="presParOf" srcId="{4644BC46-2914-494C-BDE0-3658A5385617}" destId="{8AB31FE7-323D-418F-AA55-6D7D8AAE31BB}" srcOrd="0" destOrd="0" presId="urn:microsoft.com/office/officeart/2005/8/layout/hierarchy1"/>
    <dgm:cxn modelId="{F1DF2224-A4D7-4396-8F4C-55786122D3FB}" type="presParOf" srcId="{4644BC46-2914-494C-BDE0-3658A5385617}" destId="{5A26BD25-8F35-4895-B341-604B5EE381EA}" srcOrd="1" destOrd="0" presId="urn:microsoft.com/office/officeart/2005/8/layout/hierarchy1"/>
    <dgm:cxn modelId="{63E52BCB-7F46-47AE-956F-E6EC317375C2}" type="presParOf" srcId="{A92F251E-23A4-4007-9FFA-A5B0482E0581}" destId="{A302DF39-A4E7-400F-B225-6C8396EA76AF}" srcOrd="1" destOrd="0" presId="urn:microsoft.com/office/officeart/2005/8/layout/hierarchy1"/>
    <dgm:cxn modelId="{D91692BD-6A8E-40B4-B78E-1ED6D479D480}" type="presParOf" srcId="{8BF8DE41-4F38-4933-BB1C-55A20B22F0F8}" destId="{3FCF16F0-5988-4064-A569-098048985391}" srcOrd="2" destOrd="0" presId="urn:microsoft.com/office/officeart/2005/8/layout/hierarchy1"/>
    <dgm:cxn modelId="{1DEE89F3-8050-4442-B682-F3AF4E56EF6B}" type="presParOf" srcId="{3FCF16F0-5988-4064-A569-098048985391}" destId="{FB144FAC-F225-4F09-B92F-123C4208DFFC}" srcOrd="0" destOrd="0" presId="urn:microsoft.com/office/officeart/2005/8/layout/hierarchy1"/>
    <dgm:cxn modelId="{CD998322-3481-48BD-828B-5AE9EB0681B6}" type="presParOf" srcId="{FB144FAC-F225-4F09-B92F-123C4208DFFC}" destId="{1C195605-5E9E-4F17-A950-B4A5A190AC6E}" srcOrd="0" destOrd="0" presId="urn:microsoft.com/office/officeart/2005/8/layout/hierarchy1"/>
    <dgm:cxn modelId="{7A73AECE-5878-444C-8E37-44AE7BB5A48A}" type="presParOf" srcId="{FB144FAC-F225-4F09-B92F-123C4208DFFC}" destId="{3F06408E-96D7-4C25-A42B-8E5A6E8D4C30}" srcOrd="1" destOrd="0" presId="urn:microsoft.com/office/officeart/2005/8/layout/hierarchy1"/>
    <dgm:cxn modelId="{C2EBE0C1-78C9-4745-962E-4E71B21AF456}" type="presParOf" srcId="{3FCF16F0-5988-4064-A569-098048985391}" destId="{D1EEAF9C-2DF5-4A27-8A3D-707C52B99E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C4AF1-CD27-45F3-A491-861444D8B00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2536984-3080-4D23-B8D7-18E0B6A6CC9C}">
      <dgm:prSet/>
      <dgm:spPr/>
      <dgm:t>
        <a:bodyPr/>
        <a:lstStyle/>
        <a:p>
          <a:r>
            <a:rPr lang="hu-HU" noProof="0" dirty="0"/>
            <a:t>A diverzitás növeli az innovációt</a:t>
          </a:r>
        </a:p>
      </dgm:t>
    </dgm:pt>
    <dgm:pt modelId="{8E4D4C78-BF1F-40B1-BCAA-7E743FF7E845}" type="parTrans" cxnId="{C4F09D67-025E-4F44-9FDE-55FA809980DB}">
      <dgm:prSet/>
      <dgm:spPr/>
      <dgm:t>
        <a:bodyPr/>
        <a:lstStyle/>
        <a:p>
          <a:endParaRPr lang="en-US"/>
        </a:p>
      </dgm:t>
    </dgm:pt>
    <dgm:pt modelId="{43A1CC79-64B0-41E3-9599-E2BBFB45F38A}" type="sibTrans" cxnId="{C4F09D67-025E-4F44-9FDE-55FA809980DB}">
      <dgm:prSet phldrT="01" phldr="0"/>
      <dgm:spPr/>
      <dgm:t>
        <a:bodyPr/>
        <a:lstStyle/>
        <a:p>
          <a:r>
            <a:rPr lang="hu-HU" noProof="0" dirty="0"/>
            <a:t>01</a:t>
          </a:r>
        </a:p>
      </dgm:t>
    </dgm:pt>
    <dgm:pt modelId="{531425B7-401E-4679-8FF2-C6A3A2B78351}">
      <dgm:prSet/>
      <dgm:spPr/>
      <dgm:t>
        <a:bodyPr/>
        <a:lstStyle/>
        <a:p>
          <a:r>
            <a:rPr lang="hu-HU" noProof="0" dirty="0"/>
            <a:t>A női nézőpontok és készségek új megoldásokat hozhatnak a programozás világába</a:t>
          </a:r>
        </a:p>
      </dgm:t>
    </dgm:pt>
    <dgm:pt modelId="{7E1E0069-158B-48F8-8608-8A91879CCD18}" type="parTrans" cxnId="{157BFB69-3A41-483F-8BD3-EA025F32865F}">
      <dgm:prSet/>
      <dgm:spPr/>
      <dgm:t>
        <a:bodyPr/>
        <a:lstStyle/>
        <a:p>
          <a:endParaRPr lang="en-US"/>
        </a:p>
      </dgm:t>
    </dgm:pt>
    <dgm:pt modelId="{3E83A52F-1315-4C90-866E-81F1C74BA70A}" type="sibTrans" cxnId="{157BFB69-3A41-483F-8BD3-EA025F32865F}">
      <dgm:prSet phldrT="02" phldr="0"/>
      <dgm:spPr/>
      <dgm:t>
        <a:bodyPr/>
        <a:lstStyle/>
        <a:p>
          <a:r>
            <a:rPr lang="hu-HU" noProof="0" dirty="0"/>
            <a:t>02</a:t>
          </a:r>
        </a:p>
      </dgm:t>
    </dgm:pt>
    <dgm:pt modelId="{4D7640E0-F552-450B-B23F-E8054CC27615}">
      <dgm:prSet/>
      <dgm:spPr/>
      <dgm:t>
        <a:bodyPr/>
        <a:lstStyle/>
        <a:p>
          <a:r>
            <a:rPr lang="hu-HU" noProof="0" dirty="0"/>
            <a:t>A technológiai iparnak szüksége van több tehetséges szakemberre</a:t>
          </a:r>
        </a:p>
      </dgm:t>
    </dgm:pt>
    <dgm:pt modelId="{0B267B5C-F29D-4977-AC26-527A12180FAF}" type="parTrans" cxnId="{BF42B96C-9853-49B0-8078-F8E10C9BBD79}">
      <dgm:prSet/>
      <dgm:spPr/>
      <dgm:t>
        <a:bodyPr/>
        <a:lstStyle/>
        <a:p>
          <a:endParaRPr lang="en-US"/>
        </a:p>
      </dgm:t>
    </dgm:pt>
    <dgm:pt modelId="{A02DAC28-AD1C-48A2-8E0A-19A1D0506B1E}" type="sibTrans" cxnId="{BF42B96C-9853-49B0-8078-F8E10C9BBD79}">
      <dgm:prSet phldrT="03" phldr="0"/>
      <dgm:spPr/>
      <dgm:t>
        <a:bodyPr/>
        <a:lstStyle/>
        <a:p>
          <a:r>
            <a:rPr lang="hu-HU" noProof="0" dirty="0"/>
            <a:t>03</a:t>
          </a:r>
        </a:p>
      </dgm:t>
    </dgm:pt>
    <dgm:pt modelId="{D9002BD5-2154-4FB0-8F61-5A574F9F08FA}" type="pres">
      <dgm:prSet presAssocID="{638C4AF1-CD27-45F3-A491-861444D8B007}" presName="Name0" presStyleCnt="0">
        <dgm:presLayoutVars>
          <dgm:animLvl val="lvl"/>
          <dgm:resizeHandles val="exact"/>
        </dgm:presLayoutVars>
      </dgm:prSet>
      <dgm:spPr/>
    </dgm:pt>
    <dgm:pt modelId="{974DD77F-7ADD-4A1E-8A78-DD56889D71CA}" type="pres">
      <dgm:prSet presAssocID="{C2536984-3080-4D23-B8D7-18E0B6A6CC9C}" presName="compositeNode" presStyleCnt="0">
        <dgm:presLayoutVars>
          <dgm:bulletEnabled val="1"/>
        </dgm:presLayoutVars>
      </dgm:prSet>
      <dgm:spPr/>
    </dgm:pt>
    <dgm:pt modelId="{5D39E871-51BA-4448-8199-0B1554287513}" type="pres">
      <dgm:prSet presAssocID="{C2536984-3080-4D23-B8D7-18E0B6A6CC9C}" presName="bgRect" presStyleLbl="alignNode1" presStyleIdx="0" presStyleCnt="3"/>
      <dgm:spPr/>
    </dgm:pt>
    <dgm:pt modelId="{F1862BEF-FC4B-49C2-9FF2-D591E7A9D073}" type="pres">
      <dgm:prSet presAssocID="{43A1CC79-64B0-41E3-9599-E2BBFB45F38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03AF8EC-62B7-4645-8A02-11EA68FC7D77}" type="pres">
      <dgm:prSet presAssocID="{C2536984-3080-4D23-B8D7-18E0B6A6CC9C}" presName="nodeRect" presStyleLbl="alignNode1" presStyleIdx="0" presStyleCnt="3">
        <dgm:presLayoutVars>
          <dgm:bulletEnabled val="1"/>
        </dgm:presLayoutVars>
      </dgm:prSet>
      <dgm:spPr/>
    </dgm:pt>
    <dgm:pt modelId="{21EAA1C4-090D-4D8D-BD26-5913E97915AA}" type="pres">
      <dgm:prSet presAssocID="{43A1CC79-64B0-41E3-9599-E2BBFB45F38A}" presName="sibTrans" presStyleCnt="0"/>
      <dgm:spPr/>
    </dgm:pt>
    <dgm:pt modelId="{50231E3D-A23C-4D91-9249-EF1DDC1B27E2}" type="pres">
      <dgm:prSet presAssocID="{531425B7-401E-4679-8FF2-C6A3A2B78351}" presName="compositeNode" presStyleCnt="0">
        <dgm:presLayoutVars>
          <dgm:bulletEnabled val="1"/>
        </dgm:presLayoutVars>
      </dgm:prSet>
      <dgm:spPr/>
    </dgm:pt>
    <dgm:pt modelId="{39E61676-285B-4B97-A7B6-10145E47F3CC}" type="pres">
      <dgm:prSet presAssocID="{531425B7-401E-4679-8FF2-C6A3A2B78351}" presName="bgRect" presStyleLbl="alignNode1" presStyleIdx="1" presStyleCnt="3"/>
      <dgm:spPr/>
    </dgm:pt>
    <dgm:pt modelId="{3012FE37-90A2-4F5F-8670-9DDCE1933711}" type="pres">
      <dgm:prSet presAssocID="{3E83A52F-1315-4C90-866E-81F1C74BA70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F3AA181-D7F8-40E4-9BE1-EDBFD11DBD42}" type="pres">
      <dgm:prSet presAssocID="{531425B7-401E-4679-8FF2-C6A3A2B78351}" presName="nodeRect" presStyleLbl="alignNode1" presStyleIdx="1" presStyleCnt="3">
        <dgm:presLayoutVars>
          <dgm:bulletEnabled val="1"/>
        </dgm:presLayoutVars>
      </dgm:prSet>
      <dgm:spPr/>
    </dgm:pt>
    <dgm:pt modelId="{A9F25728-CB09-46D6-982F-59FF25BC5AF9}" type="pres">
      <dgm:prSet presAssocID="{3E83A52F-1315-4C90-866E-81F1C74BA70A}" presName="sibTrans" presStyleCnt="0"/>
      <dgm:spPr/>
    </dgm:pt>
    <dgm:pt modelId="{FCE68377-6D6D-4D9F-AD11-A320B86C93DB}" type="pres">
      <dgm:prSet presAssocID="{4D7640E0-F552-450B-B23F-E8054CC27615}" presName="compositeNode" presStyleCnt="0">
        <dgm:presLayoutVars>
          <dgm:bulletEnabled val="1"/>
        </dgm:presLayoutVars>
      </dgm:prSet>
      <dgm:spPr/>
    </dgm:pt>
    <dgm:pt modelId="{C6CD5309-64F6-490F-AD08-825CA1B4E47B}" type="pres">
      <dgm:prSet presAssocID="{4D7640E0-F552-450B-B23F-E8054CC27615}" presName="bgRect" presStyleLbl="alignNode1" presStyleIdx="2" presStyleCnt="3"/>
      <dgm:spPr/>
    </dgm:pt>
    <dgm:pt modelId="{51F754C8-0032-439B-B07B-95F186DEB02B}" type="pres">
      <dgm:prSet presAssocID="{A02DAC28-AD1C-48A2-8E0A-19A1D0506B1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5DF7665-352F-4762-9630-195E221013E2}" type="pres">
      <dgm:prSet presAssocID="{4D7640E0-F552-450B-B23F-E8054CC2761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2F36110-5A1C-4B04-82F4-A2433DD1AF83}" type="presOf" srcId="{4D7640E0-F552-450B-B23F-E8054CC27615}" destId="{65DF7665-352F-4762-9630-195E221013E2}" srcOrd="1" destOrd="0" presId="urn:microsoft.com/office/officeart/2016/7/layout/LinearBlockProcessNumbered"/>
    <dgm:cxn modelId="{F2BC8828-65BD-4EBE-B7C0-3E0D2370D41D}" type="presOf" srcId="{A02DAC28-AD1C-48A2-8E0A-19A1D0506B1E}" destId="{51F754C8-0032-439B-B07B-95F186DEB02B}" srcOrd="0" destOrd="0" presId="urn:microsoft.com/office/officeart/2016/7/layout/LinearBlockProcessNumbered"/>
    <dgm:cxn modelId="{CEB5C636-E5EA-4AC9-8204-F420502AAD97}" type="presOf" srcId="{531425B7-401E-4679-8FF2-C6A3A2B78351}" destId="{39E61676-285B-4B97-A7B6-10145E47F3CC}" srcOrd="0" destOrd="0" presId="urn:microsoft.com/office/officeart/2016/7/layout/LinearBlockProcessNumbered"/>
    <dgm:cxn modelId="{0436CF5C-6F83-44D6-99C3-7CF8655A8973}" type="presOf" srcId="{3E83A52F-1315-4C90-866E-81F1C74BA70A}" destId="{3012FE37-90A2-4F5F-8670-9DDCE1933711}" srcOrd="0" destOrd="0" presId="urn:microsoft.com/office/officeart/2016/7/layout/LinearBlockProcessNumbered"/>
    <dgm:cxn modelId="{C4F09D67-025E-4F44-9FDE-55FA809980DB}" srcId="{638C4AF1-CD27-45F3-A491-861444D8B007}" destId="{C2536984-3080-4D23-B8D7-18E0B6A6CC9C}" srcOrd="0" destOrd="0" parTransId="{8E4D4C78-BF1F-40B1-BCAA-7E743FF7E845}" sibTransId="{43A1CC79-64B0-41E3-9599-E2BBFB45F38A}"/>
    <dgm:cxn modelId="{157BFB69-3A41-483F-8BD3-EA025F32865F}" srcId="{638C4AF1-CD27-45F3-A491-861444D8B007}" destId="{531425B7-401E-4679-8FF2-C6A3A2B78351}" srcOrd="1" destOrd="0" parTransId="{7E1E0069-158B-48F8-8608-8A91879CCD18}" sibTransId="{3E83A52F-1315-4C90-866E-81F1C74BA70A}"/>
    <dgm:cxn modelId="{BF42B96C-9853-49B0-8078-F8E10C9BBD79}" srcId="{638C4AF1-CD27-45F3-A491-861444D8B007}" destId="{4D7640E0-F552-450B-B23F-E8054CC27615}" srcOrd="2" destOrd="0" parTransId="{0B267B5C-F29D-4977-AC26-527A12180FAF}" sibTransId="{A02DAC28-AD1C-48A2-8E0A-19A1D0506B1E}"/>
    <dgm:cxn modelId="{72EAA38C-1BAF-48AD-A4EA-0FFB0DB9AFA9}" type="presOf" srcId="{4D7640E0-F552-450B-B23F-E8054CC27615}" destId="{C6CD5309-64F6-490F-AD08-825CA1B4E47B}" srcOrd="0" destOrd="0" presId="urn:microsoft.com/office/officeart/2016/7/layout/LinearBlockProcessNumbered"/>
    <dgm:cxn modelId="{839F9A8D-0C24-49DF-BEED-44528D54BC46}" type="presOf" srcId="{C2536984-3080-4D23-B8D7-18E0B6A6CC9C}" destId="{5D39E871-51BA-4448-8199-0B1554287513}" srcOrd="0" destOrd="0" presId="urn:microsoft.com/office/officeart/2016/7/layout/LinearBlockProcessNumbered"/>
    <dgm:cxn modelId="{7984C293-07E3-49B9-B48D-DC90DA5A4563}" type="presOf" srcId="{531425B7-401E-4679-8FF2-C6A3A2B78351}" destId="{2F3AA181-D7F8-40E4-9BE1-EDBFD11DBD42}" srcOrd="1" destOrd="0" presId="urn:microsoft.com/office/officeart/2016/7/layout/LinearBlockProcessNumbered"/>
    <dgm:cxn modelId="{5BC0DEBA-C297-4132-A6DE-6B7565C09B8C}" type="presOf" srcId="{43A1CC79-64B0-41E3-9599-E2BBFB45F38A}" destId="{F1862BEF-FC4B-49C2-9FF2-D591E7A9D073}" srcOrd="0" destOrd="0" presId="urn:microsoft.com/office/officeart/2016/7/layout/LinearBlockProcessNumbered"/>
    <dgm:cxn modelId="{2E791BC2-4C54-44EE-88DE-1127F215BEDF}" type="presOf" srcId="{638C4AF1-CD27-45F3-A491-861444D8B007}" destId="{D9002BD5-2154-4FB0-8F61-5A574F9F08FA}" srcOrd="0" destOrd="0" presId="urn:microsoft.com/office/officeart/2016/7/layout/LinearBlockProcessNumbered"/>
    <dgm:cxn modelId="{6AC584E7-B841-4924-B36A-4158767412F5}" type="presOf" srcId="{C2536984-3080-4D23-B8D7-18E0B6A6CC9C}" destId="{F03AF8EC-62B7-4645-8A02-11EA68FC7D77}" srcOrd="1" destOrd="0" presId="urn:microsoft.com/office/officeart/2016/7/layout/LinearBlockProcessNumbered"/>
    <dgm:cxn modelId="{202CC2AB-CF0E-4B48-A4FB-08D2FE60DF77}" type="presParOf" srcId="{D9002BD5-2154-4FB0-8F61-5A574F9F08FA}" destId="{974DD77F-7ADD-4A1E-8A78-DD56889D71CA}" srcOrd="0" destOrd="0" presId="urn:microsoft.com/office/officeart/2016/7/layout/LinearBlockProcessNumbered"/>
    <dgm:cxn modelId="{E38815F4-963B-4DBC-93AE-6D5C8DC62696}" type="presParOf" srcId="{974DD77F-7ADD-4A1E-8A78-DD56889D71CA}" destId="{5D39E871-51BA-4448-8199-0B1554287513}" srcOrd="0" destOrd="0" presId="urn:microsoft.com/office/officeart/2016/7/layout/LinearBlockProcessNumbered"/>
    <dgm:cxn modelId="{E98932DD-BE6D-492C-ADC8-A50EC56BBF12}" type="presParOf" srcId="{974DD77F-7ADD-4A1E-8A78-DD56889D71CA}" destId="{F1862BEF-FC4B-49C2-9FF2-D591E7A9D073}" srcOrd="1" destOrd="0" presId="urn:microsoft.com/office/officeart/2016/7/layout/LinearBlockProcessNumbered"/>
    <dgm:cxn modelId="{0C4C3D8F-5504-47E2-96EF-482355A5FFAA}" type="presParOf" srcId="{974DD77F-7ADD-4A1E-8A78-DD56889D71CA}" destId="{F03AF8EC-62B7-4645-8A02-11EA68FC7D77}" srcOrd="2" destOrd="0" presId="urn:microsoft.com/office/officeart/2016/7/layout/LinearBlockProcessNumbered"/>
    <dgm:cxn modelId="{81B43AA1-C39D-4FB2-996C-FF391596D6B8}" type="presParOf" srcId="{D9002BD5-2154-4FB0-8F61-5A574F9F08FA}" destId="{21EAA1C4-090D-4D8D-BD26-5913E97915AA}" srcOrd="1" destOrd="0" presId="urn:microsoft.com/office/officeart/2016/7/layout/LinearBlockProcessNumbered"/>
    <dgm:cxn modelId="{B2342914-DEE8-48EF-BE57-EC6780CDD059}" type="presParOf" srcId="{D9002BD5-2154-4FB0-8F61-5A574F9F08FA}" destId="{50231E3D-A23C-4D91-9249-EF1DDC1B27E2}" srcOrd="2" destOrd="0" presId="urn:microsoft.com/office/officeart/2016/7/layout/LinearBlockProcessNumbered"/>
    <dgm:cxn modelId="{CB931A21-3110-4513-BB39-C1763747BE61}" type="presParOf" srcId="{50231E3D-A23C-4D91-9249-EF1DDC1B27E2}" destId="{39E61676-285B-4B97-A7B6-10145E47F3CC}" srcOrd="0" destOrd="0" presId="urn:microsoft.com/office/officeart/2016/7/layout/LinearBlockProcessNumbered"/>
    <dgm:cxn modelId="{A4E5C7EC-39ED-4FC7-AE5E-2C68F6A0765E}" type="presParOf" srcId="{50231E3D-A23C-4D91-9249-EF1DDC1B27E2}" destId="{3012FE37-90A2-4F5F-8670-9DDCE1933711}" srcOrd="1" destOrd="0" presId="urn:microsoft.com/office/officeart/2016/7/layout/LinearBlockProcessNumbered"/>
    <dgm:cxn modelId="{F9D80E31-AC2E-46C0-9041-45B6D231E220}" type="presParOf" srcId="{50231E3D-A23C-4D91-9249-EF1DDC1B27E2}" destId="{2F3AA181-D7F8-40E4-9BE1-EDBFD11DBD42}" srcOrd="2" destOrd="0" presId="urn:microsoft.com/office/officeart/2016/7/layout/LinearBlockProcessNumbered"/>
    <dgm:cxn modelId="{84E8EC81-F576-4054-B4C1-5C613793E348}" type="presParOf" srcId="{D9002BD5-2154-4FB0-8F61-5A574F9F08FA}" destId="{A9F25728-CB09-46D6-982F-59FF25BC5AF9}" srcOrd="3" destOrd="0" presId="urn:microsoft.com/office/officeart/2016/7/layout/LinearBlockProcessNumbered"/>
    <dgm:cxn modelId="{4B42AE2B-5A0F-46BF-BD67-551E355A6B7E}" type="presParOf" srcId="{D9002BD5-2154-4FB0-8F61-5A574F9F08FA}" destId="{FCE68377-6D6D-4D9F-AD11-A320B86C93DB}" srcOrd="4" destOrd="0" presId="urn:microsoft.com/office/officeart/2016/7/layout/LinearBlockProcessNumbered"/>
    <dgm:cxn modelId="{3F9E0402-101A-4A27-AAB9-CF29245D83F4}" type="presParOf" srcId="{FCE68377-6D6D-4D9F-AD11-A320B86C93DB}" destId="{C6CD5309-64F6-490F-AD08-825CA1B4E47B}" srcOrd="0" destOrd="0" presId="urn:microsoft.com/office/officeart/2016/7/layout/LinearBlockProcessNumbered"/>
    <dgm:cxn modelId="{F9120716-BE2B-4BE8-9816-96CA59EE4C18}" type="presParOf" srcId="{FCE68377-6D6D-4D9F-AD11-A320B86C93DB}" destId="{51F754C8-0032-439B-B07B-95F186DEB02B}" srcOrd="1" destOrd="0" presId="urn:microsoft.com/office/officeart/2016/7/layout/LinearBlockProcessNumbered"/>
    <dgm:cxn modelId="{87629017-5F99-4599-8F39-9874F39ECE6A}" type="presParOf" srcId="{FCE68377-6D6D-4D9F-AD11-A320B86C93DB}" destId="{65DF7665-352F-4762-9630-195E221013E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89A724-84C1-47FC-82EF-5B5F2400E6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37A23C-A8E1-42FE-A879-04FDA98FEA3F}">
      <dgm:prSet/>
      <dgm:spPr/>
      <dgm:t>
        <a:bodyPr/>
        <a:lstStyle/>
        <a:p>
          <a:r>
            <a:rPr lang="hu-HU" dirty="0"/>
            <a:t>Grace </a:t>
          </a:r>
          <a:r>
            <a:rPr lang="hu-HU" dirty="0" err="1"/>
            <a:t>Hopper</a:t>
          </a:r>
          <a:r>
            <a:rPr lang="hu-HU" dirty="0"/>
            <a:t>: </a:t>
          </a:r>
          <a:br>
            <a:rPr lang="en-US" dirty="0"/>
          </a:br>
          <a:r>
            <a:rPr lang="hu-HU" dirty="0"/>
            <a:t>“A legveszélyesebb mondat egy nyelven: Mindig így csináltuk.”</a:t>
          </a:r>
          <a:endParaRPr lang="en-US" dirty="0"/>
        </a:p>
      </dgm:t>
    </dgm:pt>
    <dgm:pt modelId="{F23D1E29-AE48-4B21-AB83-16E1C059586D}" type="parTrans" cxnId="{E6ED5420-A73D-4DD3-A23C-14B6177937A6}">
      <dgm:prSet/>
      <dgm:spPr/>
      <dgm:t>
        <a:bodyPr/>
        <a:lstStyle/>
        <a:p>
          <a:endParaRPr lang="en-US"/>
        </a:p>
      </dgm:t>
    </dgm:pt>
    <dgm:pt modelId="{F21918A4-E9EA-4F01-84B5-141E61A412F3}" type="sibTrans" cxnId="{E6ED5420-A73D-4DD3-A23C-14B6177937A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79C9A92-58D3-4159-9591-6583F8721414}">
      <dgm:prSet/>
      <dgm:spPr/>
      <dgm:t>
        <a:bodyPr/>
        <a:lstStyle/>
        <a:p>
          <a:r>
            <a:rPr lang="hu-HU" dirty="0"/>
            <a:t>Margaret Hamilton: </a:t>
          </a:r>
          <a:br>
            <a:rPr lang="en-US" dirty="0"/>
          </a:br>
          <a:r>
            <a:rPr lang="hu-HU" dirty="0"/>
            <a:t>“A szoftvermérnökség igazi mérnöki tudományág.”</a:t>
          </a:r>
          <a:endParaRPr lang="en-US" dirty="0"/>
        </a:p>
      </dgm:t>
    </dgm:pt>
    <dgm:pt modelId="{CF854A67-11DF-4DCF-8F9D-C335134FB9D5}" type="parTrans" cxnId="{6CED2826-5937-4EC7-8AA0-42678E9992CA}">
      <dgm:prSet/>
      <dgm:spPr/>
      <dgm:t>
        <a:bodyPr/>
        <a:lstStyle/>
        <a:p>
          <a:endParaRPr lang="en-US"/>
        </a:p>
      </dgm:t>
    </dgm:pt>
    <dgm:pt modelId="{CB57BE6C-CA9B-46F7-87CF-3A1CDF7CC321}" type="sibTrans" cxnId="{6CED2826-5937-4EC7-8AA0-42678E9992C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8F08AD9-D24F-4AAC-A28A-80EB3DA07620}">
      <dgm:prSet/>
      <dgm:spPr/>
      <dgm:t>
        <a:bodyPr/>
        <a:lstStyle/>
        <a:p>
          <a:r>
            <a:rPr lang="hu-HU" dirty="0" err="1"/>
            <a:t>Radia</a:t>
          </a:r>
          <a:r>
            <a:rPr lang="hu-HU" dirty="0"/>
            <a:t> </a:t>
          </a:r>
          <a:r>
            <a:rPr lang="hu-HU" dirty="0" err="1"/>
            <a:t>Perlman</a:t>
          </a:r>
          <a:r>
            <a:rPr lang="hu-HU" dirty="0"/>
            <a:t>: </a:t>
          </a:r>
          <a:br>
            <a:rPr lang="en-US" dirty="0"/>
          </a:br>
          <a:r>
            <a:rPr lang="hu-HU" dirty="0"/>
            <a:t>“A számítógépes tudomány nem a számítógépekről szól, hanem a problémák megoldásáról.” </a:t>
          </a:r>
          <a:endParaRPr lang="en-US" dirty="0"/>
        </a:p>
      </dgm:t>
    </dgm:pt>
    <dgm:pt modelId="{11C97FAD-2EEE-4A2F-AD6F-D692DB802531}" type="parTrans" cxnId="{CF19B521-6F57-4D71-9CC8-E62FF1CD9B19}">
      <dgm:prSet/>
      <dgm:spPr/>
      <dgm:t>
        <a:bodyPr/>
        <a:lstStyle/>
        <a:p>
          <a:endParaRPr lang="en-US"/>
        </a:p>
      </dgm:t>
    </dgm:pt>
    <dgm:pt modelId="{A54FF6E9-FAEB-40D5-BB06-931F523211D5}" type="sibTrans" cxnId="{CF19B521-6F57-4D71-9CC8-E62FF1CD9B19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349BB3C-84FD-4D84-8858-6D71A0DF94D8}" type="pres">
      <dgm:prSet presAssocID="{BA89A724-84C1-47FC-82EF-5B5F2400E619}" presName="Name0" presStyleCnt="0">
        <dgm:presLayoutVars>
          <dgm:animLvl val="lvl"/>
          <dgm:resizeHandles val="exact"/>
        </dgm:presLayoutVars>
      </dgm:prSet>
      <dgm:spPr/>
    </dgm:pt>
    <dgm:pt modelId="{692B8070-8E92-46F6-BBDD-C42449ACC762}" type="pres">
      <dgm:prSet presAssocID="{9737A23C-A8E1-42FE-A879-04FDA98FEA3F}" presName="compositeNode" presStyleCnt="0">
        <dgm:presLayoutVars>
          <dgm:bulletEnabled val="1"/>
        </dgm:presLayoutVars>
      </dgm:prSet>
      <dgm:spPr/>
    </dgm:pt>
    <dgm:pt modelId="{4BABF067-A56D-46B3-AD8C-B85C69658CA6}" type="pres">
      <dgm:prSet presAssocID="{9737A23C-A8E1-42FE-A879-04FDA98FEA3F}" presName="bgRect" presStyleLbl="alignNode1" presStyleIdx="0" presStyleCnt="3"/>
      <dgm:spPr/>
    </dgm:pt>
    <dgm:pt modelId="{01C81473-ED88-4ECF-BE90-61977C045C1D}" type="pres">
      <dgm:prSet presAssocID="{F21918A4-E9EA-4F01-84B5-141E61A412F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CA0F977-DD0B-4C28-9943-214C127A5DFB}" type="pres">
      <dgm:prSet presAssocID="{9737A23C-A8E1-42FE-A879-04FDA98FEA3F}" presName="nodeRect" presStyleLbl="alignNode1" presStyleIdx="0" presStyleCnt="3">
        <dgm:presLayoutVars>
          <dgm:bulletEnabled val="1"/>
        </dgm:presLayoutVars>
      </dgm:prSet>
      <dgm:spPr/>
    </dgm:pt>
    <dgm:pt modelId="{F81F35E6-0CD6-44F9-88E0-8CC3FF750798}" type="pres">
      <dgm:prSet presAssocID="{F21918A4-E9EA-4F01-84B5-141E61A412F3}" presName="sibTrans" presStyleCnt="0"/>
      <dgm:spPr/>
    </dgm:pt>
    <dgm:pt modelId="{FFA889C9-8661-4A2B-B315-10F56CB5D25E}" type="pres">
      <dgm:prSet presAssocID="{D79C9A92-58D3-4159-9591-6583F8721414}" presName="compositeNode" presStyleCnt="0">
        <dgm:presLayoutVars>
          <dgm:bulletEnabled val="1"/>
        </dgm:presLayoutVars>
      </dgm:prSet>
      <dgm:spPr/>
    </dgm:pt>
    <dgm:pt modelId="{0E26D1B5-3539-467C-B3BE-D042C45F15DF}" type="pres">
      <dgm:prSet presAssocID="{D79C9A92-58D3-4159-9591-6583F8721414}" presName="bgRect" presStyleLbl="alignNode1" presStyleIdx="1" presStyleCnt="3" custScaleX="120683"/>
      <dgm:spPr/>
    </dgm:pt>
    <dgm:pt modelId="{CC6EEC59-4CDB-4A33-A565-577FC8D2BFC8}" type="pres">
      <dgm:prSet presAssocID="{CB57BE6C-CA9B-46F7-87CF-3A1CDF7CC32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998BA17-EFBB-4FBA-A484-500C1FBE5292}" type="pres">
      <dgm:prSet presAssocID="{D79C9A92-58D3-4159-9591-6583F8721414}" presName="nodeRect" presStyleLbl="alignNode1" presStyleIdx="1" presStyleCnt="3">
        <dgm:presLayoutVars>
          <dgm:bulletEnabled val="1"/>
        </dgm:presLayoutVars>
      </dgm:prSet>
      <dgm:spPr/>
    </dgm:pt>
    <dgm:pt modelId="{3396CAB4-19F4-4781-8493-CD4191557680}" type="pres">
      <dgm:prSet presAssocID="{CB57BE6C-CA9B-46F7-87CF-3A1CDF7CC321}" presName="sibTrans" presStyleCnt="0"/>
      <dgm:spPr/>
    </dgm:pt>
    <dgm:pt modelId="{D3D07C5E-0265-4DAF-9649-A7D7B1AC597E}" type="pres">
      <dgm:prSet presAssocID="{D8F08AD9-D24F-4AAC-A28A-80EB3DA07620}" presName="compositeNode" presStyleCnt="0">
        <dgm:presLayoutVars>
          <dgm:bulletEnabled val="1"/>
        </dgm:presLayoutVars>
      </dgm:prSet>
      <dgm:spPr/>
    </dgm:pt>
    <dgm:pt modelId="{403B41E3-6D9B-4BD9-9D80-B8BAABAF8240}" type="pres">
      <dgm:prSet presAssocID="{D8F08AD9-D24F-4AAC-A28A-80EB3DA07620}" presName="bgRect" presStyleLbl="alignNode1" presStyleIdx="2" presStyleCnt="3"/>
      <dgm:spPr/>
    </dgm:pt>
    <dgm:pt modelId="{8D7C5F9B-A321-44BC-9C67-31689231B931}" type="pres">
      <dgm:prSet presAssocID="{A54FF6E9-FAEB-40D5-BB06-931F523211D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86C7BC0-98C5-4934-92AB-836C4965C278}" type="pres">
      <dgm:prSet presAssocID="{D8F08AD9-D24F-4AAC-A28A-80EB3DA0762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D7EF313-8F4F-4434-963C-92C21AFD4B06}" type="presOf" srcId="{F21918A4-E9EA-4F01-84B5-141E61A412F3}" destId="{01C81473-ED88-4ECF-BE90-61977C045C1D}" srcOrd="0" destOrd="0" presId="urn:microsoft.com/office/officeart/2016/7/layout/LinearBlockProcessNumbered"/>
    <dgm:cxn modelId="{43BC361D-4C64-49C6-8341-9E5BCB12A3EE}" type="presOf" srcId="{9737A23C-A8E1-42FE-A879-04FDA98FEA3F}" destId="{0CA0F977-DD0B-4C28-9943-214C127A5DFB}" srcOrd="1" destOrd="0" presId="urn:microsoft.com/office/officeart/2016/7/layout/LinearBlockProcessNumbered"/>
    <dgm:cxn modelId="{4EFA9C1F-D711-4683-8090-E98E43954FA3}" type="presOf" srcId="{A54FF6E9-FAEB-40D5-BB06-931F523211D5}" destId="{8D7C5F9B-A321-44BC-9C67-31689231B931}" srcOrd="0" destOrd="0" presId="urn:microsoft.com/office/officeart/2016/7/layout/LinearBlockProcessNumbered"/>
    <dgm:cxn modelId="{E6ED5420-A73D-4DD3-A23C-14B6177937A6}" srcId="{BA89A724-84C1-47FC-82EF-5B5F2400E619}" destId="{9737A23C-A8E1-42FE-A879-04FDA98FEA3F}" srcOrd="0" destOrd="0" parTransId="{F23D1E29-AE48-4B21-AB83-16E1C059586D}" sibTransId="{F21918A4-E9EA-4F01-84B5-141E61A412F3}"/>
    <dgm:cxn modelId="{CF19B521-6F57-4D71-9CC8-E62FF1CD9B19}" srcId="{BA89A724-84C1-47FC-82EF-5B5F2400E619}" destId="{D8F08AD9-D24F-4AAC-A28A-80EB3DA07620}" srcOrd="2" destOrd="0" parTransId="{11C97FAD-2EEE-4A2F-AD6F-D692DB802531}" sibTransId="{A54FF6E9-FAEB-40D5-BB06-931F523211D5}"/>
    <dgm:cxn modelId="{6CED2826-5937-4EC7-8AA0-42678E9992CA}" srcId="{BA89A724-84C1-47FC-82EF-5B5F2400E619}" destId="{D79C9A92-58D3-4159-9591-6583F8721414}" srcOrd="1" destOrd="0" parTransId="{CF854A67-11DF-4DCF-8F9D-C335134FB9D5}" sibTransId="{CB57BE6C-CA9B-46F7-87CF-3A1CDF7CC321}"/>
    <dgm:cxn modelId="{FA624C2D-D1B0-4A35-8678-2449CB763410}" type="presOf" srcId="{D79C9A92-58D3-4159-9591-6583F8721414}" destId="{D998BA17-EFBB-4FBA-A484-500C1FBE5292}" srcOrd="1" destOrd="0" presId="urn:microsoft.com/office/officeart/2016/7/layout/LinearBlockProcessNumbered"/>
    <dgm:cxn modelId="{5E569533-8E28-4F31-AC01-1BF79F28DB59}" type="presOf" srcId="{BA89A724-84C1-47FC-82EF-5B5F2400E619}" destId="{F349BB3C-84FD-4D84-8858-6D71A0DF94D8}" srcOrd="0" destOrd="0" presId="urn:microsoft.com/office/officeart/2016/7/layout/LinearBlockProcessNumbered"/>
    <dgm:cxn modelId="{332F2C6D-6AC0-4900-8007-AD15B577B2BA}" type="presOf" srcId="{CB57BE6C-CA9B-46F7-87CF-3A1CDF7CC321}" destId="{CC6EEC59-4CDB-4A33-A565-577FC8D2BFC8}" srcOrd="0" destOrd="0" presId="urn:microsoft.com/office/officeart/2016/7/layout/LinearBlockProcessNumbered"/>
    <dgm:cxn modelId="{EC6BE555-621F-4CEB-9974-36BAA9FB22F9}" type="presOf" srcId="{D8F08AD9-D24F-4AAC-A28A-80EB3DA07620}" destId="{F86C7BC0-98C5-4934-92AB-836C4965C278}" srcOrd="1" destOrd="0" presId="urn:microsoft.com/office/officeart/2016/7/layout/LinearBlockProcessNumbered"/>
    <dgm:cxn modelId="{F8522BA5-1C71-4C21-94F0-D94315B1A36F}" type="presOf" srcId="{D79C9A92-58D3-4159-9591-6583F8721414}" destId="{0E26D1B5-3539-467C-B3BE-D042C45F15DF}" srcOrd="0" destOrd="0" presId="urn:microsoft.com/office/officeart/2016/7/layout/LinearBlockProcessNumbered"/>
    <dgm:cxn modelId="{5C6500F4-EA04-4B75-B4B7-DF20267A78DC}" type="presOf" srcId="{D8F08AD9-D24F-4AAC-A28A-80EB3DA07620}" destId="{403B41E3-6D9B-4BD9-9D80-B8BAABAF8240}" srcOrd="0" destOrd="0" presId="urn:microsoft.com/office/officeart/2016/7/layout/LinearBlockProcessNumbered"/>
    <dgm:cxn modelId="{710D4BFD-01B9-4CAA-8C25-1368DA9E4D47}" type="presOf" srcId="{9737A23C-A8E1-42FE-A879-04FDA98FEA3F}" destId="{4BABF067-A56D-46B3-AD8C-B85C69658CA6}" srcOrd="0" destOrd="0" presId="urn:microsoft.com/office/officeart/2016/7/layout/LinearBlockProcessNumbered"/>
    <dgm:cxn modelId="{64D0FB94-C552-4F74-9C76-95886AA8B8A6}" type="presParOf" srcId="{F349BB3C-84FD-4D84-8858-6D71A0DF94D8}" destId="{692B8070-8E92-46F6-BBDD-C42449ACC762}" srcOrd="0" destOrd="0" presId="urn:microsoft.com/office/officeart/2016/7/layout/LinearBlockProcessNumbered"/>
    <dgm:cxn modelId="{F82270CB-9DE3-4D67-81E6-4CC8D638FD29}" type="presParOf" srcId="{692B8070-8E92-46F6-BBDD-C42449ACC762}" destId="{4BABF067-A56D-46B3-AD8C-B85C69658CA6}" srcOrd="0" destOrd="0" presId="urn:microsoft.com/office/officeart/2016/7/layout/LinearBlockProcessNumbered"/>
    <dgm:cxn modelId="{F4E2F359-1BE2-494A-A906-B73F5FC34675}" type="presParOf" srcId="{692B8070-8E92-46F6-BBDD-C42449ACC762}" destId="{01C81473-ED88-4ECF-BE90-61977C045C1D}" srcOrd="1" destOrd="0" presId="urn:microsoft.com/office/officeart/2016/7/layout/LinearBlockProcessNumbered"/>
    <dgm:cxn modelId="{6F300F01-077E-4EAB-AD25-9D2C478D0219}" type="presParOf" srcId="{692B8070-8E92-46F6-BBDD-C42449ACC762}" destId="{0CA0F977-DD0B-4C28-9943-214C127A5DFB}" srcOrd="2" destOrd="0" presId="urn:microsoft.com/office/officeart/2016/7/layout/LinearBlockProcessNumbered"/>
    <dgm:cxn modelId="{99138FB2-ADB4-4352-9BE3-3BE8768CC5F6}" type="presParOf" srcId="{F349BB3C-84FD-4D84-8858-6D71A0DF94D8}" destId="{F81F35E6-0CD6-44F9-88E0-8CC3FF750798}" srcOrd="1" destOrd="0" presId="urn:microsoft.com/office/officeart/2016/7/layout/LinearBlockProcessNumbered"/>
    <dgm:cxn modelId="{50A607C2-9BDA-4D94-BABB-FE2C1EB7F45C}" type="presParOf" srcId="{F349BB3C-84FD-4D84-8858-6D71A0DF94D8}" destId="{FFA889C9-8661-4A2B-B315-10F56CB5D25E}" srcOrd="2" destOrd="0" presId="urn:microsoft.com/office/officeart/2016/7/layout/LinearBlockProcessNumbered"/>
    <dgm:cxn modelId="{C1C31D7F-2591-413E-9582-A935E25B44FD}" type="presParOf" srcId="{FFA889C9-8661-4A2B-B315-10F56CB5D25E}" destId="{0E26D1B5-3539-467C-B3BE-D042C45F15DF}" srcOrd="0" destOrd="0" presId="urn:microsoft.com/office/officeart/2016/7/layout/LinearBlockProcessNumbered"/>
    <dgm:cxn modelId="{D37529F2-BE45-492E-8563-A0AD49DF8F97}" type="presParOf" srcId="{FFA889C9-8661-4A2B-B315-10F56CB5D25E}" destId="{CC6EEC59-4CDB-4A33-A565-577FC8D2BFC8}" srcOrd="1" destOrd="0" presId="urn:microsoft.com/office/officeart/2016/7/layout/LinearBlockProcessNumbered"/>
    <dgm:cxn modelId="{1238A1AF-EC53-4758-950C-0991A3D2CD30}" type="presParOf" srcId="{FFA889C9-8661-4A2B-B315-10F56CB5D25E}" destId="{D998BA17-EFBB-4FBA-A484-500C1FBE5292}" srcOrd="2" destOrd="0" presId="urn:microsoft.com/office/officeart/2016/7/layout/LinearBlockProcessNumbered"/>
    <dgm:cxn modelId="{1D5C811C-F249-4C53-928F-D8B42F934C25}" type="presParOf" srcId="{F349BB3C-84FD-4D84-8858-6D71A0DF94D8}" destId="{3396CAB4-19F4-4781-8493-CD4191557680}" srcOrd="3" destOrd="0" presId="urn:microsoft.com/office/officeart/2016/7/layout/LinearBlockProcessNumbered"/>
    <dgm:cxn modelId="{A38E0644-4386-460A-9CB6-29B2C4789E78}" type="presParOf" srcId="{F349BB3C-84FD-4D84-8858-6D71A0DF94D8}" destId="{D3D07C5E-0265-4DAF-9649-A7D7B1AC597E}" srcOrd="4" destOrd="0" presId="urn:microsoft.com/office/officeart/2016/7/layout/LinearBlockProcessNumbered"/>
    <dgm:cxn modelId="{1E04059C-8DDD-4228-AC3C-2BBCDC493614}" type="presParOf" srcId="{D3D07C5E-0265-4DAF-9649-A7D7B1AC597E}" destId="{403B41E3-6D9B-4BD9-9D80-B8BAABAF8240}" srcOrd="0" destOrd="0" presId="urn:microsoft.com/office/officeart/2016/7/layout/LinearBlockProcessNumbered"/>
    <dgm:cxn modelId="{4A76402A-0AC1-4557-8EE2-419884A81554}" type="presParOf" srcId="{D3D07C5E-0265-4DAF-9649-A7D7B1AC597E}" destId="{8D7C5F9B-A321-44BC-9C67-31689231B931}" srcOrd="1" destOrd="0" presId="urn:microsoft.com/office/officeart/2016/7/layout/LinearBlockProcessNumbered"/>
    <dgm:cxn modelId="{DD91DEF7-91A5-484B-836D-F2A2E5CD6B5A}" type="presParOf" srcId="{D3D07C5E-0265-4DAF-9649-A7D7B1AC597E}" destId="{F86C7BC0-98C5-4934-92AB-836C4965C27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C0B9F9-6BBF-486F-9DE0-DF9B460808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ED86B9-6AE3-4816-B1CC-370BC67CC278}">
      <dgm:prSet/>
      <dgm:spPr/>
      <dgm:t>
        <a:bodyPr/>
        <a:lstStyle/>
        <a:p>
          <a:r>
            <a:rPr lang="hu-HU" noProof="0" dirty="0"/>
            <a:t>A nők szerepe a programozás történelmében kulcsfontosságú volt.</a:t>
          </a:r>
        </a:p>
      </dgm:t>
    </dgm:pt>
    <dgm:pt modelId="{784E7A1C-CB30-47A7-8FDC-8DC4A3156054}" type="parTrans" cxnId="{3BD9BCA5-5826-4609-92ED-C6F1972860EA}">
      <dgm:prSet/>
      <dgm:spPr/>
      <dgm:t>
        <a:bodyPr/>
        <a:lstStyle/>
        <a:p>
          <a:endParaRPr lang="en-US"/>
        </a:p>
      </dgm:t>
    </dgm:pt>
    <dgm:pt modelId="{52B459F2-9E15-456B-9D74-5B3CDC460601}" type="sibTrans" cxnId="{3BD9BCA5-5826-4609-92ED-C6F1972860EA}">
      <dgm:prSet phldrT="01" phldr="0"/>
      <dgm:spPr/>
      <dgm:t>
        <a:bodyPr/>
        <a:lstStyle/>
        <a:p>
          <a:r>
            <a:rPr lang="hu-HU" noProof="0" dirty="0"/>
            <a:t>01</a:t>
          </a:r>
        </a:p>
      </dgm:t>
    </dgm:pt>
    <dgm:pt modelId="{A6840561-018B-455B-AFBB-A7A47F271593}">
      <dgm:prSet/>
      <dgm:spPr/>
      <dgm:t>
        <a:bodyPr/>
        <a:lstStyle/>
        <a:p>
          <a:r>
            <a:rPr lang="hu-HU" noProof="0" dirty="0"/>
            <a:t>Ada </a:t>
          </a:r>
          <a:r>
            <a:rPr lang="hu-HU" noProof="0" dirty="0" err="1"/>
            <a:t>Lovelace</a:t>
          </a:r>
          <a:r>
            <a:rPr lang="hu-HU" noProof="0" dirty="0"/>
            <a:t> az első programozó, míg Grace </a:t>
          </a:r>
          <a:r>
            <a:rPr lang="hu-HU" noProof="0" dirty="0" err="1"/>
            <a:t>Hopper</a:t>
          </a:r>
          <a:r>
            <a:rPr lang="hu-HU" noProof="0" dirty="0"/>
            <a:t> és Margaret Hamilton az űrkutatás és szoftverfejlesztés alapjait fektették le</a:t>
          </a:r>
        </a:p>
      </dgm:t>
    </dgm:pt>
    <dgm:pt modelId="{6E9C2D30-F2B3-408C-8554-BB59B1FA4EDF}" type="parTrans" cxnId="{32EE1F96-29D5-4EED-B0E5-05CB44DB410D}">
      <dgm:prSet/>
      <dgm:spPr/>
      <dgm:t>
        <a:bodyPr/>
        <a:lstStyle/>
        <a:p>
          <a:endParaRPr lang="en-US"/>
        </a:p>
      </dgm:t>
    </dgm:pt>
    <dgm:pt modelId="{9F56ABFC-EA0C-43C9-A7F3-73902C046E58}" type="sibTrans" cxnId="{32EE1F96-29D5-4EED-B0E5-05CB44DB410D}">
      <dgm:prSet phldrT="02" phldr="0"/>
      <dgm:spPr/>
      <dgm:t>
        <a:bodyPr/>
        <a:lstStyle/>
        <a:p>
          <a:r>
            <a:rPr lang="hu-HU" noProof="0" dirty="0"/>
            <a:t>02</a:t>
          </a:r>
        </a:p>
      </dgm:t>
    </dgm:pt>
    <dgm:pt modelId="{301BFC08-D0E5-4310-9990-89B047A9C089}">
      <dgm:prSet/>
      <dgm:spPr/>
      <dgm:t>
        <a:bodyPr/>
        <a:lstStyle/>
        <a:p>
          <a:r>
            <a:rPr lang="hu-HU" noProof="0" dirty="0"/>
            <a:t>Az ők hozzájárulásuk mind a mai napig meghatározó a tudomány és a technológia fejlődésében</a:t>
          </a:r>
        </a:p>
      </dgm:t>
    </dgm:pt>
    <dgm:pt modelId="{10DD03E2-B149-4111-97F1-96CDCD32AD3A}" type="parTrans" cxnId="{505C53E2-93D4-493A-9518-766BC4388605}">
      <dgm:prSet/>
      <dgm:spPr/>
      <dgm:t>
        <a:bodyPr/>
        <a:lstStyle/>
        <a:p>
          <a:endParaRPr lang="en-US"/>
        </a:p>
      </dgm:t>
    </dgm:pt>
    <dgm:pt modelId="{58D84E2E-C805-4C1E-BD62-CF754FE493CE}" type="sibTrans" cxnId="{505C53E2-93D4-493A-9518-766BC4388605}">
      <dgm:prSet phldrT="03" phldr="0"/>
      <dgm:spPr/>
      <dgm:t>
        <a:bodyPr/>
        <a:lstStyle/>
        <a:p>
          <a:r>
            <a:rPr lang="hu-HU" noProof="0" dirty="0"/>
            <a:t>03</a:t>
          </a:r>
        </a:p>
      </dgm:t>
    </dgm:pt>
    <dgm:pt modelId="{64DD696C-D5D5-462B-B627-DE1DE5753106}" type="pres">
      <dgm:prSet presAssocID="{49C0B9F9-6BBF-486F-9DE0-DF9B460808F2}" presName="Name0" presStyleCnt="0">
        <dgm:presLayoutVars>
          <dgm:animLvl val="lvl"/>
          <dgm:resizeHandles val="exact"/>
        </dgm:presLayoutVars>
      </dgm:prSet>
      <dgm:spPr/>
    </dgm:pt>
    <dgm:pt modelId="{587DE9FC-880E-40BC-9DB9-66B3BF4F9231}" type="pres">
      <dgm:prSet presAssocID="{60ED86B9-6AE3-4816-B1CC-370BC67CC278}" presName="compositeNode" presStyleCnt="0">
        <dgm:presLayoutVars>
          <dgm:bulletEnabled val="1"/>
        </dgm:presLayoutVars>
      </dgm:prSet>
      <dgm:spPr/>
    </dgm:pt>
    <dgm:pt modelId="{E5C0232C-AB60-4F43-8375-30DD248140B1}" type="pres">
      <dgm:prSet presAssocID="{60ED86B9-6AE3-4816-B1CC-370BC67CC278}" presName="bgRect" presStyleLbl="alignNode1" presStyleIdx="0" presStyleCnt="3"/>
      <dgm:spPr/>
    </dgm:pt>
    <dgm:pt modelId="{1D4659E9-2E9D-4BDF-AFDD-B34F3A3B2788}" type="pres">
      <dgm:prSet presAssocID="{52B459F2-9E15-456B-9D74-5B3CDC46060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4A5B8CA-8FED-484D-ABFE-C719389846CA}" type="pres">
      <dgm:prSet presAssocID="{60ED86B9-6AE3-4816-B1CC-370BC67CC278}" presName="nodeRect" presStyleLbl="alignNode1" presStyleIdx="0" presStyleCnt="3">
        <dgm:presLayoutVars>
          <dgm:bulletEnabled val="1"/>
        </dgm:presLayoutVars>
      </dgm:prSet>
      <dgm:spPr/>
    </dgm:pt>
    <dgm:pt modelId="{C5FBE166-8439-4191-B0D9-3ECB28B5BCCA}" type="pres">
      <dgm:prSet presAssocID="{52B459F2-9E15-456B-9D74-5B3CDC460601}" presName="sibTrans" presStyleCnt="0"/>
      <dgm:spPr/>
    </dgm:pt>
    <dgm:pt modelId="{E44300D7-2C8C-414F-991D-C25140CDC412}" type="pres">
      <dgm:prSet presAssocID="{A6840561-018B-455B-AFBB-A7A47F271593}" presName="compositeNode" presStyleCnt="0">
        <dgm:presLayoutVars>
          <dgm:bulletEnabled val="1"/>
        </dgm:presLayoutVars>
      </dgm:prSet>
      <dgm:spPr/>
    </dgm:pt>
    <dgm:pt modelId="{899A277D-7189-4492-8FAC-9C437CFB9A8D}" type="pres">
      <dgm:prSet presAssocID="{A6840561-018B-455B-AFBB-A7A47F271593}" presName="bgRect" presStyleLbl="alignNode1" presStyleIdx="1" presStyleCnt="3"/>
      <dgm:spPr/>
    </dgm:pt>
    <dgm:pt modelId="{3647BD8D-2459-4FD4-AACE-4AB32D28A1C5}" type="pres">
      <dgm:prSet presAssocID="{9F56ABFC-EA0C-43C9-A7F3-73902C046E5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2C9F446-EACF-4189-84D6-036758CD377D}" type="pres">
      <dgm:prSet presAssocID="{A6840561-018B-455B-AFBB-A7A47F271593}" presName="nodeRect" presStyleLbl="alignNode1" presStyleIdx="1" presStyleCnt="3">
        <dgm:presLayoutVars>
          <dgm:bulletEnabled val="1"/>
        </dgm:presLayoutVars>
      </dgm:prSet>
      <dgm:spPr/>
    </dgm:pt>
    <dgm:pt modelId="{B48B6C16-7A3C-4F41-88B3-1B47D1E7052B}" type="pres">
      <dgm:prSet presAssocID="{9F56ABFC-EA0C-43C9-A7F3-73902C046E58}" presName="sibTrans" presStyleCnt="0"/>
      <dgm:spPr/>
    </dgm:pt>
    <dgm:pt modelId="{A175B7F9-3C7B-47DA-875B-ACD8F7022F73}" type="pres">
      <dgm:prSet presAssocID="{301BFC08-D0E5-4310-9990-89B047A9C089}" presName="compositeNode" presStyleCnt="0">
        <dgm:presLayoutVars>
          <dgm:bulletEnabled val="1"/>
        </dgm:presLayoutVars>
      </dgm:prSet>
      <dgm:spPr/>
    </dgm:pt>
    <dgm:pt modelId="{A1C1D9DF-6B76-430F-BF30-0CC754F73672}" type="pres">
      <dgm:prSet presAssocID="{301BFC08-D0E5-4310-9990-89B047A9C089}" presName="bgRect" presStyleLbl="alignNode1" presStyleIdx="2" presStyleCnt="3"/>
      <dgm:spPr/>
    </dgm:pt>
    <dgm:pt modelId="{66083102-3BDB-4A5F-9EA9-F1A3EB35D5FB}" type="pres">
      <dgm:prSet presAssocID="{58D84E2E-C805-4C1E-BD62-CF754FE493C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BB73788-45B7-47E4-A505-659729F85886}" type="pres">
      <dgm:prSet presAssocID="{301BFC08-D0E5-4310-9990-89B047A9C08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4AED0F-9CAB-4DB7-97C7-DF60F5B97D17}" type="presOf" srcId="{49C0B9F9-6BBF-486F-9DE0-DF9B460808F2}" destId="{64DD696C-D5D5-462B-B627-DE1DE5753106}" srcOrd="0" destOrd="0" presId="urn:microsoft.com/office/officeart/2016/7/layout/LinearBlockProcessNumbered"/>
    <dgm:cxn modelId="{9C8FCA44-9652-4865-A0D5-62DEF19117DB}" type="presOf" srcId="{301BFC08-D0E5-4310-9990-89B047A9C089}" destId="{7BB73788-45B7-47E4-A505-659729F85886}" srcOrd="1" destOrd="0" presId="urn:microsoft.com/office/officeart/2016/7/layout/LinearBlockProcessNumbered"/>
    <dgm:cxn modelId="{3E897547-DA57-42B5-BED0-09ADD38ACEAD}" type="presOf" srcId="{301BFC08-D0E5-4310-9990-89B047A9C089}" destId="{A1C1D9DF-6B76-430F-BF30-0CC754F73672}" srcOrd="0" destOrd="0" presId="urn:microsoft.com/office/officeart/2016/7/layout/LinearBlockProcessNumbered"/>
    <dgm:cxn modelId="{5D215853-394A-46B3-8582-CBB94A4DAF8A}" type="presOf" srcId="{60ED86B9-6AE3-4816-B1CC-370BC67CC278}" destId="{E5C0232C-AB60-4F43-8375-30DD248140B1}" srcOrd="0" destOrd="0" presId="urn:microsoft.com/office/officeart/2016/7/layout/LinearBlockProcessNumbered"/>
    <dgm:cxn modelId="{B9762891-DEA6-45B3-8C8D-B31DC2B4A973}" type="presOf" srcId="{60ED86B9-6AE3-4816-B1CC-370BC67CC278}" destId="{E4A5B8CA-8FED-484D-ABFE-C719389846CA}" srcOrd="1" destOrd="0" presId="urn:microsoft.com/office/officeart/2016/7/layout/LinearBlockProcessNumbered"/>
    <dgm:cxn modelId="{E6CA1494-BE8F-4A82-BB26-D3B061566BBF}" type="presOf" srcId="{A6840561-018B-455B-AFBB-A7A47F271593}" destId="{E2C9F446-EACF-4189-84D6-036758CD377D}" srcOrd="1" destOrd="0" presId="urn:microsoft.com/office/officeart/2016/7/layout/LinearBlockProcessNumbered"/>
    <dgm:cxn modelId="{32EE1F96-29D5-4EED-B0E5-05CB44DB410D}" srcId="{49C0B9F9-6BBF-486F-9DE0-DF9B460808F2}" destId="{A6840561-018B-455B-AFBB-A7A47F271593}" srcOrd="1" destOrd="0" parTransId="{6E9C2D30-F2B3-408C-8554-BB59B1FA4EDF}" sibTransId="{9F56ABFC-EA0C-43C9-A7F3-73902C046E58}"/>
    <dgm:cxn modelId="{88706D9B-D615-4086-BC74-EE824ABB8D4C}" type="presOf" srcId="{A6840561-018B-455B-AFBB-A7A47F271593}" destId="{899A277D-7189-4492-8FAC-9C437CFB9A8D}" srcOrd="0" destOrd="0" presId="urn:microsoft.com/office/officeart/2016/7/layout/LinearBlockProcessNumbered"/>
    <dgm:cxn modelId="{3BD9BCA5-5826-4609-92ED-C6F1972860EA}" srcId="{49C0B9F9-6BBF-486F-9DE0-DF9B460808F2}" destId="{60ED86B9-6AE3-4816-B1CC-370BC67CC278}" srcOrd="0" destOrd="0" parTransId="{784E7A1C-CB30-47A7-8FDC-8DC4A3156054}" sibTransId="{52B459F2-9E15-456B-9D74-5B3CDC460601}"/>
    <dgm:cxn modelId="{8B16FABD-6A56-45CC-8510-4064A8250B24}" type="presOf" srcId="{52B459F2-9E15-456B-9D74-5B3CDC460601}" destId="{1D4659E9-2E9D-4BDF-AFDD-B34F3A3B2788}" srcOrd="0" destOrd="0" presId="urn:microsoft.com/office/officeart/2016/7/layout/LinearBlockProcessNumbered"/>
    <dgm:cxn modelId="{94FD9CDD-D204-4624-9790-E2C89CD5DC40}" type="presOf" srcId="{58D84E2E-C805-4C1E-BD62-CF754FE493CE}" destId="{66083102-3BDB-4A5F-9EA9-F1A3EB35D5FB}" srcOrd="0" destOrd="0" presId="urn:microsoft.com/office/officeart/2016/7/layout/LinearBlockProcessNumbered"/>
    <dgm:cxn modelId="{505C53E2-93D4-493A-9518-766BC4388605}" srcId="{49C0B9F9-6BBF-486F-9DE0-DF9B460808F2}" destId="{301BFC08-D0E5-4310-9990-89B047A9C089}" srcOrd="2" destOrd="0" parTransId="{10DD03E2-B149-4111-97F1-96CDCD32AD3A}" sibTransId="{58D84E2E-C805-4C1E-BD62-CF754FE493CE}"/>
    <dgm:cxn modelId="{C1EE6EE8-F10D-4B75-B85F-366FEEBDA97F}" type="presOf" srcId="{9F56ABFC-EA0C-43C9-A7F3-73902C046E58}" destId="{3647BD8D-2459-4FD4-AACE-4AB32D28A1C5}" srcOrd="0" destOrd="0" presId="urn:microsoft.com/office/officeart/2016/7/layout/LinearBlockProcessNumbered"/>
    <dgm:cxn modelId="{AEC575B9-4AC1-4B29-AC1A-29AA8928629D}" type="presParOf" srcId="{64DD696C-D5D5-462B-B627-DE1DE5753106}" destId="{587DE9FC-880E-40BC-9DB9-66B3BF4F9231}" srcOrd="0" destOrd="0" presId="urn:microsoft.com/office/officeart/2016/7/layout/LinearBlockProcessNumbered"/>
    <dgm:cxn modelId="{649D44B4-E08E-434F-A95A-55C0BF4A1CD4}" type="presParOf" srcId="{587DE9FC-880E-40BC-9DB9-66B3BF4F9231}" destId="{E5C0232C-AB60-4F43-8375-30DD248140B1}" srcOrd="0" destOrd="0" presId="urn:microsoft.com/office/officeart/2016/7/layout/LinearBlockProcessNumbered"/>
    <dgm:cxn modelId="{30D50B06-CEE4-4C19-AF4E-6CE9180E8508}" type="presParOf" srcId="{587DE9FC-880E-40BC-9DB9-66B3BF4F9231}" destId="{1D4659E9-2E9D-4BDF-AFDD-B34F3A3B2788}" srcOrd="1" destOrd="0" presId="urn:microsoft.com/office/officeart/2016/7/layout/LinearBlockProcessNumbered"/>
    <dgm:cxn modelId="{5B4F6B7E-05A6-4319-8B0E-47C91CB2A5E7}" type="presParOf" srcId="{587DE9FC-880E-40BC-9DB9-66B3BF4F9231}" destId="{E4A5B8CA-8FED-484D-ABFE-C719389846CA}" srcOrd="2" destOrd="0" presId="urn:microsoft.com/office/officeart/2016/7/layout/LinearBlockProcessNumbered"/>
    <dgm:cxn modelId="{EDBFB155-6F00-4602-B237-95FBD1ED5951}" type="presParOf" srcId="{64DD696C-D5D5-462B-B627-DE1DE5753106}" destId="{C5FBE166-8439-4191-B0D9-3ECB28B5BCCA}" srcOrd="1" destOrd="0" presId="urn:microsoft.com/office/officeart/2016/7/layout/LinearBlockProcessNumbered"/>
    <dgm:cxn modelId="{B5468CA5-38EF-4258-A2E0-B0B6023F859C}" type="presParOf" srcId="{64DD696C-D5D5-462B-B627-DE1DE5753106}" destId="{E44300D7-2C8C-414F-991D-C25140CDC412}" srcOrd="2" destOrd="0" presId="urn:microsoft.com/office/officeart/2016/7/layout/LinearBlockProcessNumbered"/>
    <dgm:cxn modelId="{0634B8A0-024A-46E3-9129-F501DF8396AE}" type="presParOf" srcId="{E44300D7-2C8C-414F-991D-C25140CDC412}" destId="{899A277D-7189-4492-8FAC-9C437CFB9A8D}" srcOrd="0" destOrd="0" presId="urn:microsoft.com/office/officeart/2016/7/layout/LinearBlockProcessNumbered"/>
    <dgm:cxn modelId="{02BA0F97-9ABA-4F11-95CA-319D95EAFE71}" type="presParOf" srcId="{E44300D7-2C8C-414F-991D-C25140CDC412}" destId="{3647BD8D-2459-4FD4-AACE-4AB32D28A1C5}" srcOrd="1" destOrd="0" presId="urn:microsoft.com/office/officeart/2016/7/layout/LinearBlockProcessNumbered"/>
    <dgm:cxn modelId="{72531E06-AED0-4092-A856-007ADB6139A0}" type="presParOf" srcId="{E44300D7-2C8C-414F-991D-C25140CDC412}" destId="{E2C9F446-EACF-4189-84D6-036758CD377D}" srcOrd="2" destOrd="0" presId="urn:microsoft.com/office/officeart/2016/7/layout/LinearBlockProcessNumbered"/>
    <dgm:cxn modelId="{687C1FC2-704F-4A8A-89B5-B38B2D267C86}" type="presParOf" srcId="{64DD696C-D5D5-462B-B627-DE1DE5753106}" destId="{B48B6C16-7A3C-4F41-88B3-1B47D1E7052B}" srcOrd="3" destOrd="0" presId="urn:microsoft.com/office/officeart/2016/7/layout/LinearBlockProcessNumbered"/>
    <dgm:cxn modelId="{FB5F9C4D-9467-4499-A799-B5BBCF0D28BE}" type="presParOf" srcId="{64DD696C-D5D5-462B-B627-DE1DE5753106}" destId="{A175B7F9-3C7B-47DA-875B-ACD8F7022F73}" srcOrd="4" destOrd="0" presId="urn:microsoft.com/office/officeart/2016/7/layout/LinearBlockProcessNumbered"/>
    <dgm:cxn modelId="{C681424B-2673-4942-9A94-6F73B8D9D4BC}" type="presParOf" srcId="{A175B7F9-3C7B-47DA-875B-ACD8F7022F73}" destId="{A1C1D9DF-6B76-430F-BF30-0CC754F73672}" srcOrd="0" destOrd="0" presId="urn:microsoft.com/office/officeart/2016/7/layout/LinearBlockProcessNumbered"/>
    <dgm:cxn modelId="{40774C66-0C67-4173-ADF2-E7B85DDBBCA2}" type="presParOf" srcId="{A175B7F9-3C7B-47DA-875B-ACD8F7022F73}" destId="{66083102-3BDB-4A5F-9EA9-F1A3EB35D5FB}" srcOrd="1" destOrd="0" presId="urn:microsoft.com/office/officeart/2016/7/layout/LinearBlockProcessNumbered"/>
    <dgm:cxn modelId="{173397B2-5490-4ABF-9EF8-793923E7A2FA}" type="presParOf" srcId="{A175B7F9-3C7B-47DA-875B-ACD8F7022F73}" destId="{7BB73788-45B7-47E4-A505-659729F858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7817F-226F-4F5F-BDB5-08D3C0AB71F7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53481-69E2-40C8-89E2-B21ABAB06604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noProof="0" dirty="0"/>
            <a:t>A nők szerepe az informatika történetében hosszú múltra tekint vissza, mégis kevesen ismerik hozzájárulásukat</a:t>
          </a:r>
        </a:p>
      </dsp:txBody>
      <dsp:txXfrm>
        <a:off x="390046" y="1129963"/>
        <a:ext cx="2895218" cy="1797636"/>
      </dsp:txXfrm>
    </dsp:sp>
    <dsp:sp modelId="{8AB31FE7-323D-418F-AA55-6D7D8AAE31BB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6BD25-8F35-4895-B341-604B5EE381EA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noProof="0" dirty="0"/>
            <a:t>A programozás kezdeti időszakában a nők kulcsszerepet játszottak</a:t>
          </a:r>
        </a:p>
      </dsp:txBody>
      <dsp:txXfrm>
        <a:off x="4065356" y="1129963"/>
        <a:ext cx="2895218" cy="1797636"/>
      </dsp:txXfrm>
    </dsp:sp>
    <dsp:sp modelId="{1C195605-5E9E-4F17-A950-B4A5A190AC6E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6408E-96D7-4C25-A42B-8E5A6E8D4C30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noProof="0" dirty="0"/>
            <a:t>Célom bemutatni a legjelentősebb női programozókat és munkájuk hatását</a:t>
          </a:r>
        </a:p>
      </dsp:txBody>
      <dsp:txXfrm>
        <a:off x="7740666" y="1129963"/>
        <a:ext cx="2895218" cy="1797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9E871-51BA-4448-8199-0B1554287513}">
      <dsp:nvSpPr>
        <dsp:cNvPr id="0" name=""/>
        <dsp:cNvSpPr/>
      </dsp:nvSpPr>
      <dsp:spPr>
        <a:xfrm>
          <a:off x="830" y="0"/>
          <a:ext cx="3363366" cy="3857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noProof="0" dirty="0"/>
            <a:t>A diverzitás növeli az innovációt</a:t>
          </a:r>
        </a:p>
      </dsp:txBody>
      <dsp:txXfrm>
        <a:off x="830" y="1543050"/>
        <a:ext cx="3363366" cy="2314575"/>
      </dsp:txXfrm>
    </dsp:sp>
    <dsp:sp modelId="{F1862BEF-FC4B-49C2-9FF2-D591E7A9D073}">
      <dsp:nvSpPr>
        <dsp:cNvPr id="0" name=""/>
        <dsp:cNvSpPr/>
      </dsp:nvSpPr>
      <dsp:spPr>
        <a:xfrm>
          <a:off x="830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600" kern="1200" noProof="0" dirty="0"/>
            <a:t>01</a:t>
          </a:r>
        </a:p>
      </dsp:txBody>
      <dsp:txXfrm>
        <a:off x="830" y="0"/>
        <a:ext cx="3363366" cy="1543050"/>
      </dsp:txXfrm>
    </dsp:sp>
    <dsp:sp modelId="{39E61676-285B-4B97-A7B6-10145E47F3CC}">
      <dsp:nvSpPr>
        <dsp:cNvPr id="0" name=""/>
        <dsp:cNvSpPr/>
      </dsp:nvSpPr>
      <dsp:spPr>
        <a:xfrm>
          <a:off x="3633266" y="0"/>
          <a:ext cx="3363366" cy="3857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noProof="0" dirty="0"/>
            <a:t>A női nézőpontok és készségek új megoldásokat hozhatnak a programozás világába</a:t>
          </a:r>
        </a:p>
      </dsp:txBody>
      <dsp:txXfrm>
        <a:off x="3633266" y="1543050"/>
        <a:ext cx="3363366" cy="2314575"/>
      </dsp:txXfrm>
    </dsp:sp>
    <dsp:sp modelId="{3012FE37-90A2-4F5F-8670-9DDCE1933711}">
      <dsp:nvSpPr>
        <dsp:cNvPr id="0" name=""/>
        <dsp:cNvSpPr/>
      </dsp:nvSpPr>
      <dsp:spPr>
        <a:xfrm>
          <a:off x="3633266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600" kern="1200" noProof="0" dirty="0"/>
            <a:t>02</a:t>
          </a:r>
        </a:p>
      </dsp:txBody>
      <dsp:txXfrm>
        <a:off x="3633266" y="0"/>
        <a:ext cx="3363366" cy="1543050"/>
      </dsp:txXfrm>
    </dsp:sp>
    <dsp:sp modelId="{C6CD5309-64F6-490F-AD08-825CA1B4E47B}">
      <dsp:nvSpPr>
        <dsp:cNvPr id="0" name=""/>
        <dsp:cNvSpPr/>
      </dsp:nvSpPr>
      <dsp:spPr>
        <a:xfrm>
          <a:off x="7265702" y="0"/>
          <a:ext cx="3363366" cy="3857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kern="1200" noProof="0" dirty="0"/>
            <a:t>A technológiai iparnak szüksége van több tehetséges szakemberre</a:t>
          </a:r>
        </a:p>
      </dsp:txBody>
      <dsp:txXfrm>
        <a:off x="7265702" y="1543050"/>
        <a:ext cx="3363366" cy="2314575"/>
      </dsp:txXfrm>
    </dsp:sp>
    <dsp:sp modelId="{51F754C8-0032-439B-B07B-95F186DEB02B}">
      <dsp:nvSpPr>
        <dsp:cNvPr id="0" name=""/>
        <dsp:cNvSpPr/>
      </dsp:nvSpPr>
      <dsp:spPr>
        <a:xfrm>
          <a:off x="7265702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600" kern="1200" noProof="0" dirty="0"/>
            <a:t>03</a:t>
          </a:r>
        </a:p>
      </dsp:txBody>
      <dsp:txXfrm>
        <a:off x="7265702" y="0"/>
        <a:ext cx="3363366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BF067-A56D-46B3-AD8C-B85C69658CA6}">
      <dsp:nvSpPr>
        <dsp:cNvPr id="0" name=""/>
        <dsp:cNvSpPr/>
      </dsp:nvSpPr>
      <dsp:spPr>
        <a:xfrm>
          <a:off x="2528" y="143310"/>
          <a:ext cx="3178373" cy="38140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0" rIns="31395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Grace </a:t>
          </a:r>
          <a:r>
            <a:rPr lang="hu-HU" sz="2100" kern="1200" dirty="0" err="1"/>
            <a:t>Hopper</a:t>
          </a:r>
          <a:r>
            <a:rPr lang="hu-HU" sz="2100" kern="1200" dirty="0"/>
            <a:t>: </a:t>
          </a:r>
          <a:br>
            <a:rPr lang="en-US" sz="2100" kern="1200" dirty="0"/>
          </a:br>
          <a:r>
            <a:rPr lang="hu-HU" sz="2100" kern="1200" dirty="0"/>
            <a:t>“A legveszélyesebb mondat egy nyelven: Mindig így csináltuk.”</a:t>
          </a:r>
          <a:endParaRPr lang="en-US" sz="2100" kern="1200" dirty="0"/>
        </a:p>
      </dsp:txBody>
      <dsp:txXfrm>
        <a:off x="2528" y="1668930"/>
        <a:ext cx="3178373" cy="2288428"/>
      </dsp:txXfrm>
    </dsp:sp>
    <dsp:sp modelId="{01C81473-ED88-4ECF-BE90-61977C045C1D}">
      <dsp:nvSpPr>
        <dsp:cNvPr id="0" name=""/>
        <dsp:cNvSpPr/>
      </dsp:nvSpPr>
      <dsp:spPr>
        <a:xfrm>
          <a:off x="2528" y="143310"/>
          <a:ext cx="3178373" cy="15256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165100" rIns="3139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528" y="143310"/>
        <a:ext cx="3178373" cy="1525619"/>
      </dsp:txXfrm>
    </dsp:sp>
    <dsp:sp modelId="{0E26D1B5-3539-467C-B3BE-D042C45F15DF}">
      <dsp:nvSpPr>
        <dsp:cNvPr id="0" name=""/>
        <dsp:cNvSpPr/>
      </dsp:nvSpPr>
      <dsp:spPr>
        <a:xfrm>
          <a:off x="3435171" y="143310"/>
          <a:ext cx="3835756" cy="38140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0" rIns="31395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/>
            <a:t>Margaret Hamilton: </a:t>
          </a:r>
          <a:br>
            <a:rPr lang="en-US" sz="2100" kern="1200" dirty="0"/>
          </a:br>
          <a:r>
            <a:rPr lang="hu-HU" sz="2100" kern="1200" dirty="0"/>
            <a:t>“A szoftvermérnökség igazi mérnöki tudományág.”</a:t>
          </a:r>
          <a:endParaRPr lang="en-US" sz="2100" kern="1200" dirty="0"/>
        </a:p>
      </dsp:txBody>
      <dsp:txXfrm>
        <a:off x="3435171" y="1668930"/>
        <a:ext cx="3835756" cy="2288428"/>
      </dsp:txXfrm>
    </dsp:sp>
    <dsp:sp modelId="{CC6EEC59-4CDB-4A33-A565-577FC8D2BFC8}">
      <dsp:nvSpPr>
        <dsp:cNvPr id="0" name=""/>
        <dsp:cNvSpPr/>
      </dsp:nvSpPr>
      <dsp:spPr>
        <a:xfrm>
          <a:off x="3763863" y="143310"/>
          <a:ext cx="3178373" cy="15256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165100" rIns="3139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63863" y="143310"/>
        <a:ext cx="3178373" cy="1525619"/>
      </dsp:txXfrm>
    </dsp:sp>
    <dsp:sp modelId="{403B41E3-6D9B-4BD9-9D80-B8BAABAF8240}">
      <dsp:nvSpPr>
        <dsp:cNvPr id="0" name=""/>
        <dsp:cNvSpPr/>
      </dsp:nvSpPr>
      <dsp:spPr>
        <a:xfrm>
          <a:off x="7525198" y="143310"/>
          <a:ext cx="3178373" cy="38140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0" rIns="313953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 err="1"/>
            <a:t>Radia</a:t>
          </a:r>
          <a:r>
            <a:rPr lang="hu-HU" sz="2100" kern="1200" dirty="0"/>
            <a:t> </a:t>
          </a:r>
          <a:r>
            <a:rPr lang="hu-HU" sz="2100" kern="1200" dirty="0" err="1"/>
            <a:t>Perlman</a:t>
          </a:r>
          <a:r>
            <a:rPr lang="hu-HU" sz="2100" kern="1200" dirty="0"/>
            <a:t>: </a:t>
          </a:r>
          <a:br>
            <a:rPr lang="en-US" sz="2100" kern="1200" dirty="0"/>
          </a:br>
          <a:r>
            <a:rPr lang="hu-HU" sz="2100" kern="1200" dirty="0"/>
            <a:t>“A számítógépes tudomány nem a számítógépekről szól, hanem a problémák megoldásáról.” </a:t>
          </a:r>
          <a:endParaRPr lang="en-US" sz="2100" kern="1200" dirty="0"/>
        </a:p>
      </dsp:txBody>
      <dsp:txXfrm>
        <a:off x="7525198" y="1668930"/>
        <a:ext cx="3178373" cy="2288428"/>
      </dsp:txXfrm>
    </dsp:sp>
    <dsp:sp modelId="{8D7C5F9B-A321-44BC-9C67-31689231B931}">
      <dsp:nvSpPr>
        <dsp:cNvPr id="0" name=""/>
        <dsp:cNvSpPr/>
      </dsp:nvSpPr>
      <dsp:spPr>
        <a:xfrm>
          <a:off x="7525198" y="143310"/>
          <a:ext cx="3178373" cy="152561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3953" tIns="165100" rIns="31395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525198" y="143310"/>
        <a:ext cx="3178373" cy="1525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0232C-AB60-4F43-8375-30DD248140B1}">
      <dsp:nvSpPr>
        <dsp:cNvPr id="0" name=""/>
        <dsp:cNvSpPr/>
      </dsp:nvSpPr>
      <dsp:spPr>
        <a:xfrm>
          <a:off x="443" y="1627376"/>
          <a:ext cx="1796206" cy="215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 nők szerepe a programozás történelmében kulcsfontosságú volt.</a:t>
          </a:r>
        </a:p>
      </dsp:txBody>
      <dsp:txXfrm>
        <a:off x="443" y="2489555"/>
        <a:ext cx="1796206" cy="1293268"/>
      </dsp:txXfrm>
    </dsp:sp>
    <dsp:sp modelId="{1D4659E9-2E9D-4BDF-AFDD-B34F3A3B2788}">
      <dsp:nvSpPr>
        <dsp:cNvPr id="0" name=""/>
        <dsp:cNvSpPr/>
      </dsp:nvSpPr>
      <dsp:spPr>
        <a:xfrm>
          <a:off x="443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01</a:t>
          </a:r>
        </a:p>
      </dsp:txBody>
      <dsp:txXfrm>
        <a:off x="443" y="1627376"/>
        <a:ext cx="1796206" cy="862179"/>
      </dsp:txXfrm>
    </dsp:sp>
    <dsp:sp modelId="{899A277D-7189-4492-8FAC-9C437CFB9A8D}">
      <dsp:nvSpPr>
        <dsp:cNvPr id="0" name=""/>
        <dsp:cNvSpPr/>
      </dsp:nvSpPr>
      <dsp:spPr>
        <a:xfrm>
          <a:off x="1940346" y="1627376"/>
          <a:ext cx="1796206" cy="2155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Ada </a:t>
          </a:r>
          <a:r>
            <a:rPr lang="hu-HU" sz="1100" kern="1200" noProof="0" dirty="0" err="1"/>
            <a:t>Lovelace</a:t>
          </a:r>
          <a:r>
            <a:rPr lang="hu-HU" sz="1100" kern="1200" noProof="0" dirty="0"/>
            <a:t> az első programozó, míg Grace </a:t>
          </a:r>
          <a:r>
            <a:rPr lang="hu-HU" sz="1100" kern="1200" noProof="0" dirty="0" err="1"/>
            <a:t>Hopper</a:t>
          </a:r>
          <a:r>
            <a:rPr lang="hu-HU" sz="1100" kern="1200" noProof="0" dirty="0"/>
            <a:t> és Margaret Hamilton az űrkutatás és szoftverfejlesztés alapjait fektették le</a:t>
          </a:r>
        </a:p>
      </dsp:txBody>
      <dsp:txXfrm>
        <a:off x="1940346" y="2489555"/>
        <a:ext cx="1796206" cy="1293268"/>
      </dsp:txXfrm>
    </dsp:sp>
    <dsp:sp modelId="{3647BD8D-2459-4FD4-AACE-4AB32D28A1C5}">
      <dsp:nvSpPr>
        <dsp:cNvPr id="0" name=""/>
        <dsp:cNvSpPr/>
      </dsp:nvSpPr>
      <dsp:spPr>
        <a:xfrm>
          <a:off x="1940346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02</a:t>
          </a:r>
        </a:p>
      </dsp:txBody>
      <dsp:txXfrm>
        <a:off x="1940346" y="1627376"/>
        <a:ext cx="1796206" cy="862179"/>
      </dsp:txXfrm>
    </dsp:sp>
    <dsp:sp modelId="{A1C1D9DF-6B76-430F-BF30-0CC754F73672}">
      <dsp:nvSpPr>
        <dsp:cNvPr id="0" name=""/>
        <dsp:cNvSpPr/>
      </dsp:nvSpPr>
      <dsp:spPr>
        <a:xfrm>
          <a:off x="3880249" y="1627376"/>
          <a:ext cx="1796206" cy="21554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Az ők hozzájárulásuk mind a mai napig meghatározó a tudomány és a technológia fejlődésében</a:t>
          </a:r>
        </a:p>
      </dsp:txBody>
      <dsp:txXfrm>
        <a:off x="3880249" y="2489555"/>
        <a:ext cx="1796206" cy="1293268"/>
      </dsp:txXfrm>
    </dsp:sp>
    <dsp:sp modelId="{66083102-3BDB-4A5F-9EA9-F1A3EB35D5FB}">
      <dsp:nvSpPr>
        <dsp:cNvPr id="0" name=""/>
        <dsp:cNvSpPr/>
      </dsp:nvSpPr>
      <dsp:spPr>
        <a:xfrm>
          <a:off x="3880249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03</a:t>
          </a:r>
        </a:p>
      </dsp:txBody>
      <dsp:txXfrm>
        <a:off x="3880249" y="1627376"/>
        <a:ext cx="1796206" cy="86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DFE25-AD5E-5861-0174-709860A2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88" b="434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78242A-FE89-5E1F-4BD9-6C65FAFCB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hu-HU" sz="4600" noProof="0" dirty="0">
                <a:solidFill>
                  <a:srgbClr val="FFFFFF"/>
                </a:solidFill>
              </a:rPr>
              <a:t>Nők a programozásban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67115F-46B4-ED12-6FB2-4F3A2C8B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hu-HU" noProof="0" dirty="0">
                <a:solidFill>
                  <a:srgbClr val="FFFFFF"/>
                </a:solidFill>
              </a:rPr>
              <a:t>Akik nélkül nem érhettük volna el a technológia mai szintjét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B9CEF12F-1310-24C2-DF34-4A0083424675}"/>
              </a:ext>
            </a:extLst>
          </p:cNvPr>
          <p:cNvSpPr txBox="1"/>
          <p:nvPr/>
        </p:nvSpPr>
        <p:spPr>
          <a:xfrm>
            <a:off x="195792" y="6264703"/>
            <a:ext cx="563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noProof="0" dirty="0"/>
              <a:t>Készítette – Veres Zsolt</a:t>
            </a:r>
          </a:p>
        </p:txBody>
      </p:sp>
    </p:spTree>
    <p:extLst>
      <p:ext uri="{BB962C8B-B14F-4D97-AF65-F5344CB8AC3E}">
        <p14:creationId xmlns:p14="http://schemas.microsoft.com/office/powerpoint/2010/main" val="132136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8194" name="Picture 2" descr="Barbara Liskov gets with the program">
            <a:extLst>
              <a:ext uri="{FF2B5EF4-FFF2-40B4-BE49-F238E27FC236}">
                <a16:creationId xmlns:a16="http://schemas.microsoft.com/office/drawing/2014/main" id="{848F7016-0195-207A-1885-1F9ABD83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r="7109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DD4886F-0885-5CE8-3337-FCDD37BB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Barbara </a:t>
            </a:r>
            <a:r>
              <a:rPr lang="hu-HU" noProof="0" dirty="0" err="1"/>
              <a:t>Liskov</a:t>
            </a:r>
            <a:br>
              <a:rPr lang="hu-HU" noProof="0" dirty="0"/>
            </a:br>
            <a:r>
              <a:rPr lang="hu-HU" noProof="0" dirty="0"/>
              <a:t>(1939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03DAB9-A29B-5058-8214-961D144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objektumorientált programozás egyik alapítója</a:t>
            </a:r>
          </a:p>
          <a:p>
            <a:r>
              <a:rPr lang="hu-HU" noProof="0" dirty="0"/>
              <a:t>Fontos hozzájárulása volt az adatabsztrakció és az öröklődés fogalmainak fejlesztésében</a:t>
            </a:r>
          </a:p>
          <a:p>
            <a:r>
              <a:rPr lang="hu-HU" noProof="0" dirty="0"/>
              <a:t>A </a:t>
            </a:r>
            <a:r>
              <a:rPr lang="hu-HU" noProof="0" dirty="0" err="1"/>
              <a:t>Liskov</a:t>
            </a:r>
            <a:r>
              <a:rPr lang="hu-HU" noProof="0" dirty="0"/>
              <a:t>-szubsztitúciós elv is az ő nevéhez fűződik</a:t>
            </a:r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9218" name="Picture 2" descr="Adele Goldberg (computer scientist) - Wikipedia">
            <a:extLst>
              <a:ext uri="{FF2B5EF4-FFF2-40B4-BE49-F238E27FC236}">
                <a16:creationId xmlns:a16="http://schemas.microsoft.com/office/drawing/2014/main" id="{35E1009E-FF2B-A414-2E5F-B0A35485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7" r="20210" b="2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8A9C53-B20E-1C07-6F52-7904A980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Adele</a:t>
            </a:r>
            <a:r>
              <a:rPr lang="hu-HU" noProof="0" dirty="0"/>
              <a:t> Goldberg</a:t>
            </a:r>
            <a:br>
              <a:rPr lang="hu-HU" noProof="0" dirty="0"/>
            </a:br>
            <a:r>
              <a:rPr lang="hu-HU" noProof="0" dirty="0"/>
              <a:t>(1945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74ABEE-DB87-E527-C6E0-1262C722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</a:t>
            </a:r>
            <a:r>
              <a:rPr lang="hu-HU" noProof="0" dirty="0" err="1"/>
              <a:t>Smalltalk</a:t>
            </a:r>
            <a:r>
              <a:rPr lang="hu-HU" noProof="0" dirty="0"/>
              <a:t> programozási nyelv egyik megalkotója</a:t>
            </a:r>
          </a:p>
          <a:p>
            <a:r>
              <a:rPr lang="hu-HU" noProof="0" dirty="0"/>
              <a:t>A nyelv az alapja volt a grafikus felhasználói felületek (GUI)  kialakulásának</a:t>
            </a:r>
          </a:p>
          <a:p>
            <a:r>
              <a:rPr lang="hu-HU" noProof="0" dirty="0"/>
              <a:t>Munkája hatással volt az Apple és Microsoft operációs rendszereire</a:t>
            </a: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8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10246" name="Picture 6" descr="Turing Award winner Frances Allen, one of computer science's 'first women,'  to speak at Virginia Tech | Virginia Tech News | Virginia Tech">
            <a:extLst>
              <a:ext uri="{FF2B5EF4-FFF2-40B4-BE49-F238E27FC236}">
                <a16:creationId xmlns:a16="http://schemas.microsoft.com/office/drawing/2014/main" id="{8E40E94F-2B24-A756-EF15-00326DEE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r="12566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0EEA9A1-2490-40B5-3F75-A6F2E97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Frances</a:t>
            </a:r>
            <a:r>
              <a:rPr lang="hu-HU" noProof="0" dirty="0"/>
              <a:t> Allen</a:t>
            </a:r>
            <a:br>
              <a:rPr lang="hu-HU" noProof="0" dirty="0"/>
            </a:br>
            <a:r>
              <a:rPr lang="hu-HU" noProof="0" dirty="0"/>
              <a:t>(1932 – 2020)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54D4F2-DD6A-0A08-D24C-3C8660EE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első nő, aki Turing-díjat kapott</a:t>
            </a:r>
          </a:p>
          <a:p>
            <a:r>
              <a:rPr lang="hu-HU" noProof="0" dirty="0"/>
              <a:t>Jelentős hozzájárulása volt a paralelizmus és a programoptimizálás területén</a:t>
            </a:r>
          </a:p>
          <a:p>
            <a:r>
              <a:rPr lang="hu-HU" noProof="0" dirty="0"/>
              <a:t>Munkájával jelentős hatással volt a számítástechnikai tudomány fejlődésére</a:t>
            </a:r>
          </a:p>
        </p:txBody>
      </p:sp>
      <p:cxnSp>
        <p:nvCxnSpPr>
          <p:cNvPr id="10256" name="Straight Connector 10255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7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5557D029-95F4-0062-8884-2B99A2F6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hu-HU" noProof="0" dirty="0"/>
              <a:t>Miért fontos több női programozó?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AC97351-F291-15CF-5BFB-6FC851AD6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2751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56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5308600"/>
            <a:ext cx="10579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F94CD828-B687-140E-ADFF-7F4598F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494684"/>
            <a:ext cx="10725912" cy="756996"/>
          </a:xfrm>
        </p:spPr>
        <p:txBody>
          <a:bodyPr>
            <a:normAutofit/>
          </a:bodyPr>
          <a:lstStyle/>
          <a:p>
            <a:r>
              <a:rPr lang="hu-HU" noProof="0" dirty="0"/>
              <a:t>Híres női programozók idézetei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3742BC3-23BC-02B2-2EAC-5CA6388B6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07430"/>
              </p:ext>
            </p:extLst>
          </p:nvPr>
        </p:nvGraphicFramePr>
        <p:xfrm>
          <a:off x="723900" y="761999"/>
          <a:ext cx="10706100" cy="4100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153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6A88FE93-5F50-CF92-F188-2A89BAB4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hu-HU" noProof="0" dirty="0">
                <a:solidFill>
                  <a:schemeClr val="bg1"/>
                </a:solidFill>
              </a:rPr>
              <a:t>Összegzés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DC7F4D2-5FB8-C68B-22DD-40F231339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6663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0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1ED35FEC-3866-9DB2-AE5D-E03AEB05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hu-HU" noProof="0" dirty="0"/>
              <a:t>Bevezetés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9A8734A-B7BD-A884-79F2-DA88A7A02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7091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66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1028" name="Picture 4" descr="A képen Jelmeztervezés, festmény, Emberi arc, n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EC31BFD-EE49-F890-E54D-CA158C6B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r="5435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2FE2DA-8679-936C-6FAE-F34E13D7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Ada </a:t>
            </a:r>
            <a:r>
              <a:rPr lang="hu-HU" noProof="0" dirty="0" err="1"/>
              <a:t>lovelace</a:t>
            </a:r>
            <a:br>
              <a:rPr lang="hu-HU" noProof="0" dirty="0"/>
            </a:br>
            <a:r>
              <a:rPr lang="hu-HU" noProof="0" dirty="0"/>
              <a:t>(1815 – 1852)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A421F-5B8C-33E2-7CD7-0DD95C72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Az első programozó, aki az analitikai számolóhoz írt algoritmust</a:t>
            </a:r>
          </a:p>
          <a:p>
            <a:r>
              <a:rPr lang="hu-HU" noProof="0" dirty="0"/>
              <a:t>A számítógép programozásának alapjait fektette le</a:t>
            </a:r>
          </a:p>
          <a:p>
            <a:r>
              <a:rPr lang="hu-HU" noProof="0" dirty="0"/>
              <a:t>Híres mondás: “A számítógépek számára írt algoritmusoknak nemcsak a számításokat kell végezniük, hanem azok módját is kell tartalmazniuk.”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0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CCA780-0A97-4321-F924-53AA7E32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r="14925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368381-B39B-DD95-1493-B23BC41C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Grace </a:t>
            </a:r>
            <a:r>
              <a:rPr lang="hu-HU" noProof="0" dirty="0" err="1"/>
              <a:t>Hopper</a:t>
            </a:r>
            <a:br>
              <a:rPr lang="hu-HU" noProof="0" dirty="0"/>
            </a:br>
            <a:r>
              <a:rPr lang="hu-HU" noProof="0" dirty="0"/>
              <a:t>(1906 – 1992)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72ABF-355F-FD02-6117-8E7FEA8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 COBOL programozási nyelv kifejlesztője</a:t>
            </a:r>
          </a:p>
          <a:p>
            <a:r>
              <a:rPr lang="hu-HU" noProof="0" dirty="0"/>
              <a:t>Feltalálta a fordítót (</a:t>
            </a:r>
            <a:r>
              <a:rPr lang="hu-HU" noProof="0" dirty="0" err="1"/>
              <a:t>compiler</a:t>
            </a:r>
            <a:r>
              <a:rPr lang="hu-HU" noProof="0" dirty="0"/>
              <a:t>), amely a magas szintű kódot gépi kóddá alakítja át</a:t>
            </a:r>
          </a:p>
          <a:p>
            <a:r>
              <a:rPr lang="hu-HU" noProof="0" dirty="0"/>
              <a:t>Az ő nevéhez fűződik a “</a:t>
            </a:r>
            <a:r>
              <a:rPr lang="hu-HU" noProof="0" dirty="0" err="1"/>
              <a:t>bug</a:t>
            </a:r>
            <a:r>
              <a:rPr lang="hu-HU" noProof="0" dirty="0"/>
              <a:t>” kifejezés népszerűsítése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2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748D39F-8135-5667-B504-8C5174C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 r="18174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9037720-5529-7F0F-2FFD-E29398F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Margaret Hamilton</a:t>
            </a:r>
            <a:br>
              <a:rPr lang="hu-HU" noProof="0" dirty="0"/>
            </a:br>
            <a:r>
              <a:rPr lang="hu-HU" noProof="0" dirty="0"/>
              <a:t>(1936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2A7EB-8CC0-C2C2-C5BB-558418B9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Az Apollo 11 űrprogram fedélzeti szoftverének vezető fejlesztője</a:t>
            </a:r>
          </a:p>
          <a:p>
            <a:r>
              <a:rPr lang="hu-HU" noProof="0" dirty="0"/>
              <a:t>Ő volt a szoftvermérnökség egyik alapítója</a:t>
            </a:r>
          </a:p>
          <a:p>
            <a:r>
              <a:rPr lang="hu-HU" noProof="0" dirty="0"/>
              <a:t>A NASA-ban dolgozott, és munkájának köszönhetően az emberiség első lépéseit tehette meg a Holdon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3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4098" name="Picture 2" descr="Hedy Lamarr | Filmek, képek, díjak | Személyiség adatlap | Mafab.hu">
            <a:extLst>
              <a:ext uri="{FF2B5EF4-FFF2-40B4-BE49-F238E27FC236}">
                <a16:creationId xmlns:a16="http://schemas.microsoft.com/office/drawing/2014/main" id="{25996D1B-1E20-506D-89DC-3AF41C44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D3846C-0654-C789-1C49-F7F8284D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Hedy</a:t>
            </a:r>
            <a:r>
              <a:rPr lang="hu-HU" noProof="0" dirty="0"/>
              <a:t> </a:t>
            </a:r>
            <a:r>
              <a:rPr lang="hu-HU" noProof="0" dirty="0" err="1"/>
              <a:t>Lamarr</a:t>
            </a:r>
            <a:br>
              <a:rPr lang="hu-HU" noProof="0" dirty="0"/>
            </a:br>
            <a:r>
              <a:rPr lang="hu-HU" noProof="0" dirty="0"/>
              <a:t>(1914 – 2000)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102C2-FB0A-703E-E640-176B50DD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Színésznő és feltaláló</a:t>
            </a:r>
          </a:p>
          <a:p>
            <a:r>
              <a:rPr lang="hu-HU" noProof="0" dirty="0"/>
              <a:t>Kifejlesztett egy </a:t>
            </a:r>
            <a:r>
              <a:rPr lang="hu-HU" noProof="0" dirty="0" err="1"/>
              <a:t>frekvenciaugratásos</a:t>
            </a:r>
            <a:r>
              <a:rPr lang="hu-HU" noProof="0" dirty="0"/>
              <a:t> technológiát, amely az alapja a </a:t>
            </a:r>
            <a:r>
              <a:rPr lang="hu-HU" noProof="0" dirty="0" err="1"/>
              <a:t>Wi</a:t>
            </a:r>
            <a:r>
              <a:rPr lang="hu-HU" noProof="0" dirty="0"/>
              <a:t>-Fi, Bluetooth és GPS rendszereknek</a:t>
            </a:r>
          </a:p>
          <a:p>
            <a:r>
              <a:rPr lang="hu-HU" noProof="0" dirty="0"/>
              <a:t>Munkája nélkülözhetetlen a modern vezeték nélküli kommunikációban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5122" name="Picture 2" descr="Donaldson Collection/Getty Images">
            <a:extLst>
              <a:ext uri="{FF2B5EF4-FFF2-40B4-BE49-F238E27FC236}">
                <a16:creationId xmlns:a16="http://schemas.microsoft.com/office/drawing/2014/main" id="{E76A1067-2AA5-7412-2A95-298EF510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5016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FB5A8FA-6F3D-B22E-ADA8-08E9BAF3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KATHRINE </a:t>
            </a:r>
            <a:r>
              <a:rPr lang="hu-HU" noProof="0" dirty="0" err="1"/>
              <a:t>Jhonson</a:t>
            </a:r>
            <a:br>
              <a:rPr lang="hu-HU" noProof="0" dirty="0"/>
            </a:br>
            <a:r>
              <a:rPr lang="hu-HU" noProof="0" dirty="0"/>
              <a:t>(1918 – 2020)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9BAA5-AC7A-DA9D-9585-E3CEAC6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NASA matematikai zsenije, aki segítette az űrhajósok pályájának kiszámítását</a:t>
            </a:r>
          </a:p>
          <a:p>
            <a:r>
              <a:rPr lang="hu-HU" noProof="0" dirty="0"/>
              <a:t>Az ő munkája nélkülözhetetlen volt az Apollo-programban és az űrkutatás fejlődésében</a:t>
            </a:r>
          </a:p>
          <a:p>
            <a:r>
              <a:rPr lang="hu-HU" noProof="0" dirty="0"/>
              <a:t>Film is készült róla “Rejtett számok” címmel</a:t>
            </a:r>
          </a:p>
        </p:txBody>
      </p:sp>
      <p:cxnSp>
        <p:nvCxnSpPr>
          <p:cNvPr id="5132" name="Straight Connector 5128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05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6146" name="Picture 2" descr="Joan CLARKE">
            <a:extLst>
              <a:ext uri="{FF2B5EF4-FFF2-40B4-BE49-F238E27FC236}">
                <a16:creationId xmlns:a16="http://schemas.microsoft.com/office/drawing/2014/main" id="{2B8B2671-9C71-CC16-3787-02031D03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r="8381" b="2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2FB7C55-03E5-BE0B-4560-54DA3F12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Joan Clarke</a:t>
            </a:r>
            <a:br>
              <a:rPr lang="hu-HU" noProof="0" dirty="0"/>
            </a:br>
            <a:r>
              <a:rPr lang="hu-HU" noProof="0" dirty="0"/>
              <a:t>(1917 – 1996)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1194E7-5310-4777-58FC-0F0AF70D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második világháború alatt Alan Turing csapatában dolgozott</a:t>
            </a:r>
          </a:p>
          <a:p>
            <a:r>
              <a:rPr lang="hu-HU" noProof="0" dirty="0"/>
              <a:t>Ő volt a legfontosabb matematikus, aki segített a német Enigma kódok feltörésében</a:t>
            </a:r>
          </a:p>
          <a:p>
            <a:r>
              <a:rPr lang="hu-HU" noProof="0" dirty="0"/>
              <a:t>Turing mellett kulcsszerepe volt a háborús titkos üzenetek megfejtésében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2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7170" name="Picture 2" descr="Radia Perlman | National Inventors Hall of Fame® Inductee">
            <a:extLst>
              <a:ext uri="{FF2B5EF4-FFF2-40B4-BE49-F238E27FC236}">
                <a16:creationId xmlns:a16="http://schemas.microsoft.com/office/drawing/2014/main" id="{227BB4BC-08FB-C49C-4D2F-CA56EA53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5C14F6-5813-A6E7-2AB0-F636D7D2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Radia</a:t>
            </a:r>
            <a:r>
              <a:rPr lang="hu-HU" noProof="0" dirty="0"/>
              <a:t> </a:t>
            </a:r>
            <a:r>
              <a:rPr lang="hu-HU" noProof="0" dirty="0" err="1"/>
              <a:t>Perlman</a:t>
            </a:r>
            <a:br>
              <a:rPr lang="hu-HU" noProof="0" dirty="0"/>
            </a:br>
            <a:r>
              <a:rPr lang="hu-HU" noProof="0" dirty="0"/>
              <a:t>(1951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9CAA08-872B-3359-8440-5DC29DC2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internet alapjainak kidolgozója, ő a </a:t>
            </a:r>
            <a:r>
              <a:rPr lang="hu-HU" noProof="0" dirty="0" err="1"/>
              <a:t>Spanning</a:t>
            </a:r>
            <a:r>
              <a:rPr lang="hu-HU" noProof="0" dirty="0"/>
              <a:t> </a:t>
            </a:r>
            <a:r>
              <a:rPr lang="hu-HU" noProof="0" dirty="0" err="1"/>
              <a:t>Tree</a:t>
            </a:r>
            <a:r>
              <a:rPr lang="hu-HU" noProof="0" dirty="0"/>
              <a:t> </a:t>
            </a:r>
            <a:r>
              <a:rPr lang="hu-HU" noProof="0" dirty="0" err="1"/>
              <a:t>Protocol</a:t>
            </a:r>
            <a:r>
              <a:rPr lang="hu-HU" noProof="0" dirty="0"/>
              <a:t> (STP) kitalálója</a:t>
            </a:r>
          </a:p>
          <a:p>
            <a:r>
              <a:rPr lang="hu-HU" noProof="0" dirty="0"/>
              <a:t>Az ő munkája biztosítja az internet működését, mivel lehetővé teszi az adatforgalom optimális útvonalát</a:t>
            </a:r>
          </a:p>
          <a:p>
            <a:r>
              <a:rPr lang="hu-HU" noProof="0" dirty="0"/>
              <a:t>“Az internet anyja”-ként is ismert</a:t>
            </a:r>
          </a:p>
        </p:txBody>
      </p: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9211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7E60AE2C53F984880207E6054671129" ma:contentTypeVersion="5" ma:contentTypeDescription="Új dokumentum létrehozása." ma:contentTypeScope="" ma:versionID="24bd9747ad3bb70e717e0ba510cb7f17">
  <xsd:schema xmlns:xsd="http://www.w3.org/2001/XMLSchema" xmlns:xs="http://www.w3.org/2001/XMLSchema" xmlns:p="http://schemas.microsoft.com/office/2006/metadata/properties" xmlns:ns3="0d289257-1621-47f6-8622-03e2ca822643" targetNamespace="http://schemas.microsoft.com/office/2006/metadata/properties" ma:root="true" ma:fieldsID="921ab11de745f09a4e62065538dad265" ns3:_="">
    <xsd:import namespace="0d289257-1621-47f6-8622-03e2ca82264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89257-1621-47f6-8622-03e2ca82264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07E8A-73E1-48FF-8251-98B215D158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D808C0-58BD-484B-938D-498EE76FDD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289257-1621-47f6-8622-03e2ca822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C3A6-011B-4521-A1FF-4B63E79FAE0A}">
  <ds:schemaRefs>
    <ds:schemaRef ds:uri="http://purl.org/dc/dcmitype/"/>
    <ds:schemaRef ds:uri="http://purl.org/dc/terms/"/>
    <ds:schemaRef ds:uri="0d289257-1621-47f6-8622-03e2ca82264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551</Words>
  <Application>Microsoft Office PowerPoint</Application>
  <PresentationFormat>Szélesvásznú</PresentationFormat>
  <Paragraphs>68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Nők a programozásban</vt:lpstr>
      <vt:lpstr>Bevezetés</vt:lpstr>
      <vt:lpstr>Ada lovelace (1815 – 1852)</vt:lpstr>
      <vt:lpstr>Grace Hopper (1906 – 1992)</vt:lpstr>
      <vt:lpstr>Margaret Hamilton (1936 – )</vt:lpstr>
      <vt:lpstr>Hedy Lamarr (1914 – 2000)</vt:lpstr>
      <vt:lpstr>KATHRINE Jhonson (1918 – 2020)</vt:lpstr>
      <vt:lpstr>Joan Clarke (1917 – 1996)</vt:lpstr>
      <vt:lpstr>Radia Perlman (1951 – )</vt:lpstr>
      <vt:lpstr>Barbara Liskov (1939 – )</vt:lpstr>
      <vt:lpstr>Adele Goldberg (1945 – )</vt:lpstr>
      <vt:lpstr>Frances Allen (1932 – 2020)</vt:lpstr>
      <vt:lpstr>Miért fontos több női programozó?</vt:lpstr>
      <vt:lpstr>Híres női programozók idézetei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Veres Zsolt</dc:creator>
  <cp:lastModifiedBy>Veres Zsolt</cp:lastModifiedBy>
  <cp:revision>4</cp:revision>
  <dcterms:created xsi:type="dcterms:W3CDTF">2025-03-10T00:24:15Z</dcterms:created>
  <dcterms:modified xsi:type="dcterms:W3CDTF">2025-03-12T09:44:07Z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0x01010037E60AE2C53F984880207E6054671129</vt:lpwstr>
  </property>
</Properties>
</file>