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651bd18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651bd18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59fe91d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59fe91d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59fe91d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59fe91d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651bd18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651bd18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637e87a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637e87a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59fe91d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59fe91d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59fe91d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59fe91d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59fe91d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59fe91d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59fe91d5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59fe91d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lanetaryhealthalliance.org/natural-disasters" TargetMode="External"/><Relationship Id="rId4" Type="http://schemas.openxmlformats.org/officeDocument/2006/relationships/hyperlink" Target="https://www.samhsa.gov/find-help/disaster-distress-helpline/disaster-types" TargetMode="Externa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qatesttraining.com/wp-content/uploads/2021/11/five-steps-of-etl-process.jpeg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ETL</a:t>
            </a:r>
            <a:endParaRPr sz="28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Natural Disasters</a:t>
            </a:r>
            <a:endParaRPr sz="41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Orlando Leckie, William Abate, Verenice Vargas</a:t>
            </a:r>
            <a:endParaRPr sz="13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2997750" y="2127150"/>
            <a:ext cx="31485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Summary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7765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natural disasters?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25625" y="1272925"/>
            <a:ext cx="5602500" cy="3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Natural disasters are extreme, sudden events caused by environmental factors.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❖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Earthquakes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❖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Tsunamis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❖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Hurricanes/Tropical Storms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❖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Wildfires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❖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Tornadoes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25625" y="4536650"/>
            <a:ext cx="85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Sources: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https://www.planetaryhealthalliance.org/natural-disasters</a:t>
            </a:r>
            <a:r>
              <a:rPr lang="en" sz="800"/>
              <a:t> ;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https://www.samhsa.gov/find-help/disaster-distress-helpline/disaster-types</a:t>
            </a:r>
            <a:r>
              <a:rPr lang="en" sz="800"/>
              <a:t> ;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(Photo) https://www.kindpng.com/picc/m/44-442679_clip-art-wild-fires-trees-on-fire-clipart.png</a:t>
            </a:r>
            <a:endParaRPr sz="7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5725" y="1601375"/>
            <a:ext cx="2911074" cy="2680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25625" y="4536650"/>
            <a:ext cx="85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Sources: </a:t>
            </a:r>
            <a:r>
              <a:rPr lang="en" sz="800"/>
              <a:t>(Photo)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https://qatesttraining.com/wp-content/uploads/2021/11/five-steps-of-etl-process.jpeg</a:t>
            </a:r>
            <a:r>
              <a:rPr lang="en" sz="800"/>
              <a:t> ; https://wikitable2csv.ggor.de/</a:t>
            </a:r>
            <a:endParaRPr sz="800"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14230" l="3196" r="3065" t="14473"/>
          <a:stretch/>
        </p:blipFill>
        <p:spPr>
          <a:xfrm>
            <a:off x="705464" y="1324725"/>
            <a:ext cx="7733075" cy="24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735100" y="555025"/>
            <a:ext cx="506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ETL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54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28112" l="10198" r="18581" t="16602"/>
          <a:stretch/>
        </p:blipFill>
        <p:spPr>
          <a:xfrm>
            <a:off x="462000" y="1317325"/>
            <a:ext cx="8220000" cy="34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311700" y="4804800"/>
            <a:ext cx="85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Sources: </a:t>
            </a:r>
            <a:r>
              <a:rPr lang="en" sz="800"/>
              <a:t>https://en.wikipedia.org/wiki/List_of_disasters_by_cost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5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11700" y="4726825"/>
            <a:ext cx="85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Sources: https://en.wikipedia.org/wiki/List_of_disasters_by_cost</a:t>
            </a:r>
            <a:endParaRPr sz="800"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42201" l="20867" r="24760" t="30823"/>
          <a:stretch/>
        </p:blipFill>
        <p:spPr>
          <a:xfrm>
            <a:off x="1172462" y="1376550"/>
            <a:ext cx="6699077" cy="18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49268" l="21154" r="23159" t="27535"/>
          <a:stretch/>
        </p:blipFill>
        <p:spPr>
          <a:xfrm>
            <a:off x="1172450" y="3215290"/>
            <a:ext cx="6699101" cy="151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55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1361725"/>
            <a:ext cx="60717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</a:t>
            </a: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order to transform the data, we performed the following:</a:t>
            </a:r>
            <a:endParaRPr b="1"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Pandas functions in Jupyter Notebook to load two CSV files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Reviewed the files and transformed into data frames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Dropped rows where the year was before 2000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Focused on natural disasters in California and Texas only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Reset the index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18088" l="26247" r="58451" t="41796"/>
          <a:stretch/>
        </p:blipFill>
        <p:spPr>
          <a:xfrm>
            <a:off x="149750" y="1672850"/>
            <a:ext cx="1670827" cy="24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300" y="3056500"/>
            <a:ext cx="1875875" cy="18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325625" y="4536650"/>
            <a:ext cx="85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Sources: (Photo) </a:t>
            </a:r>
            <a:r>
              <a:rPr lang="en" sz="800"/>
              <a:t>http://clipart-library.com/free/gear-clipart-transparent.html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765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Disaster Cost per Year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1480150"/>
            <a:ext cx="76887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Astype float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Groupby year + sum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Matplotlib for bar graphs</a:t>
            </a:r>
            <a:endParaRPr sz="1000"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26794" l="26857" r="52747" t="45712"/>
          <a:stretch/>
        </p:blipFill>
        <p:spPr>
          <a:xfrm>
            <a:off x="4489501" y="2455775"/>
            <a:ext cx="2893675" cy="211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 b="9699" l="26889" r="53038" t="62807"/>
          <a:stretch/>
        </p:blipFill>
        <p:spPr>
          <a:xfrm>
            <a:off x="1297375" y="2455775"/>
            <a:ext cx="2847749" cy="211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57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Natural Disasters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1480150"/>
            <a:ext cx="76887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Astype string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Groupby year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Matplotlib for line graphs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26018" l="26707" r="35170" t="25869"/>
          <a:stretch/>
        </p:blipFill>
        <p:spPr>
          <a:xfrm>
            <a:off x="729450" y="2414200"/>
            <a:ext cx="3485750" cy="238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18936" l="26738" r="35140" t="32951"/>
          <a:stretch/>
        </p:blipFill>
        <p:spPr>
          <a:xfrm>
            <a:off x="4665975" y="2414200"/>
            <a:ext cx="3485750" cy="238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7650" y="56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Process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10620" l="17487" r="56608" t="61104"/>
          <a:stretch/>
        </p:blipFill>
        <p:spPr>
          <a:xfrm>
            <a:off x="727650" y="1993600"/>
            <a:ext cx="2950925" cy="174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 b="53247" l="17482" r="58000" t="23369"/>
          <a:stretch/>
        </p:blipFill>
        <p:spPr>
          <a:xfrm>
            <a:off x="4013577" y="3484725"/>
            <a:ext cx="2950925" cy="152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39231" l="17487" r="56608" t="27064"/>
          <a:stretch/>
        </p:blipFill>
        <p:spPr>
          <a:xfrm>
            <a:off x="4013575" y="1345875"/>
            <a:ext cx="2950930" cy="20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9800" y="1711574"/>
            <a:ext cx="1566975" cy="15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325625" y="4536650"/>
            <a:ext cx="350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Sources: (Photo) </a:t>
            </a:r>
            <a:r>
              <a:rPr lang="en" sz="800"/>
              <a:t>https://cdn-icons-png.flaticon.com/512/25/25231.png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