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Slab"/>
      <p:regular r:id="rId27"/>
      <p:bold r:id="rId28"/>
    </p:embeddedFon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bold.fntdata"/><Relationship Id="rId27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b25b35e1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b25b35e1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b25b35e1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b25b35e1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b25b35e1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b25b35e1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b25b35e1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b25b35e1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b25b35e1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b25b35e1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b25b35e1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b25b35e1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b25b35e1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b25b35e1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b25b35e1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b25b35e1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4c3f5827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4c3f5827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4c3f5806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4c3f5806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4a0a61dd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4a0a61dd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4c3f5806c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4c3f5806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b25b35e1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b25b35e1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b25b35e1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b25b35e1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b25b35e1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b25b35e1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b25b35e1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b25b35e1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b25b35e1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b25b35e1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b25b35e1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b25b35e1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b25b35e1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b25b35e1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b25b35e1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b25b35e1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NPYzacISHxc4J-Ci7loo5SYc93YsffTe/view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Single-Cycle Microprocessor Group Project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 Le, Vergil Mendizabel, and SethWanderman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29275" y="3487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Mips: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1319250"/>
            <a:ext cx="75628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1322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87900" y="3901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Seven Segment: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575" y="680075"/>
            <a:ext cx="4610450" cy="40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87900" y="4249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Top: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13" y="1740550"/>
            <a:ext cx="810577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93050" y="289775"/>
            <a:ext cx="3400500" cy="108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Data Memory: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46" name="Google Shape;146;p26"/>
          <p:cNvSpPr txBox="1"/>
          <p:nvPr>
            <p:ph idx="2" type="body"/>
          </p:nvPr>
        </p:nvSpPr>
        <p:spPr>
          <a:xfrm>
            <a:off x="4960175" y="475950"/>
            <a:ext cx="3837000" cy="12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ALU:</a:t>
            </a:r>
            <a:endParaRPr sz="2400"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926" y="1640850"/>
            <a:ext cx="4379474" cy="298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800" y="2205088"/>
            <a:ext cx="4307326" cy="1855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7" cy="4816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87900" y="4728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Instruction</a:t>
            </a:r>
            <a:r>
              <a:rPr lang="en">
                <a:solidFill>
                  <a:schemeClr val="accent5"/>
                </a:solidFill>
              </a:rPr>
              <a:t> Memory: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875" y="2495075"/>
            <a:ext cx="5471600" cy="24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0873" y="404473"/>
            <a:ext cx="6329849" cy="19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70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87900" y="1263125"/>
            <a:ext cx="3894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Timing Simulation Results 1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71225"/>
            <a:ext cx="8839201" cy="89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 txBox="1"/>
          <p:nvPr/>
        </p:nvSpPr>
        <p:spPr>
          <a:xfrm>
            <a:off x="234050" y="3222850"/>
            <a:ext cx="30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*From testbench given by textbook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87900" y="2025125"/>
            <a:ext cx="3894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Memfile.dat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For Testbench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150" y="152400"/>
            <a:ext cx="4260325" cy="49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2832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Schematic: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288" y="1144125"/>
            <a:ext cx="6727431" cy="3694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87900" y="1263125"/>
            <a:ext cx="3894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Timing Simulation Results 2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71225"/>
            <a:ext cx="8839200" cy="1116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9500" y="3440325"/>
            <a:ext cx="5582100" cy="1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2"/>
          <p:cNvSpPr txBox="1"/>
          <p:nvPr/>
        </p:nvSpPr>
        <p:spPr>
          <a:xfrm>
            <a:off x="152400" y="3440325"/>
            <a:ext cx="30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*Custom developed testbench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265500" y="16895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The Video </a:t>
            </a:r>
            <a:r>
              <a:rPr lang="en">
                <a:solidFill>
                  <a:schemeClr val="accent5"/>
                </a:solidFill>
              </a:rPr>
              <a:t>Demonstration: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92" name="Google Shape;192;p33" title="The Video Demonstr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875" y="1136225"/>
            <a:ext cx="4233425" cy="31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228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RTL and Hierarchy Diagrams: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213475"/>
            <a:ext cx="6113451" cy="329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7000" y="899575"/>
            <a:ext cx="2069100" cy="39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6590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Datapath(System Verilog):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datapath connects all modules together and keeps track track of the current instruction with a program counter.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425" y="152400"/>
            <a:ext cx="466823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229"/>
            <a:ext cx="9144001" cy="4767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Submodules: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77967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Register File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Adder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Left Shift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Sign Extension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Resettable Flip-Flop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Multiplexer</a:t>
            </a:r>
            <a:endParaRPr sz="16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300" y="1371600"/>
            <a:ext cx="2957852" cy="28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8552" y="1371600"/>
            <a:ext cx="2533048" cy="2225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136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Controller: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488450" y="1443150"/>
            <a:ext cx="3012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Designed to take in the opcode and function inputs to and decodes the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given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bits to be able to give the correct instructions/bits to each submodule.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250" y="928688"/>
            <a:ext cx="51816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804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Main and ALU Decoder: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503250" y="1465350"/>
            <a:ext cx="3774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 Decoder module (maindec) breaks down and gives the correct output for the given 6-bit op input it takes in.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ALU Decoder module (aludec) determines the immediate outputs first (lw/sw/addi/beq) then includes an embedded case for R-Type instructions (add/sub/and/or/nor/slt).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950" y="2886050"/>
            <a:ext cx="3641344" cy="21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950" y="344556"/>
            <a:ext cx="3641350" cy="2389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