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8-28T16:23:19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16263 10548 0,'0'18'16,"18"-18"31,17 0-47,36 0 15,246 0 1,195 0 0,105-71-1,-282 18 1,-17 18-16,-72 35 0,160 0 16,-194 0-1,-124 0 16,-17 0-15,-36 53 0,35 17-1,54 1 1,70 0 0,53-19-1,53 1 1,0-35-1,52-18 1,160 0 0,-248 18-1,-122 17 1,-72-17 0,54-1-1,52 18 16,0-35-15,160 0 0,-90 0-1,37 0 1,-125 0 0,54 0-1,53 0 1,-89 0-1,18 0 1,35 0 0,71 0-1,35 0 1,53-52 0,-70 16-1,-36-34 1,-88 34 15,-35 36-15,229 0-1,-70 0 1,34 0 0,-17 0-1,-105-17 1,-71 17-1,-89 0 1,-17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8-28T16:24:07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24165 6421 0,'-17'0'63,"-72"-18"-63,1 18 15,-247 0 1,-18 0 0,53 0-1,54-53 1,228 53-1,-17 0-15,-1 0 16,1 0 0,-53 18-1,35 17 1,18 0 0,-71 71-1,35-35-15,54-19 16,-19 19-16,1 0 15,-124 123 1,89-36 0,34-69-1,36-19 1,0 36 0,36-35-1,17 52 1,70 106-1,106 36 1,107 17 0,69-17-1,-17-124 17,-141-88-17,-35-89 1,-141-16-1,52-125 1,-17-35 0,-36-87-1,-52-1 1,-18-53 0,-35 18-1,-18 106 1,-18 87-1,18 37 1,-52 16 0,34 72-1,0 17 1</inkml:trace>
  <inkml:trace contextRef="#ctx0" brushRef="#br0" timeOffset="3665.524">7902 14852 0,'35'0'32,"36"0"-17,123 0 1,88 35-1,-123-17 1,-35 17-16,34-17 16,-34-18-1,-89 0 1,-17 0 15,-1 0 63,-17-36-78,-53-16-1,18-19-15</inkml:trace>
  <inkml:trace contextRef="#ctx0" brushRef="#br0" timeOffset="4499.941">8343 13899 0,'0'-35'63,"0"-18"-63,0 18 15,0-36-15,18-52 32,-18-1-17,0 1 1,0 70-1,0 35 1,-53 18 187,-18 18-187,18 0-16,1-1 15,52 1 1,-36-18 0,36-18 140</inkml:trace>
  <inkml:trace contextRef="#ctx0" brushRef="#br0" timeOffset="4962.893">8343 13264 0,'18'0'78,"17"0"-78,-17 18 16,-1 0-16,1-1 15,35 19 1,-35-36 31,-1 17-47</inkml:trace>
  <inkml:trace contextRef="#ctx0" brushRef="#br0" timeOffset="6048.979">8361 12241 0,'-18'0'187,"18"18"-171,-17 0-1,-1 17-15,0-35 16,18 53 0,0 17-1,0-34 1,0-19 0,0 19 15,36-19-16,-36 1-15,17-18 157,1 0-157,-1 0 0,1 0 15,0-35 1,-1-1 0,-17 1 15,0 17-16,0 1 1</inkml:trace>
  <inkml:trace contextRef="#ctx0" brushRef="#br0" timeOffset="6851.005">8449 12277 0,'0'17'47,"0"1"-47,0 17 16,0 18-1,0 18 1,0-18 15,0-18-15,0-17-16,0 17 15,0 53 1,0-53 0,0 1-1,-18-36 32,18 17-47,-17-17 16,-19 18-1,36-1-15,-35-17 79,18 0-64,-19 0 1,19-35-1,-1 18 1</inkml:trace>
  <inkml:trace contextRef="#ctx0" brushRef="#br0" timeOffset="8132.402">8520 12647 0,'17'0'32,"18"0"-17,-17 0-15,106 0 16,-54-18 0,-17 1-16,-18 17 31,-17 0-16,0-18 1,-18-17 62,0 0-47,0 17-31,-18-17 16,0-18 0,1 53 77,-1 0-77,0 0 15,1 0 1,-1 17-17,18 19-15,-17-36 16,-36 70-1,35-34 1,18-1 0,0-18-1,0 1 1,0 0 15,0-1-31,0 1 16,0 35-1,18 0 17,-1-53-17,-17 17 1,18 1 0,0-18 124,-1 0-124,1 0-1,17-18 48,-35 1-47</inkml:trace>
  <inkml:trace contextRef="#ctx0" brushRef="#br0" timeOffset="9345.069">8996 12171 0,'0'35'15,"17"0"-15,1 18 16,-18 0 0,0 0-1,0-18-15,0 1 16,0 17 0,0 17-1,0-17-15,0-35 16,18 35-1,-18 0 1,0-1 0,0-16-1,17-1-15,1-35 110,0 0-110,-1 0 62,19 0-46,-19-18-16,36 1 15,-35-1 1,-1 18 31,-17-18 47</inkml:trace>
  <inkml:trace contextRef="#ctx0" brushRef="#br0" timeOffset="10127.839">8943 12400 0,'35'0'31,"0"0"-31,36 0 16,35 0-1,-71 0-15,18 0 16,35 0 0,-17 0-1</inkml:trace>
  <inkml:trace contextRef="#ctx0" brushRef="#br0" timeOffset="10664.519">9578 12700 0,'0'18'110,"0"17"-95,-18-35-15,1 18 16,-1-1-16,0-17 16,1 18-1</inkml:trace>
  <inkml:trace contextRef="#ctx0" brushRef="#br0" timeOffset="12034.069">9825 12541 0,'17'0'78,"1"0"-47,0 36-15,-1-1-16,-17-18 15,18 54 1,-18-36-16,0 89 16,0 105 15,0-123-16,0 0 1,0-36 0,18-17-1,-18 0 1,0 18 0,0-36-1,0-17 1,0-54 78,0 1-94,0-18 15,0 0 1</inkml:trace>
  <inkml:trace contextRef="#ctx0" brushRef="#br0" timeOffset="13400.593">10001 12435 0,'18'0'94,"0"0"-94,-1 0 15,1 0 1,35 0-1,-36 0-15,1 0 16,0 0 0,17 0-1,-17 0 1,17 36 0,18-19-1,-18 1 1,36 17-1,-54-17 1,18 17 0,-17 0 15,-18-17 0,18 17-15,-18 1-1,0-1 1,0 0 0,0-17-1,0 17 1,-18-17 0,0-1-16,-17 1 15,18 0 1,-19-18-16,1 0 15,35 17-15,-53 1 16,18 0 0,17-18-1,-17 0 1,17 0 0,1 0 15,-1 0 31,0 0-30</inkml:trace>
  <inkml:trace contextRef="#ctx0" brushRef="#br0" timeOffset="14727.369">10654 12541 0,'0'18'15,"0"0"-15,0 34 16,0 19 0,18 52-1,-1-105-15,1 0 16,-1 17-16,1-17 15,0-18-15,-1 17 16,1-17 0,17 0-1,1 0 1,-1 0 0,18 0 15,-18 0-16,-17 0 1,17 0 15,-17 0-15,-18-35 0,0 17-16,0-35 15,0 1 1,0 16-1,0-17 1,0 36 0,0-19-1,-18 1 1,-17 18 0,-36-19 15,18 1-16,18 35 1,0 0 0,-18 0-1,35 0 1,0 0 0,1 18-1,-18-1 1</inkml:trace>
  <inkml:trace contextRef="#ctx0" brushRef="#br0" timeOffset="16084.746">11307 12506 0,'-36'0'31,"1"0"-15,0 0-1,17 0 1,0 0-16,-17 18 16,17-1-1,18 1 1,0 0 0,0-1-1,36 18 1,70 18-1,-1-17 1,89 52 0,-70-35-1,-89-53 1,-17 17 31,-18 1-32,0 0 1,0 35 0,0-36-16,-18 36 15,-17-35 1,17-1 0,-17 1-1,-36 17 1,54-35-16,-1 0 15,-88 18 1,71-18 0,17 0 15,1 0 16,-1 0-16</inkml:trace>
  <inkml:trace contextRef="#ctx0" brushRef="#br0" timeOffset="17429.646">12030 12277 0,'0'53'16,"0"-18"-16,-18 71 16,0-18-1,18 0 1,0-35-16,0 18 31,0 17-15,0-35-1,0-18 1,0-17 0,18 17 15,0-35-15,-1 0 15,1 0-16,17 0 1,53-18 0,-52 1-1,17-1 1,-36 0 0,-34 18 155</inkml:trace>
  <inkml:trace contextRef="#ctx0" brushRef="#br0" timeOffset="18078.893">11818 12682 0,'18'0'15,"17"-17"1,18-1-16,106-17 16,35 17-1,-18-17 1,-123 35 0,-18-18-1</inkml:trace>
  <inkml:trace contextRef="#ctx0" brushRef="#br0" timeOffset="117693.049">21449 14164 0,'-18'35'47,"18"-17"-47,-17 35 16,-19 0 0,1 0-16,17 0 15,-17-36-15,0 71 16,0-35-1,-1-35 1,36 0 15,0-1 63,18-17-78,35 0-16,0-17 15,123-19 1,1 36 0,34 0-1,-70 0 1,-52 0-1,-72 0 1,-34-35 93,-1 0-109</inkml:trace>
  <inkml:trace contextRef="#ctx0" brushRef="#br0" timeOffset="118186.22">21766 14252 0,'-17'53'16,"-1"-18"-1,0 89 1,-17 52 0,35-123-16,0 18 15,-17 87 1,17-122-1,35-72 95,0 1-110,-35 18 15</inkml:trace>
  <inkml:trace contextRef="#ctx0" brushRef="#br0" timeOffset="118864.755">22084 14570 0,'0'35'15,"0"18"1,0-18-16,0 53 31,0-70-31,0 35 16,35-35 0,0-18-1,36-18 1,17-35-1,-17-35 1,-36 0 0,0 52-16,-17 1 15,0 0 1,-18-18 0,0 18-1,-18-1 1,0 19-16,-17-1 15,17 18 17,-17 0-1,-35 0-15,-36 0-1,70 0 1,1 18-1,18-1 1</inkml:trace>
  <inkml:trace contextRef="#ctx0" brushRef="#br0" timeOffset="119513.738">22948 14058 0,'0'71'16,"-17"52"-1,-54-17 1,53-53-1,-17-35 17,35-1 46,35 19-63,-17-36 1,88 17-16,-53-17 0,35 0 16,53 0-1,-53 0 1,-35 0 0,-18 0-1,-35-17 95</inkml:trace>
  <inkml:trace contextRef="#ctx0" brushRef="#br0" timeOffset="119872.884">23372 14217 0,'0'0'15,"-71"176"-15,-17 18 32,35-17-17,18-71 1,17-54 0</inkml:trace>
  <inkml:trace contextRef="#ctx0" brushRef="#br0" timeOffset="120221.176">24218 14922 0,'18'18'16,"-18"0"-1,17-1 63,1-17-78,88 0 16,0-17-16,17-36 16</inkml:trace>
  <inkml:trace contextRef="#ctx0" brushRef="#br0" timeOffset="121548.524">25329 14041 0,'18'0'125,"35"17"-109,-35-17 0,17 18-1,-35 17 1,35 0 0,-17 1-16,-18 17 31,0-1-16,-35 1 1,17-35-16,0 0 16,-52 17-1,70 0 126,0 1-125,0-1-16,17 18 15,1-18 1,-18 53-1,18-35 1,-18-35 0,0 17-1,-36-17 1,1-1 0,-18-17-1,18 0 1,17 0-16,-17 0 15,17 0 1,1 0-16,-19 0 16,19 0 15,-1 0 0</inkml:trace>
  <inkml:trace contextRef="#ctx0" brushRef="#br0" timeOffset="122320.917">26053 14376 0,'0'53'15,"0"17"-15,-18-35 16,18 54 0,0 16-1,35-69 16,1-36-15,34-18 15,-35 0-15,-17-34 0,0 16-1,17 1 1,-35 0-1,0 17 1,0 0 0,0 1-1,0-18 1,-18 35 15,1-18-15,-19 18-16,-52-35 15,53 17 1,0 18-16,-54-18 31,54 18-15</inkml:trace>
  <inkml:trace contextRef="#ctx0" brushRef="#br0" timeOffset="123055.648">26458 14164 0,'53'0'31,"18"0"-15,17 0-1,-53 18-15,-17-1 16,0 1 0,-1 0-1,1 17 1,-18-18 0,0 19-1,0-19 1,0 1-16,0 53 31,-35 34-15,-54-34-1,-34 17 1,35-35 0,70-35-16,-17-1 15,17 1 1,0-18-1,54 0 79,34 0-94,19 0 16,-1 0-16,53 0 15,-71 0 1,-52 0 0,17 0 62,1 0-63,-1 0-15</inkml:trace>
  <inkml:trace contextRef="#ctx0" brushRef="#br0" timeOffset="126544.405">27958 14728 0</inkml:trace>
  <inkml:trace contextRef="#ctx0" brushRef="#br0" timeOffset="126920.289">28487 14552 0</inkml:trace>
  <inkml:trace contextRef="#ctx0" brushRef="#br0" timeOffset="127239.811">29316 14605 0,'17'0'109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8-28T16:47:02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28663 14199 0,'53'0'16,"35"0"-16,159 18 31,-229-18-15,35 35-1,-53 0 1,0 1-16,0 52 31,-71 18-15,-52 0 0,17-18-1,35-53 1,71-17-1,-17-1 1,34-17 15,107 36-15,-107-36 0,54 0-16,88 0 31,-89-36-31,-17 1 15,-35 17 17,17-17-17,18-18-15</inkml:trace>
  <inkml:trace contextRef="#ctx0" brushRef="#br0" timeOffset="428.136">29545 14446 0,'0'36'0,"0"-19"16,0 18-16,-35 54 15,35-36 1,35 17-1,18-35 1,18-35 15,-18 0-31,17-17 16,18-54 0,-88 18-1,0-105 1,0 87-1,0 18 1,-35 35 0,0 18-1,-71 18 1,88-18 0,18 18-1,18 35 1</inkml:trace>
  <inkml:trace contextRef="#ctx0" brushRef="#br0" timeOffset="811.558">30233 14623 0,'0'0'0,"18"105"16,-1-69 0,1-1-1,0-17 1,87-18 0,37-18-1,-72-105 16,-70 17-15,-18 0 0,-17 35-1,-18 36 1,-70 35 0,35 0-1,-124 0 1,88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8-28T16:41:42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27058 8572 0,'0'-17'31,"-35"-18"-16,-424-212 17,142 53-17,-71 17 1,70 36 0,195 71-16,-1 52 15,1 0-15,34 1 16,-34-1-16,-159-53 15,194 71 1,-195 0 0,107 0-1,17 18 1,-35 17 0,53 1-1,-53 34 16,18 1-15,17-36 0,18 53-1,123-70 1,-52 52 0,34-17-1,-52 71 1,53-54-1,-18 36 1,18 18 0,-18-1-1,35 18 1,18 18 0,18 0 15,35-18-16,53 18 1,35-1 0,88 107-1,36-53 1,105-36 0,36-70-1,-71-36 1,-71-52-1,36-18 1,-53-35 0,-18-53-1,-87-1 1,-19-34 0,18-106 15,-35-1-16,-18-34 1,-53 17 0,-35 35-1,0-88 1,-52 36 0,-72-36-1,-52 35 1,17 142-1,35 52 1,54 36 0</inkml:trace>
  <inkml:trace contextRef="#ctx0" brushRef="#br0" timeOffset="2125.939">27993 9596 0,'70'17'15,"1"-17"-15,141 0 16,-106 0 0,17 0-16,-52 0 15,-19 0 1,-16 0-1,-54 0 79</inkml:trace>
  <inkml:trace contextRef="#ctx0" brushRef="#br0" timeOffset="2525.48">28557 9049 0,'0'53'0,"0"35"16,0 229-1,0-105-15,0-36 16,0 265 0,0-317-1,0-71 1,0-36-1,-17-17 79,-19 0-94,19-17 16,-36-71-1,18 35-15</inkml:trace>
  <inkml:trace contextRef="#ctx0" brushRef="#br0" timeOffset="2777.472">28363 10125 0,'36'-18'15,"-72"36"-15,160-89 16,-54 36 0,-17 17-1,-17 1-15,-1 17 16,0 0 15,-17 0-15,35-18-16,52-53 15</inkml:trace>
  <inkml:trace contextRef="#ctx0" brushRef="#br0" timeOffset="4029.307">29316 9049 0,'-35'17'31,"17"19"-15,0-19-1,1 1 1,70-18 62,-18 0-78,18 0 16,0 0-16,-36 0 15,1 0 1,17 18 0,-35-1-1,18 18 1,-36-35 31,1 36-32,-19-1 1,-52 53 0,-18 36-1,53-71-15,18 0 16,-35 52 0,70-69-1,0-1-15,0-17 31,0-1-31,17-34 79,18-19-79,1 1 15,-1 0 1,0 17-16,71-35 15,-35 36 1,-36-1-16,88 18 16,-34 0-1,-36 0 1,-1 18 0,-16 17-1,-1 0 1,-35 18 15,-53-18-15,-17 1-16,-19 34 15,-122 18 1,-72 1 0,107-37-1,0-34 1,-107 17-1,248-35 1,106 0 62,52-17-78,18-1 16,53 0-16,-53 1 15,142-36 1,-213 35-16,-17 1 16,-35-1 62,-36 0-78,0-17 15,18 17 1</inkml:trace>
  <inkml:trace contextRef="#ctx0" brushRef="#br0" timeOffset="4342.737">29457 9878 0,'0'17'15,"-35"19"-15,-18 52 16,-18 18 0,1-18-1,-1 0 1,53-70 15,18-36 32,18 0-63,0 18 15,-18-17 1</inkml:trace>
  <inkml:trace contextRef="#ctx0" brushRef="#br0" timeOffset="4563.22">29333 10283 0,'0'0'0,"71"18"0,158 53 16,-105-1-1,-1-35-15,142 71 16,-195-88 0,-52 0-16,0-18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image" Target="../media/image14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7.emf"/><Relationship Id="rId5" Type="http://schemas.openxmlformats.org/officeDocument/2006/relationships/image" Target="../media/image13.png"/><Relationship Id="rId10" Type="http://schemas.openxmlformats.org/officeDocument/2006/relationships/customXml" Target="../ink/ink3.xml"/><Relationship Id="rId4" Type="http://schemas.openxmlformats.org/officeDocument/2006/relationships/image" Target="../media/image12.emf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00BBE-B44F-49B1-8F02-9227B7DE4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爬虫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3D2732-2885-4250-9140-5F48B6E0B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35AD9-9570-422B-916F-475E96D0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3B40169-02D6-4199-89B3-AC54C9128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605" y="263156"/>
            <a:ext cx="9704938" cy="50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6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A917B-477A-4149-B02D-7E038F80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59284-EE3F-4A15-BC2E-50CBA9E8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3F1002-8D27-4DB9-8D96-823F35775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43" y="0"/>
            <a:ext cx="10953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484A5-1441-495B-9B82-94AA1827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小爬虫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C802038-1763-40AB-A3F6-7EC9AC796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723" y="1854608"/>
            <a:ext cx="8459381" cy="39915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19689C-670C-4515-AAE2-8D3284AF1074}"/>
              </a:ext>
            </a:extLst>
          </p:cNvPr>
          <p:cNvSpPr txBox="1"/>
          <p:nvPr/>
        </p:nvSpPr>
        <p:spPr>
          <a:xfrm>
            <a:off x="7004482" y="3950563"/>
            <a:ext cx="549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Windows</a:t>
            </a:r>
            <a:r>
              <a:rPr lang="zh-CN" altLang="en-US" dirty="0">
                <a:solidFill>
                  <a:schemeClr val="accent5"/>
                </a:solidFill>
              </a:rPr>
              <a:t>默认该板块编码，要加上</a:t>
            </a:r>
            <a:r>
              <a:rPr lang="en-US" altLang="zh-CN" dirty="0">
                <a:solidFill>
                  <a:schemeClr val="accent5"/>
                </a:solidFill>
              </a:rPr>
              <a:t>encoding=</a:t>
            </a:r>
            <a:r>
              <a:rPr lang="zh-CN" altLang="en-US" dirty="0">
                <a:solidFill>
                  <a:schemeClr val="accent5"/>
                </a:solidFill>
              </a:rPr>
              <a:t>“</a:t>
            </a:r>
            <a:r>
              <a:rPr lang="en-US" altLang="zh-CN" dirty="0">
                <a:solidFill>
                  <a:schemeClr val="accent5"/>
                </a:solidFill>
              </a:rPr>
              <a:t>utf-8</a:t>
            </a:r>
            <a:r>
              <a:rPr lang="zh-CN" altLang="en-US" dirty="0">
                <a:solidFill>
                  <a:schemeClr val="accent5"/>
                </a:solidFill>
              </a:rPr>
              <a:t>”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539E85-C743-418E-A188-0C479A993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692" y="2861719"/>
            <a:ext cx="1162212" cy="4953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79C3FE-1E3F-407B-89BA-C7C9C0717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569" y="3512902"/>
            <a:ext cx="2210108" cy="4763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DDA5BCB-0829-4EB9-8506-E843E2426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7875" y="4439990"/>
            <a:ext cx="1276528" cy="4286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5BE9EF-9C6E-49C9-A41D-E25CFC302B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0985" y="4868675"/>
            <a:ext cx="1543265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8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579A-C6D2-47B3-AFCD-D534EF31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2" y="116550"/>
            <a:ext cx="10515600" cy="1325563"/>
          </a:xfrm>
        </p:spPr>
        <p:txBody>
          <a:bodyPr/>
          <a:lstStyle/>
          <a:p>
            <a:r>
              <a:rPr lang="en-US" altLang="zh-CN" b="1" dirty="0"/>
              <a:t>Web</a:t>
            </a:r>
            <a:r>
              <a:rPr lang="zh-CN" altLang="en-US" b="1" dirty="0"/>
              <a:t>请求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0F0689-785C-4E03-B9F7-485C09B6C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424" y="3586579"/>
            <a:ext cx="7066286" cy="30835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9A58DC-D030-45D8-BAA8-25A7FF633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4" y="1056818"/>
            <a:ext cx="11364911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9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E8B8-76EF-498C-AE89-9DF0BBA9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CEBF8-62E2-4413-B50C-86D84774B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78FCEF-E5C5-48DF-8330-5C013BB24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3" y="0"/>
            <a:ext cx="10523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0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FFDA8-84FF-431F-BF20-2EB793CC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08" y="170439"/>
            <a:ext cx="10515600" cy="1325563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B0431-F95F-4DAB-9556-08643196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55BE64-7B8A-4A42-A451-7C9AE8BA8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90" y="1373112"/>
            <a:ext cx="10575104" cy="54094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5726242-5FDD-4771-9082-E08CF31968F5}"/>
                  </a:ext>
                </a:extLst>
              </p14:cNvPr>
              <p14:cNvContentPartPr/>
              <p14:nvPr/>
            </p14:nvContentPartPr>
            <p14:xfrm>
              <a:off x="5854680" y="3746520"/>
              <a:ext cx="4432680" cy="1843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5726242-5FDD-4771-9082-E08CF31968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5320" y="3737160"/>
                <a:ext cx="4451400" cy="2030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12F6B27-4FDB-4F4D-97C3-73A1EDF63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612" y="4409104"/>
            <a:ext cx="5982535" cy="19814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07962FE8-A7D8-4ED4-8E34-74693F98BF06}"/>
                  </a:ext>
                </a:extLst>
              </p14:cNvPr>
              <p14:cNvContentPartPr/>
              <p14:nvPr/>
            </p14:nvContentPartPr>
            <p14:xfrm>
              <a:off x="2844720" y="2286000"/>
              <a:ext cx="7715520" cy="3105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07962FE8-A7D8-4ED4-8E34-74693F98BF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5360" y="2276640"/>
                <a:ext cx="7734240" cy="31240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BA50D40A-7C60-49E0-8051-E8477A87C7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4695" y="6221055"/>
            <a:ext cx="9050013" cy="6477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D5F711-5D00-486F-9B52-0AFCBB3BAE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9384" y="114188"/>
            <a:ext cx="3505689" cy="1790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086D909B-C473-4687-8FFE-3FD314FB438E}"/>
                  </a:ext>
                </a:extLst>
              </p14:cNvPr>
              <p14:cNvContentPartPr/>
              <p14:nvPr/>
            </p14:nvContentPartPr>
            <p14:xfrm>
              <a:off x="10318680" y="5111640"/>
              <a:ext cx="705240" cy="22284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086D909B-C473-4687-8FFE-3FD314FB43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09320" y="5102280"/>
                <a:ext cx="723960" cy="2415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5F51958C-3CB1-4164-B6EF-1066DB7B9DEF}"/>
              </a:ext>
            </a:extLst>
          </p:cNvPr>
          <p:cNvSpPr txBox="1"/>
          <p:nvPr/>
        </p:nvSpPr>
        <p:spPr>
          <a:xfrm>
            <a:off x="9223899" y="466965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200</a:t>
            </a:r>
            <a:r>
              <a:rPr lang="zh-CN" altLang="en-US" dirty="0">
                <a:solidFill>
                  <a:schemeClr val="bg1"/>
                </a:solidFill>
              </a:rPr>
              <a:t>就是获取成功</a:t>
            </a:r>
          </a:p>
        </p:txBody>
      </p:sp>
    </p:spTree>
    <p:extLst>
      <p:ext uri="{BB962C8B-B14F-4D97-AF65-F5344CB8AC3E}">
        <p14:creationId xmlns:p14="http://schemas.microsoft.com/office/powerpoint/2010/main" val="239505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F4BBE-6F6C-46F3-BC12-E323507B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224053E-CF56-44A7-865A-42E48095F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20409"/>
            <a:ext cx="12046574" cy="53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6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5E55B-27EE-4B8B-BE9F-29D61867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04B4D-C05A-493C-AEE6-560E686CE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1946450"/>
            <a:ext cx="10515600" cy="4351338"/>
          </a:xfrm>
        </p:spPr>
        <p:txBody>
          <a:bodyPr/>
          <a:lstStyle/>
          <a:p>
            <a:r>
              <a:rPr lang="en-US" altLang="zh-CN" dirty="0" err="1"/>
              <a:t>Pycharm</a:t>
            </a:r>
            <a:r>
              <a:rPr lang="en-US" altLang="zh-CN" dirty="0"/>
              <a:t> </a:t>
            </a:r>
            <a:r>
              <a:rPr lang="zh-CN" altLang="en-US" dirty="0"/>
              <a:t>里的</a:t>
            </a:r>
            <a:r>
              <a:rPr lang="en-US" altLang="zh-CN" dirty="0"/>
              <a:t>Terminal </a:t>
            </a:r>
            <a:r>
              <a:rPr lang="zh-CN" altLang="en-US" dirty="0"/>
              <a:t>内输入代码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1AC954-D44C-4202-AD97-07118A84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52" y="297656"/>
            <a:ext cx="6977942" cy="1460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7B4D26-DEA5-47BE-8AC8-E0992650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88" y="2564470"/>
            <a:ext cx="9631119" cy="10097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A1AAF8-A689-4A90-BF9B-85E63797A67E}"/>
              </a:ext>
            </a:extLst>
          </p:cNvPr>
          <p:cNvSpPr txBox="1"/>
          <p:nvPr/>
        </p:nvSpPr>
        <p:spPr>
          <a:xfrm>
            <a:off x="838200" y="3831336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百度搜</a:t>
            </a:r>
            <a:r>
              <a:rPr lang="en-US" altLang="zh-CN" dirty="0"/>
              <a:t>pip </a:t>
            </a:r>
            <a:r>
              <a:rPr lang="zh-CN" altLang="en-US" dirty="0"/>
              <a:t>清华源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3BE9F4E-C57E-4943-AD23-F3A2B9BF6E6B}"/>
                  </a:ext>
                </a:extLst>
              </p14:cNvPr>
              <p14:cNvContentPartPr/>
              <p14:nvPr/>
            </p14:nvContentPartPr>
            <p14:xfrm>
              <a:off x="8121600" y="2692440"/>
              <a:ext cx="2769120" cy="11307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3BE9F4E-C57E-4943-AD23-F3A2B9BF6E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12240" y="2683080"/>
                <a:ext cx="2787840" cy="11494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DD80C4F2-D260-41F3-B2EB-D71D22DB1CAD}"/>
              </a:ext>
            </a:extLst>
          </p:cNvPr>
          <p:cNvSpPr txBox="1"/>
          <p:nvPr/>
        </p:nvSpPr>
        <p:spPr>
          <a:xfrm>
            <a:off x="8350842" y="5312664"/>
            <a:ext cx="281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地址栏里</a:t>
            </a:r>
            <a:r>
              <a:rPr lang="en-US" altLang="zh-CN" dirty="0" err="1"/>
              <a:t>url</a:t>
            </a:r>
            <a:r>
              <a:rPr lang="zh-CN" altLang="en-US" dirty="0"/>
              <a:t>一定是</a:t>
            </a:r>
            <a:r>
              <a:rPr lang="en-US" altLang="zh-CN" dirty="0"/>
              <a:t>get</a:t>
            </a:r>
            <a:r>
              <a:rPr lang="zh-CN" altLang="en-US" dirty="0"/>
              <a:t>方式</a:t>
            </a:r>
          </a:p>
        </p:txBody>
      </p:sp>
    </p:spTree>
    <p:extLst>
      <p:ext uri="{BB962C8B-B14F-4D97-AF65-F5344CB8AC3E}">
        <p14:creationId xmlns:p14="http://schemas.microsoft.com/office/powerpoint/2010/main" val="96159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45</Words>
  <Application>Microsoft Office PowerPoint</Application>
  <PresentationFormat>宽屏</PresentationFormat>
  <Paragraphs>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爬虫</vt:lpstr>
      <vt:lpstr>PowerPoint 演示文稿</vt:lpstr>
      <vt:lpstr>PowerPoint 演示文稿</vt:lpstr>
      <vt:lpstr>小爬虫</vt:lpstr>
      <vt:lpstr>Web请求</vt:lpstr>
      <vt:lpstr>PowerPoint 演示文稿</vt:lpstr>
      <vt:lpstr>http协议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爬虫</dc:title>
  <dc:creator>Administrator</dc:creator>
  <cp:lastModifiedBy>Administrator</cp:lastModifiedBy>
  <cp:revision>9</cp:revision>
  <dcterms:created xsi:type="dcterms:W3CDTF">2022-08-28T15:32:25Z</dcterms:created>
  <dcterms:modified xsi:type="dcterms:W3CDTF">2022-08-28T17:10:23Z</dcterms:modified>
</cp:coreProperties>
</file>