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474" autoAdjust="0"/>
    <p:restoredTop sz="94660"/>
  </p:normalViewPr>
  <p:slideViewPr>
    <p:cSldViewPr snapToGrid="0">
      <p:cViewPr>
        <p:scale>
          <a:sx n="75" d="100"/>
          <a:sy n="75" d="100"/>
        </p:scale>
        <p:origin x="-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23:19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16263 10548 0,'0'18'16,"18"-18"31,17 0-47,36 0 15,246 0 1,195 0 0,105-71-1,-282 18 1,-17 18-16,-72 35 0,160 0 16,-194 0-1,-124 0 16,-17 0-15,-36 53 0,35 17-1,54 1 1,70 0 0,53-19-1,53 1 1,0-35-1,52-18 1,160 0 0,-248 18-1,-122 17 1,-72-17 0,54-1-1,52 18 16,0-35-15,160 0 0,-90 0-1,37 0 1,-125 0 0,54 0-1,53 0 1,-89 0-1,18 0 1,35 0 0,71 0-1,35 0 1,53-52 0,-70 16-1,-36-34 1,-88 34 15,-35 36-15,229 0-1,-70 0 1,34 0 0,-17 0-1,-105-17 1,-71 17-1,-89 0 1,-17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1:59:13.054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CF8D94-FFE5-4E21-A93B-D2EDD6A794F9}" emma:medium="tactile" emma:mode="ink">
          <msink:context xmlns:msink="http://schemas.microsoft.com/ink/2010/main" type="inkDrawing" rotatedBoundingBox="4461,11929 10127,12001 10126,12035 4460,11962" semanticType="underline" shapeName="Other">
            <msink:destinationLink direction="with" ref="{29552C6D-BC67-47E0-9D87-E7E0DA232299}"/>
          </msink:context>
        </emma:interpretation>
      </emma:emma>
    </inkml:annotationXML>
    <inkml:trace contextRef="#ctx0" brushRef="#br0">0 1 0,'32'0'78,"1"0"-62,32 0-1,-32 0-15,32 0 16,32 0-16,1 0 16,32 0-16,-32 0 15,0 0-15,32 0 16,-32 0-16,32 0 16,-65 0-16,0 0 15,0 0-15,-32 0 16,-1 0 124,34 0-124,31 0 0,-64 0-16,-1 32 15,34-32-15,-1 0 16,32 0-16,1 0 16,0 0-16,-33 0 15,0 0-15,0 0 16,0 0-16,33 0 15,0 0-15,-33 0 16,32 0-16,1 0 16,0 0-16,0 0 15,-33 0-15,32 0 16,1 0-16,-65 0 16,-1 0-16,33 0 15,-32 0-15,32 0 31,-32 0-31,32 0 0,0 0 16,32 0-16,1 0 16,-33 0-16,33 0 15,-33 0 1,0 0-16,-32 0 16,32 0-16,-32 0 15,64 33-15,-64-33 16,32 0-16,33 0 15,-1 0-15,1 0 16,32 0-16,-32 0 16,32 0-16,-32 0 15,32 0-15,0 0 16,-32 0-16,-33 0 16,-32 0-16,-1 0 15,1 0 141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1:28.660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58D71B1-D996-4959-9C26-55D81FC86CAD}" emma:medium="tactile" emma:mode="ink">
          <msink:context xmlns:msink="http://schemas.microsoft.com/ink/2010/main" type="inkDrawing" rotatedBoundingBox="1834,17778 4674,11082 9408,13090 6567,19786" semanticType="verticalRange" shapeName="Other">
            <msink:sourceLink direction="with" ref="{653D983D-E7D1-4B86-80FC-054BC5F8E6BF}"/>
            <msink:destinationLink direction="to" ref="{670CAAFA-31C5-4017-BFF9-7347E7E8934C}"/>
          </msink:context>
        </emma:interpretation>
      </emma:emma>
    </inkml:annotationXML>
    <inkml:trace contextRef="#ctx0" brushRef="#br0">6160 652 0,'-79'-40'47,"-40"1"-32,-1-1-15,1 40 16,-39-79-16,-1 39 15,0 0-15,-79 1 16,-40-1-16,80 0 16,-159-39-16,79 39 15,40 40-15,0-40 16,-40 1-16,119 39 16,0-40-16,0 40 15,-39 0-15,39 0 16,40 0-16,-40 0 15,1 0-15,39 0 16,-40 40-16,79-40 16,-78 79-16,78-79 15,1 40-15,0 0 16,-1-1-16,1 1 16,39 0-16,-39-1 15,39 41-15,0-41 16,-39 1-16,39 0 15,1-1 1,-1 81-16,0-81 0,40 41 16,-39-1-1,-1 80-15,0-80 16,-39 40-16,79-40 16,-40 41-16,-39-1 15,79 0-15,-40-80 16,40 80-16,-40 1 15,1-1-15,39 0 16,0-40-16,0 0 16,-40 40-16,40-39 15,0-1-15,0 1 16,-40-1-16,40 80 16,0-40-16,0 0 15,0 0-15,0 0 16,0 0-16,0 0 15,0 0-15,40 0 16,-40 0-16,40 0 16,-1 80-16,41-80 15,-1 79 1,-79-79-16,40 40 16,39-40-16,-39 40 15,39-80-15,40 80 16,-79 0-16,79-40 15,-79 0-15,39 0 16,1-40-16,-41 1 16,1-41-16,0 41 15,-1-80 1,-39 39-16,0 1 16,40-40-1,0 40 1,-1-40-16,1 39 15,0 1 1,-1-40-16,-39 40 16,40-40 31,0 0-32,119 0-15,-1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1:30.109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70CAAFA-31C5-4017-BFF9-7347E7E8934C}" emma:medium="tactile" emma:mode="ink">
          <msink:context xmlns:msink="http://schemas.microsoft.com/ink/2010/main" type="inkDrawing" rotatedBoundingBox="12226,11906 13871,18200 10488,19084 8843,12791" semanticType="callout" shapeName="Other">
            <msink:sourceLink direction="to" ref="{ED1C0A5F-3272-4239-B159-F5C8259DC824}"/>
            <msink:sourceLink direction="to" ref="{858D71B1-D996-4959-9C26-55D81FC86CAD}"/>
          </msink:context>
        </emma:interpretation>
      </emma:emma>
    </inkml:annotationXML>
    <inkml:trace contextRef="#ctx0" brushRef="#br0">0 119 0,'40'-39'32,"39"39"-32,120 0 15,-120-40-15,120 40 16,-41-40-16,120 40 15,-119 0-15,39 0 16,120 0-16,-120 0 16,-39 0-16,39 0 15,-39 0 1,-40 40-16,0-40 16,-39 0-16,-1 0 15,-39 40-15,79-1 16,-79 1-16,-1-40 15,41 0-15,-41 0 16,1 40-16,0-1 16,-1-39-1,1 40 1,0 0 0,-1-1-16,41 41 15,-41-41-15,1 41 16,40 39-16,-41-40 15,1 1-15,39-1 16,-39 80-16,0 0 16,-1-40-16,1 39 15,0-39-15,-40 80 16,0-80-16,0 0 16,0 40-16,0-40 15,0 40-15,0-40 16,0 39-16,0 1 15,-40 0-15,0 0 16,1 39-16,-1-79 16,40 0-16,-79 40 15,39 0-15,0-1 16,1-78 0,39-1-16,0 1 15,-40-1-15,40 0 16,-40-39-16,40 39 15,0-39-15,0 0 16,0 39-16,0-39 16,-40-40-16,1 79 15,39-39-15,0 0 16,0-1-16,0 80 16,0-79-16,0 0 15,-40 39-15,40-39 16,0-1-16,-40 41 15,40-1-15,0-39 16,0 39-16,-39-39 16,-1 39-16,40-39 15,0 0 1,-40-40 0,40 39 46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1:33.349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6FD3E86-E75C-481B-B8C4-0181B33C9FE3}" emma:medium="tactile" emma:mode="ink">
          <msink:context xmlns:msink="http://schemas.microsoft.com/ink/2010/main" type="inkDrawing" rotatedBoundingBox="11348,14308 16548,14192 16551,14292 11351,14408" shapeName="Other"/>
        </emma:interpretation>
      </emma:emma>
    </inkml:annotationXML>
    <inkml:trace contextRef="#ctx0" brushRef="#br0">0 159 0,'39'0'31,"1"0"16,0 0-47,39-40 15,40 0-15,40 40 16,0 0-16,158-39 16,80 39-16,79 0 15,-39 0-15,158 0 16,0 0-16,-79 0 15,-39 0-15,-120 0 16,-119-40-16,-119 40 16,-79 0-16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1:33.917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79ACC45-D252-498E-A34A-8D51AF4C5B87}" emma:medium="tactile" emma:mode="ink">
          <msink:context xmlns:msink="http://schemas.microsoft.com/ink/2010/main" type="writingRegion" rotatedBoundingBox="16637,13506 21092,13574 21065,15308 16610,15239"/>
        </emma:interpretation>
      </emma:emma>
    </inkml:annotationXML>
    <inkml:traceGroup>
      <inkml:annotationXML>
        <emma:emma xmlns:emma="http://www.w3.org/2003/04/emma" version="1.0">
          <emma:interpretation id="{FDB916E4-1AE8-4531-AE62-BA4F2439B2D0}" emma:medium="tactile" emma:mode="ink">
            <msink:context xmlns:msink="http://schemas.microsoft.com/ink/2010/main" type="paragraph" rotatedBoundingBox="16637,13506 21092,13574 21065,15308 16610,15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E7E049-1E6F-422B-A213-C9C8401F34A8}" emma:medium="tactile" emma:mode="ink">
              <msink:context xmlns:msink="http://schemas.microsoft.com/ink/2010/main" type="line" rotatedBoundingBox="16637,13506 21092,13574 21065,15308 16610,15239"/>
            </emma:interpretation>
          </emma:emma>
        </inkml:annotationXML>
        <inkml:traceGroup>
          <inkml:annotationXML>
            <emma:emma xmlns:emma="http://www.w3.org/2003/04/emma" version="1.0">
              <emma:interpretation id="{CF3489AE-CA8F-45B8-927D-C6607358776C}" emma:medium="tactile" emma:mode="ink">
                <msink:context xmlns:msink="http://schemas.microsoft.com/ink/2010/main" type="inkWord" rotatedBoundingBox="16629,14045 17107,14052 17100,14529 16621,145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0,'40'0'31,"39"0"-15,0 0-16,-39 0 16,0 39-1,0-39 16,-1 40-31,1 0 16,0-40 15,-1 0-15,-39 39 46,0 1-46,-39 0-16,-41-1 16,41 41-16,-1-80 15,0 39-15,0 1 16,1-40 0,39 40-16</inkml:trace>
        </inkml:traceGroup>
        <inkml:traceGroup>
          <inkml:annotationXML>
            <emma:emma xmlns:emma="http://www.w3.org/2003/04/emma" version="1.0">
              <emma:interpretation id="{5F046E64-302B-46C8-AB10-520FBE854C27}" emma:medium="tactile" emma:mode="ink">
                <msink:context xmlns:msink="http://schemas.microsoft.com/ink/2010/main" type="inkWord" rotatedBoundingBox="18104,13529 21092,13574 21065,15308 18077,152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74.4337">1588 119 0,'0'-40'16,"39"0"-1,1 40 1,0-39-16,-1-1 16,41 40-16,-80-40 15,39 40-15,1 0 63,0 0-63,-1 0 31,1 0 16,0 0-31,0 0-1,-1 0 16,-39 40-31,40-40 16,-40 40 0,0-1-16,0 1 31,0 0-15,0-1-1,-40 41-15,1-1 16,-1-39-1,0-40 17,40 39 30,-40-39-31,1 0 1,-1 0-17,0 0 1,40-39 15,-39 39-31,-1 0 31,40-40-15,-40 40 78,40-40-32,40 40-46,0 0 0,-1 0-16,1 0 15,-40-39 63,40 39-62,-1 0 31,1 0-47,-40-40 15,40 40-15,-40-40 32</inkml:trace>
          <inkml:trace contextRef="#ctx0" brushRef="#br0" timeOffset="2159.7773">2024-199 0,'0'40'63,"0"0"-47,-40-1-1,40 41-15,0 39 16,0-40-16,0-39 15,0 39-15,0-39 16</inkml:trace>
          <inkml:trace contextRef="#ctx0" brushRef="#br0" timeOffset="458.4583">1468-40 0,'0'40'31,"40"-1"-15,-40 1-16,0 0 16,40-1-1,-40 1-15,0 0 16,40-1-16,-40 41 15,0-41 1,0 1 31</inkml:trace>
          <inkml:trace contextRef="#ctx0" brushRef="#br0" timeOffset="3577.4006">2421-159 0,'0'-40'16,"0"159"46,40 0-62,-40 0 16,39 0-16,-39 0 16,0-39-16,0 39 15,0-79 1,0 39-16,40 40 16,-40 0-16,0-79 0,0 39 15,0-39 1,0 39-16,0-39 15</inkml:trace>
          <inkml:trace contextRef="#ctx0" brushRef="#br0" timeOffset="3183.836">2500-278 0,'40'0'94,"0"0"-79,-40 40-15,79-40 16,-39 39 0,-40 1-1,39-40-15,-39 40 63,0-1-32,0 1-15,0 0-1,-39-40 1,39 39 93,0 1-93,39 0-16,1-1 16,-40 1-16,40 0 15,-40-1 32,0 1-31,0 0-16,-40-40 47,0 0-32,1 0 1,-1-40-1,0 40 1,1-40-16,39 1 16,-80-41-16,80 41 15,0-1-15</inkml:trace>
          <inkml:trace contextRef="#ctx0" brushRef="#br0" timeOffset="7143.2351">3334-397 0,'-40'0'47,"40"39"-47,-40-39 15,1 40-15,-1-40 16,40 40-16,-40-40 16,40 40-1,0-1 63,40-39 1,0 0-64,-1-39-15,1 39 16,0 0-16,79-40 15,-79 40-15,-1 0 16,1 0 15,0 0 47,-40 40-46,0-1-17,0 1 1,0 0-16,-40-40 16,0 39-16,1 1 15,-1 0-15,-39-1 16,39 1-16,-40 0 15,41-40 1,78 0 140,41-40-140,-40 40-16,39-40 16,40-39-16,-79 79 15,-1 0 1,-39-40 109,-39 40-110,-41-39-15,41-1 16,39 119 109,0 1-109,0-1-16,0-39 15,0 39-15,0 40 16,0 0-16,0 0 16,0-79-16,0 39 15,0-39-15,0 0 16,-40-40 78,0 0-79,-39 0-15,39-40 16,0 0-16,1 1 15,39-1 17,0 0 15,39 1-16,1-41-31,40 40 15,-1 1-15,40-41 16,-79 41-16,39-1 16,-39 40-16,-1-40 15,-39 1 1,40 39-16,0 0 141,-1 39-141,1 1 15,-40 0-15,0 79 16,0-40-16,0-39 15,0 0-15,0 39 16,0-39-16,0-1 16,0-78 62,0-41-78,0 41 15,0-41-15,0 40 16,0-39-16,0 39 16,40-39-16,-40 0 15,39 39-15,-39 0 16,40 40 15,0 0 47,0 0-46,-1 0-32,1 0 31,0 0-31,-1 40 15,1 0 1,0-40 0,-40 39-16,39 1 15,1 39-15,-40-39 16,0 0-16,0-1 16,0 41-16,0-1 15,0-39 1,0 0-16,0-1 15,0 1-15,-159-40 94,80 0-78,0-40-16,39 1 15,40-1 17,0 0-17,0 1 1,0-1-16,0-40 16,0 41 15,40 39-16,-1 0 32,1 0-31,0 0 0,-1 0 15,1 0-31,-40 39 15,40 1 1,-40 0 15,0 0-15,0-1 0,0 1-1,-80-40-15,41 0 31,78 0 157,-39 40-172,40-40-16,-80 39 93,-39 1-77,0 0 0,39-40-1,119 0 110,-39 0-94</inkml:trace>
          <inkml:trace contextRef="#ctx0" brushRef="#br0" timeOffset="8281.2699">3810-397 0,'40'0'16,"-40"39"78,0 1-16,39-40-78,1 0 62,79 0-46,-79-79-16,39 39 15,-39 40-15,0-40 16,-1 40-16,-118 0 203,79 40-187,-40-40-16,40 40 15,-39-40 1,39 39 0,0 1-1,0 0 63,0 0-62,0-1 15,39-39-31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3:59.254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0F9342-6AC8-440C-AE21-8BA9FB8D2F48}" emma:medium="tactile" emma:mode="ink">
          <msink:context xmlns:msink="http://schemas.microsoft.com/ink/2010/main" type="inkDrawing" rotatedBoundingBox="5119,18267 9564,18309 9562,18464 5118,18423" semanticType="callout" shapeName="Other"/>
        </emma:interpretation>
      </emma:emma>
    </inkml:annotationXML>
    <inkml:trace contextRef="#ctx0" brushRef="#br0">0 69 0,'26'13'47,"-12"-13"-16,-1 13-15,0-13-16,0 0 16,1 0-16,-1 0 15,13 0 1,-13 0-16,27 0 16,0 0-16,13-26 15,0-1-15,13 14 16,-13-13-16,-27 26 15,1 0-15,-14 0 16,13 0 0,-12 0-1,12 0 1,-13 0 0,0 0-16,14 0 15,-1 0-15,14 26 16,0-26-16,-14 13 15,1 0-15,12 1 16,1-14-16,26 13 16,-13 0-16,40-13 15,-14 0-15,14 0 16,13 0 0,-1 0-16,-12 0 0,0 0 15,-27 0 1,0 27-16,-13-14 15,-14-13-15,1 13 16,0-13-16,0 0 16,-14 0-16,14 0 15,13 0-15,13-13 16,-13 0-16,53 13 16,-1-14-16,1 14 15,26 0-15,-12 0 16,-28 0-16,1 0 15,-40 0-15,0 0 16,-27 0-16,-13 0 16,0 0-16,14 0 15,-14 0-15,0 0 16,1 0 0,25 0-1,-12 0-15,12 0 16,-12 0-16,13 0 15,-14 0-15,-13 0 16,14 0-16,-14 0 16,0 0-1,0 0-15,1 0 16,-1 0 0,13 0-16,-12 0 15,12 0-15,-13 0 16,1 0-16,25 0 15,-26 0-15,14 0 16,26 0-16,-13 0 16,12 0-16,-12 0 15,-13 14-15,-14-14 16,0 0 31,0 0-32,14 0-15,-1 0 16,14-14-16,-27 14 16,0 0-16,1 0 15,-1-13-15,0 13 16,13-13-16,27 13 16,-13 0-16,26-13 15,-26-1-15,-14 1 16,1 0-16,-1 13 15,-13 0-15,1-13 16,-1 13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4:03.317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F218E8-874C-4213-8D65-EA98221CB123}" emma:medium="tactile" emma:mode="ink">
          <msink:context xmlns:msink="http://schemas.microsoft.com/ink/2010/main" type="inkDrawing" rotatedBoundingBox="5254,18767 9445,18957 9437,19124 5247,18935" shapeName="Other"/>
        </emma:interpretation>
      </emma:emma>
    </inkml:annotationXML>
    <inkml:trace contextRef="#ctx0" brushRef="#br0">0 0 0,'13'0'94,"1"0"-94,-1 13 16,0-13-16,-13 14 15,13-14-15,1 0 16,-1 0 0,13 0-16,40 13 15,1-13-15,38 0 16,-12 0-16,26 0 15,0 0-15,-13 0 16,26 0-16,-26 0 16,-13 0-16,-14 0 15,27 0 1,-27 0-16,-13 0 16,-13 0-16,-13 0 15,-13 13-15,12-13 16,-12 0-16,-14 13 15,13-13-15,14 0 16,0 0-16,13 0 16,-14 14-16,41-14 15,-14 13-15,0-13 16,-13 13-16,0 0 16,-13 0-16,-1-13 15,1 14-15,-14-1 16,1-13-16,-1 13 15,1-13-15,12 0 16,1 13-16,0-13 16,13 0-16,-14 14 15,41-14-15,-27 0 16,26 13-16,-26-13 16,13 0-16,13 0 15,-26 0-15,0 0 16,0 0-16,-13 0 15,-14 0-15,14 0 16,-27 0 0,14 0-16,12 0 15,-12 0-15,-1 0 16,14-27-16,13 27 16,13-13-16,-26-13 15,13 12-15,0 1 16,-27 13-16,1 0 15,-14 0 1,0 0 0,13 0 62,41 0-78,25 0 15,14 0 1,0-13-16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47:29.34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3D983D-E7D1-4B86-80FC-054BC5F8E6BF}" emma:medium="tactile" emma:mode="ink">
          <msink:context xmlns:msink="http://schemas.microsoft.com/ink/2010/main" type="writingRegion" rotatedBoundingBox="7260,12929 9142,13205 8994,14216 7112,13940">
            <msink:destinationLink direction="with" ref="{858D71B1-D996-4959-9C26-55D81FC86CAD}"/>
          </msink:context>
        </emma:interpretation>
      </emma:emma>
    </inkml:annotationXML>
    <inkml:traceGroup>
      <inkml:annotationXML>
        <emma:emma xmlns:emma="http://www.w3.org/2003/04/emma" version="1.0">
          <emma:interpretation id="{F8F28108-D367-420E-AA58-A5C1D5990E27}" emma:medium="tactile" emma:mode="ink">
            <msink:context xmlns:msink="http://schemas.microsoft.com/ink/2010/main" type="paragraph" rotatedBoundingBox="7260,12929 9142,13205 8994,14216 7112,13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DEF55C-84D5-4FBA-9C7E-6B0A7114268E}" emma:medium="tactile" emma:mode="ink">
              <msink:context xmlns:msink="http://schemas.microsoft.com/ink/2010/main" type="line" rotatedBoundingBox="7260,12929 9142,13205 8994,14216 7112,13940"/>
            </emma:interpretation>
          </emma:emma>
        </inkml:annotationXML>
        <inkml:traceGroup>
          <inkml:annotationXML>
            <emma:emma xmlns:emma="http://www.w3.org/2003/04/emma" version="1.0">
              <emma:interpretation id="{24236BC3-87C5-4CE7-B93A-98D24C101349}" emma:medium="tactile" emma:mode="ink">
                <msink:context xmlns:msink="http://schemas.microsoft.com/ink/2010/main" type="inkWord" rotatedBoundingBox="7260,12929 9142,13205 8994,14216 7112,13940"/>
              </emma:interpretation>
              <emma:one-of disjunction-type="recognition" id="oneOf0">
                <emma:interpretation id="interp0" emma:lang="" emma:confidence="0">
                  <emma:literal>『</emma:literal>
                </emma:interpretation>
                <emma:interpretation id="interp1" emma:lang="" emma:confidence="0">
                  <emma:literal>◇</emma:literal>
                </emma:interpretation>
                <emma:interpretation id="interp2" emma:lang="" emma:confidence="0">
                  <emma:literal>＜</emma:literal>
                </emma:interpretation>
                <emma:interpretation id="interp3" emma:lang="" emma:confidence="0">
                  <emma:literal>&lt;</emma:literal>
                </emma:interpretation>
                <emma:interpretation id="interp4" emma:lang="" emma:confidence="0">
                  <emma:literal>七</emma:literal>
                </emma:interpretation>
              </emma:one-of>
            </emma:emma>
          </inkml:annotationXML>
          <inkml:trace contextRef="#ctx0" brushRef="#br0">-1169-4264 0,'-106'0'172,"1"0"-157,-37 0-15,37 0 16,-72 0-16,36 0 16,-35 0-16,70 0 15,-35 0-15,35-35 16,0 35-16,36 0 15,34 0-15,1 0 16,0 0-16,105 0 188,-70 35-173,36-35 1,-36 35-1,35-35-15,-35 35 16,35-35-16,0 36 16,-35-1-16,36 0 15,-36 1 1,35-36-16,-35 35 16,35 0-16,-35 0 15,0 1-15,0-1 16,0 0 15,0 0 16,0 1-31,0-1-1,0 0 32,0 71-31,0-35-16,0-36 15,0 0-15,0 1 16,36-36 125,-1 0-141,35 0 15,1 0 1,0 0-16,-1 0 15,1 0-15,-36 0 16,0-36-16,71 36 16,-71 0-16,1 0 15,-1 0 1,0 0 15,0 0-15,1 0-16,34 0 0,36 0 15,-35 0-15,-1 0 16,1 0-16,-36 0 16,0 0-16,1 0 31,-1 0-31,0 0 31,0 0-15,1 0 93,-1 0-46,-35-35-48,0-36 1,0 36-16,0 0 16,0-36-16,0 36 15,-35 0 1,35-36-1,0 1 1,0 34-16,0 1 16,0 0-1,-71 0 220,36 35-235,0-36 15,-1 36 1,1 0 0,0 0 15,-1-35-16,1 35 1,0 0-16,0 0 16,35-35-1,-36 35 1,1 0 31,0 0-16,35-36 0,-36 36 16,36-35 16</inkml:trace>
        </inkml:traceGroup>
        <inkml:traceGroup>
          <inkml:annotationXML>
            <emma:emma xmlns:emma="http://www.w3.org/2003/04/emma" version="1.0">
              <emma:interpretation id="{0B6D6154-BFB7-4BB6-92BE-8D9DF0E12400}" emma:medium="tactile" emma:mode="ink">
                <msink:context xmlns:msink="http://schemas.microsoft.com/ink/2010/main" type="inkWord" rotatedBoundingBox="7533,13026 9024,13245 8889,14165 7398,1394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7791.1966">-2262-3453 0,'70'0'125,"-34"0"-110,-1 0 1,0 0-16,0 0 31,1 0-31,-1 0 16,0 0-1,0 0 1,1 0 0,-1 0-1,0 0-15,1 0 16,-1 0-1,35 0 1,-34 0 0,-1 0-1,0 0-15,0 0 32,1 0-32,-1 0 15,0 0 1,1 0-1,-1 0 17,0 0-1,0 0-15,1 0-1,-1 0 1,0 0 15,1 0 63,-1-35-79,-35 0 1,0-1 0,0 1-1,35 35-15,-35-35 16,0 0 0,0-1-1,0 1-15,35 35 16,-35-35-1,0-1 32,0-34-31,0 35 15,0-1 0,0 1-15,0 0 0,-35 35-1,35-35 17,-35 35 14,0 0-30,-1-36-16,-34 1 16,34 35-16,1 0 15,-35-35-15,34-1 16,1 36-16,0 0 16,-1-35-16,1 35 15,35-35-15,-35 35 16,0 0-1,-1 0-15,1 0 79,0 0-64,-36 0 1,36 0-16,0 0 15,-1 0-15,-34 0 16,35 0 0,-36 0-1,36 0 1,0 0 0,-1 0-1,1 0-15,0 0 31,-1 0 94,1 0-93,0 0-17,0 0 32,-1 0-31,1 0 140,35 35-62,0 0-79,0 1 17,0-1-32,0 0 15,0 1 1,0-1-16,0 0 16,0 0-1,0 1 1,0-1-1,0 0-15,0 0 16,0 1 15,0-1-15,0 0 0,0 1-1,0-1 48,0 0-48,0 0 17,35-35-1,36 36-31,-1-1 15,-70 0-15,71-35 16,-36 0 0,-35 36-1,36-36 1,-1 0 31,0 0 15,0 0-15,1 0-16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41:37.1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B3E476-84CD-450A-80FE-C6DCA10B0FFE}" emma:medium="tactile" emma:mode="ink">
          <msink:context xmlns:msink="http://schemas.microsoft.com/ink/2010/main" type="inkDrawing" rotatedBoundingBox="16842,9728 23230,8807 23717,12182 17330,13104" hotPoints="23407,9636 23458,12094 17347,12219 17297,9762" semanticType="enclosure" shapeName="Rectangle">
            <msink:destinationLink direction="with" ref="{14CA6546-CA4E-4183-8259-5A0FA180549A}"/>
            <msink:destinationLink direction="with" ref="{12981142-DE90-432C-90A6-2FAE90319AD5}"/>
          </msink:context>
        </emma:interpretation>
      </emma:emma>
    </inkml:annotationXML>
    <inkml:trace contextRef="#ctx0" brushRef="#br0">35 0 0,'35'212'78,"-35"-71"-78,0 71 16,0 35-16,0 0 15,0 35-15,0-106 16,0 71-16,0-70 15,0 34-15,0-70 16,0 1-16,0-72 16,0 1-16,0-36 15,-35-35 110,35-141-109,-35 35-16,35-35 16</inkml:trace>
    <inkml:trace contextRef="#ctx0" brushRef="#br0" timeOffset="1485.5113">-71 106 0,'71'0'79,"176"0"-64,35 0-15,35 0 16,71-35-16,36 35 15,-72-35-15,142 35 16,-35 0-16,35 0 16,70 0-16,-70 0 15,-176 0-15,-71 0 16,-177 0-16,-34-36 16,-1 36-16,35 0 62,36 0-62,0 0 16,-35 0-16,-36 0 15,0 0-15,0 0 16,1 0-16,-1 0 16,35 0-16,36 0 15,-70 0 1,-1 0-16,0 0 15,0 0-15,1 0 63,-36 71 31,0 70-79,0 71-15,35-1 16,-35 36-16,35 106 16,1-35-16,-1-1 15,-35-70-15,35-71 16,0-70-16,-35-35 15,0-36 1,0 0-16,-70-35 156,-71 0-140,-106 0-16,-35 0 16,-1 0-16,-105 0 15,-35 0-15,-36 0 16,1 0-16,-1-70 15,36 70-15,-1 0 16,36-35-16,141 35 16,36 0-16,-36-36 15,0 36-15,35 0 16,36 0-16,-1 0 16,36 0-16,36 0 15,-1 0-15,70 0 16,1 0-1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41:40.20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986A10-7D28-4EA1-9130-BAEE5EB1EEED}" emma:medium="tactile" emma:mode="ink">
          <msink:context xmlns:msink="http://schemas.microsoft.com/ink/2010/main" type="inkDrawing" rotatedBoundingBox="19425,9677 20694,7410 22345,8334 21076,10602" semanticType="enclosure" shapeName="Other">
            <msink:destinationLink direction="with" ref="{12981142-DE90-432C-90A6-2FAE90319AD5}"/>
          </msink:context>
        </emma:interpretation>
      </emma:emma>
    </inkml:annotationXML>
    <inkml:trace contextRef="#ctx0" brushRef="#br0">70 458 0,'36'0'47,"-1"0"-32,36 0 1,-36 0-16,0 0 16,71 0-1,0-35-15,0 35 0,105-35 16,1 0-16,0-1 15,-1 1-15,-34 35 16,-36-35 0,-35 35-16,-71-36 15,0 36-15,-35 36 125,-106 175-109,0-69-16,-35 34 16,-70 71-16,-1 0 15,0-36-15,1-34 16,34-1-16,1-35 15,70 0-15,71-105 16,0-1-16,35 0 31,0-105 47,0-142-78,0 36 0,70-142 16,1 36 0,70 0-16,-71 35 0,-34 70 15,34 36 1,-35 0-16,1 71 16,-36-1-1,0 36 1,35 35-1,36 70 95,34 107-95,-34-36-15,0 35 16,34 1-16,-34-36 16,35 35-16,-71-70 15,0 0-15,1-36 16,-1 1-16,-35-36 16,35 0-1,-35 1 16,0-1-31,35-35 16,-35 35-16,0 1 16,-35-36 140,-35 0-156,-72-71 16,37 36-16,-36-1 15,-1-69-15,-34 34 16,-36-35-1,106 36-15,-70-36 0,70 35 16,36 36 0,-1 0-16,36 35 15,35-36 17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24:07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24165 6421 0,'-17'0'63,"-72"-18"-63,1 18 15,-247 0 1,-18 0 0,53 0-1,54-53 1,228 53-1,-17 0-15,-1 0 16,1 0 0,-53 18-1,35 17 1,18 0 0,-71 71-1,35-35-15,54-19 16,-19 19-16,1 0 15,-124 123 1,89-36 0,34-69-1,36-19 1,0 36 0,36-35-1,17 52 1,70 106-1,106 36 1,107 17 0,69-17-1,-17-124 17,-141-88-17,-35-89 1,-141-16-1,52-125 1,-17-35 0,-36-87-1,-52-1 1,-18-53 0,-35 18-1,-18 106 1,-18 87-1,18 37 1,-52 16 0,34 72-1,0 17 1</inkml:trace>
  <inkml:trace contextRef="#ctx0" brushRef="#br0" timeOffset="3665.524">7902 14852 0,'35'0'32,"36"0"-17,123 0 1,88 35-1,-123-17 1,-35 17-16,34-17 16,-34-18-1,-89 0 1,-17 0 15,-1 0 63,-17-36-78,-53-16-1,18-19-15</inkml:trace>
  <inkml:trace contextRef="#ctx0" brushRef="#br0" timeOffset="4499.941">8343 13899 0,'0'-35'63,"0"-18"-63,0 18 15,0-36-15,18-52 32,-18-1-17,0 1 1,0 70-1,0 35 1,-53 18 187,-18 18-187,18 0-16,1-1 15,52 1 1,-36-18 0,36-18 140</inkml:trace>
  <inkml:trace contextRef="#ctx0" brushRef="#br0" timeOffset="4962.893">8343 13264 0,'18'0'78,"17"0"-78,-17 18 16,-1 0-16,1-1 15,35 19 1,-35-36 31,-1 17-47</inkml:trace>
  <inkml:trace contextRef="#ctx0" brushRef="#br0" timeOffset="6048.9789">8361 12241 0,'-18'0'187,"18"18"-171,-17 0-1,-1 17-15,0-35 16,18 53 0,0 17-1,0-34 1,0-19 0,0 19 15,36-19-16,-36 1-15,17-18 157,1 0-157,-1 0 0,1 0 15,0-35 1,-1-1 0,-17 1 15,0 17-16,0 1 1</inkml:trace>
  <inkml:trace contextRef="#ctx0" brushRef="#br0" timeOffset="6851.005">8449 12277 0,'0'17'47,"0"1"-47,0 17 16,0 18-1,0 18 1,0-18 15,0-18-15,0-17-16,0 17 15,0 53 1,0-53 0,0 1-1,-18-36 32,18 17-47,-17-17 16,-19 18-1,36-1-15,-35-17 79,18 0-64,-19 0 1,19-35-1,-1 18 1</inkml:trace>
  <inkml:trace contextRef="#ctx0" brushRef="#br0" timeOffset="8132.402">8520 12647 0,'17'0'32,"18"0"-17,-17 0-15,106 0 16,-54-18 0,-17 1-16,-18 17 31,-17 0-16,0-18 1,-18-17 62,0 0-47,0 17-31,-18-17 16,0-18 0,1 53 77,-1 0-77,0 0 15,1 0 1,-1 17-17,18 19-15,-17-36 16,-36 70-1,35-34 1,18-1 0,0-18-1,0 1 1,0 0 15,0-1-31,0 1 16,0 35-1,18 0 17,-1-53-17,-17 17 1,18 1 0,0-18 124,-1 0-124,1 0-1,17-18 48,-35 1-47</inkml:trace>
  <inkml:trace contextRef="#ctx0" brushRef="#br0" timeOffset="9345.069">8996 12171 0,'0'35'15,"17"0"-15,1 18 16,-18 0 0,0 0-1,0-18-15,0 1 16,0 17 0,0 17-1,0-17-15,0-35 16,18 35-1,-18 0 1,0-1 0,0-16-1,17-1-15,1-35 110,0 0-110,-1 0 62,19 0-46,-19-18-16,36 1 15,-35-1 1,-1 18 31,-17-18 47</inkml:trace>
  <inkml:trace contextRef="#ctx0" brushRef="#br0" timeOffset="10127.839">8943 12400 0,'35'0'31,"0"0"-31,36 0 16,35 0-1,-71 0-15,18 0 16,35 0 0,-17 0-1</inkml:trace>
  <inkml:trace contextRef="#ctx0" brushRef="#br0" timeOffset="10664.519">9578 12700 0,'0'18'110,"0"17"-95,-18-35-15,1 18 16,-1-1-16,0-17 16,1 18-1</inkml:trace>
  <inkml:trace contextRef="#ctx0" brushRef="#br0" timeOffset="12034.069">9825 12541 0,'17'0'78,"1"0"-47,0 36-15,-1-1-16,-17-18 15,18 54 1,-18-36-16,0 89 16,0 105 15,0-123-16,0 0 1,0-36 0,18-17-1,-18 0 1,0 18 0,0-36-1,0-17 1,0-54 78,0 1-94,0-18 15,0 0 1</inkml:trace>
  <inkml:trace contextRef="#ctx0" brushRef="#br0" timeOffset="13400.593">10001 12435 0,'18'0'94,"0"0"-94,-1 0 15,1 0 1,35 0-1,-36 0-15,1 0 16,0 0 0,17 0-1,-17 0 1,17 36 0,18-19-1,-18 1 1,36 17-1,-54-17 1,18 17 0,-17 0 15,-18-17 0,18 17-15,-18 1-1,0-1 1,0 0 0,0-17-1,0 17 1,-18-17 0,0-1-16,-17 1 15,18 0 1,-19-18-16,1 0 15,35 17-15,-53 1 16,18 0 0,17-18-1,-17 0 1,17 0 0,1 0 15,-1 0 31,0 0-30</inkml:trace>
  <inkml:trace contextRef="#ctx0" brushRef="#br0" timeOffset="14727.369">10654 12541 0,'0'18'15,"0"0"-15,0 34 16,0 19 0,18 52-1,-1-105-15,1 0 16,-1 17-16,1-17 15,0-18-15,-1 17 16,1-17 0,17 0-1,1 0 1,-1 0 0,18 0 15,-18 0-16,-17 0 1,17 0 15,-17 0-15,-18-35 0,0 17-16,0-35 15,0 1 1,0 16-1,0-17 1,0 36 0,0-19-1,-18 1 1,-17 18 0,-36-19 15,18 1-16,18 35 1,0 0 0,-18 0-1,35 0 1,0 0 0,1 18-1,-18-1 1</inkml:trace>
  <inkml:trace contextRef="#ctx0" brushRef="#br0" timeOffset="16084.746">11307 12506 0,'-36'0'31,"1"0"-15,0 0-1,17 0 1,0 0-16,-17 18 16,17-1-1,18 1 1,0 0 0,0-1-1,36 18 1,70 18-1,-1-17 1,89 52 0,-70-35-1,-89-53 1,-17 17 31,-18 1-32,0 0 1,0 35 0,0-36-16,-18 36 15,-17-35 1,17-1 0,-17 1-1,-36 17 1,54-35-16,-1 0 15,-88 18 1,71-18 0,17 0 15,1 0 16,-1 0-16</inkml:trace>
  <inkml:trace contextRef="#ctx0" brushRef="#br0" timeOffset="17429.646">12030 12277 0,'0'53'16,"0"-18"-16,-18 71 16,0-18-1,18 0 1,0-35-16,0 18 31,0 17-15,0-35-1,0-18 1,0-17 0,18 17 15,0-35-15,-1 0 15,1 0-16,17 0 1,53-18 0,-52 1-1,17-1 1,-36 0 0,-34 18 155</inkml:trace>
  <inkml:trace contextRef="#ctx0" brushRef="#br0" timeOffset="18078.893">11818 12682 0,'18'0'15,"17"-17"1,18-1-16,106-17 16,35 17-1,-18-17 1,-123 35 0,-18-18-1</inkml:trace>
  <inkml:trace contextRef="#ctx0" brushRef="#br0" timeOffset="117693.049">21449 14164 0,'-18'35'47,"18"-17"-47,-17 35 16,-19 0 0,1 0-16,17 0 15,-17-36-15,0 71 16,0-35-1,-1-35 1,36 0 15,0-1 63,18-17-78,35 0-16,0-17 15,123-19 1,1 36 0,34 0-1,-70 0 1,-52 0-1,-72 0 1,-34-35 93,-1 0-109</inkml:trace>
  <inkml:trace contextRef="#ctx0" brushRef="#br0" timeOffset="118186.22">21766 14252 0,'-17'53'16,"-1"-18"-1,0 89 1,-17 52 0,35-123-16,0 18 15,-17 87 1,17-122-1,35-72 95,0 1-110,-35 18 15</inkml:trace>
  <inkml:trace contextRef="#ctx0" brushRef="#br0" timeOffset="118864.755">22084 14570 0,'0'35'15,"0"18"1,0-18-16,0 53 31,0-70-31,0 35 16,35-35 0,0-18-1,36-18 1,17-35-1,-17-35 1,-36 0 0,0 52-16,-17 1 15,0 0 1,-18-18 0,0 18-1,-18-1 1,0 19-16,-17-1 15,17 18 17,-17 0-1,-35 0-15,-36 0-1,70 0 1,1 18-1,18-1 1</inkml:trace>
  <inkml:trace contextRef="#ctx0" brushRef="#br0" timeOffset="119513.738">22948 14058 0,'0'71'16,"-17"52"-1,-54-17 1,53-53-1,-17-35 17,35-1 46,35 19-63,-17-36 1,88 17-16,-53-17 0,35 0 16,53 0-1,-53 0 1,-35 0 0,-18 0-1,-35-17 95</inkml:trace>
  <inkml:trace contextRef="#ctx0" brushRef="#br0" timeOffset="119872.884">23372 14217 0,'0'0'15,"-71"176"-15,-17 18 32,35-17-17,18-71 1,17-54 0</inkml:trace>
  <inkml:trace contextRef="#ctx0" brushRef="#br0" timeOffset="120221.176">24218 14922 0,'18'18'16,"-18"0"-1,17-1 63,1-17-78,88 0 16,0-17-16,17-36 16</inkml:trace>
  <inkml:trace contextRef="#ctx0" brushRef="#br0" timeOffset="121548.524">25329 14041 0,'18'0'125,"35"17"-109,-35-17 0,17 18-1,-35 17 1,35 0 0,-17 1-16,-18 17 31,0-1-16,-35 1 1,17-35-16,0 0 16,-52 17-1,70 0 126,0 1-125,0-1-16,17 18 15,1-18 1,-18 53-1,18-35 1,-18-35 0,0 17-1,-36-17 1,1-1 0,-18-17-1,18 0 1,17 0-16,-17 0 15,17 0 1,1 0-16,-19 0 16,19 0 15,-1 0 0</inkml:trace>
  <inkml:trace contextRef="#ctx0" brushRef="#br0" timeOffset="122320.9169">26053 14376 0,'0'53'15,"0"17"-15,-18-35 16,18 54 0,0 16-1,35-69 16,1-36-15,34-18 15,-35 0-15,-17-34 0,0 16-1,17 1 1,-35 0-1,0 17 1,0 0 0,0 1-1,0-18 1,-18 35 15,1-18-15,-19 18-16,-52-35 15,53 17 1,0 18-16,-54-18 31,54 18-15</inkml:trace>
  <inkml:trace contextRef="#ctx0" brushRef="#br0" timeOffset="123055.648">26458 14164 0,'53'0'31,"18"0"-15,17 0-1,-53 18-15,-17-1 16,0 1 0,-1 0-1,1 17 1,-18-18 0,0 19-1,0-19 1,0 1-16,0 53 31,-35 34-15,-54-34-1,-34 17 1,35-35 0,70-35-16,-17-1 15,17 1 1,0-18-1,54 0 79,34 0-94,19 0 16,-1 0-16,53 0 15,-71 0 1,-52 0 0,17 0 62,1 0-63,-1 0-15</inkml:trace>
  <inkml:trace contextRef="#ctx0" brushRef="#br0" timeOffset="126544.405">27958 14728 0</inkml:trace>
  <inkml:trace contextRef="#ctx0" brushRef="#br0" timeOffset="126920.289">28487 14552 0</inkml:trace>
  <inkml:trace contextRef="#ctx0" brushRef="#br0" timeOffset="127239.811">29316 14605 0,'17'0'109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41:41.63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981142-DE90-432C-90A6-2FAE90319AD5}" emma:medium="tactile" emma:mode="ink">
          <msink:context xmlns:msink="http://schemas.microsoft.com/ink/2010/main" type="inkDrawing" rotatedBoundingBox="23112,6900 24852,10092 22489,11380 20749,8188" semanticType="callout" shapeName="Other">
            <msink:sourceLink direction="with" ref="{FFB3E476-84CD-450A-80FE-C6DCA10B0FFE}"/>
            <msink:sourceLink direction="with" ref="{BF986A10-7D28-4EA1-9130-BAEE5EB1EEED}"/>
          </msink:context>
        </emma:interpretation>
      </emma:emma>
    </inkml:annotationXML>
    <inkml:trace contextRef="#ctx0" brushRef="#br0">0 1270 0,'70'0'0,"36"0"15,70-35-15,71 35 16,0 0-16,35-71 15,1 36 1,69 0-16,-69 0 0,34-1 16,-105 1-1,-71 35-15,-35 0 16,-36-35-16,-105 141 203,-106 70-203,0 36 16,-36 35-16,-34-1 15,34-34-15,36-71 16,0 36-16,106-107 16,-36 1-1,36-36 1,35 0-16,-35-35 31,35-70 47,0-142-78,0-35 16,0 35-16,0-140 15,0 34-15,0 36 16,0 0-16,0 35 16,35 106-16,-35 0 15,0 70-15,0 1 16,0 34 0,35 107 109,71 176-125,35 105 0,36 1 15,-36 35 1,35 36-1,-35-72-15,36-34 0,-72-1 16,-34-105-16,0-106 16,-1 0-16,-70-36 15,0-34-15,35-36 16,-70 0 109,0-36-125,-71-34 16,71 70-16,-1-71 15,-69 36-15,34-36 16,36 36-16,-106-106 15,70 70-15,1 1 16,-36-71-16,35 70 16,1 1-1,-36-36-15,35 35 16,1 36-16,-1-36 16,36 36-16,-36-35 15,1 34-15,34-34 16,1 70-16,35-36 15,-35 36-15,35-35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2:14.525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C19188D-6B95-4E51-A420-199B1B3D926F}" emma:medium="tactile" emma:mode="ink">
          <msink:context xmlns:msink="http://schemas.microsoft.com/ink/2010/main" type="writingRegion" rotatedBoundingBox="3690,15496 3785,13065 4678,13100 4583,15531"/>
        </emma:interpretation>
      </emma:emma>
    </inkml:annotationXML>
    <inkml:traceGroup>
      <inkml:annotationXML>
        <emma:emma xmlns:emma="http://www.w3.org/2003/04/emma" version="1.0">
          <emma:interpretation id="{AE00B753-A839-44A4-BE34-0C77685C900F}" emma:medium="tactile" emma:mode="ink">
            <msink:context xmlns:msink="http://schemas.microsoft.com/ink/2010/main" type="paragraph" rotatedBoundingBox="3690,15496 3785,13065 4678,13100 4583,15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F53249-A917-40E0-8F8C-2B3CD0684996}" emma:medium="tactile" emma:mode="ink">
              <msink:context xmlns:msink="http://schemas.microsoft.com/ink/2010/main" type="line" rotatedBoundingBox="3690,15496 3785,13065 4678,13100 4583,15531"/>
            </emma:interpretation>
          </emma:emma>
        </inkml:annotationXML>
        <inkml:traceGroup>
          <inkml:annotationXML>
            <emma:emma xmlns:emma="http://www.w3.org/2003/04/emma" version="1.0">
              <emma:interpretation id="{A5AA27C1-DE95-40A3-AC1F-EB057CB347BA}" emma:medium="tactile" emma:mode="ink">
                <msink:context xmlns:msink="http://schemas.microsoft.com/ink/2010/main" type="inkWord" rotatedBoundingBox="3887,15504 3900,15174 4565,15200 4552,15530"/>
              </emma:interpretation>
              <emma:one-of disjunction-type="recognition" id="oneOf0">
                <emma:interpretation id="interp0" emma:lang="" emma:confidence="0">
                  <emma:literal>（</emma:literal>
                </emma:interpretation>
                <emma:interpretation id="interp1" emma:lang="" emma:confidence="0">
                  <emma:literal>(</emma:literal>
                </emma:interpretation>
                <emma:interpretation id="interp2" emma:lang="" emma:confidence="0">
                  <emma:literal>‘</emma:literal>
                </emma:interpretation>
                <emma:interpretation id="interp3" emma:lang="" emma:confidence="0">
                  <emma:literal>·</emma:literal>
                </emma:interpretation>
                <emma:interpretation id="interp4" emma:lang="" emma:confidence="0">
                  <emma:literal>`</emma:literal>
                </emma:interpretation>
              </emma:one-of>
            </emma:emma>
          </inkml:annotationXML>
          <inkml:trace contextRef="#ctx0" brushRef="#br0">0 277 0,'40'0'15,"0"0"-15,-1 0 16,1 0 0,0 0-16,-1 0 15,1 0 1,0 40-16,0-40 156,-1-40-140,1 1-1,0 39-15,-40-40 16,0 0-16,39 40 16,-39-39 15,40 39-15,39-40 30,-79 0-46,40 40 16,-40-39 78</inkml:trace>
        </inkml:traceGroup>
        <inkml:traceGroup>
          <inkml:annotationXML>
            <emma:emma xmlns:emma="http://www.w3.org/2003/04/emma" version="1.0">
              <emma:interpretation id="{2D192B74-579C-4675-85A6-B7FA59AA9926}" emma:medium="tactile" emma:mode="ink">
                <msink:context xmlns:msink="http://schemas.microsoft.com/ink/2010/main" type="inkWord" rotatedBoundingBox="3736,14309 3785,13065 4678,13100 4630,1434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183.3457">0-1032 0,'40'39'47,"0"-39"-47,-1 0 16,-39 40-16,40-40 15,-40 40-15,40-40 32,-1 0 77,1 39-109,0-39 16,0 0 93,39-39-93,-39-1-1,-1 40 1,-39-40-16,40 40 31,-40-39 16,40 39-31,-40-40-16,39 40 15,1-40 1,-40 1 15,40 39-31,-40-40 16,39 40-1,-39-40 79</inkml:trace>
          <inkml:trace contextRef="#ctx0" brushRef="#br0" timeOffset="-2478.7966">-119-1747 0,'119'0'63,"-79"40"-63,0 0 16,-1-40-16,1 0 15,0 0 1,-1 39 31,1 1-32,40-40-15,-41 0 16,1 0 62,0-40-62,-40-39-1,0 39-15,39-39 16,1 39-16,0 1 16,-40-1-16,39 0 15,-39 1 1,0-1-16,40 40 78,-40-40-16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4:00.396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80D6E69-564C-4D24-AADC-F9739DFD3D31}" emma:medium="tactile" emma:mode="ink">
          <msink:context xmlns:msink="http://schemas.microsoft.com/ink/2010/main" type="writingRegion" rotatedBoundingBox="9896,17806 10888,17806 10888,19036 9896,19036">
            <msink:destinationLink direction="with" ref="{C03F6368-6E58-41C5-BC31-2778644ECEA7}"/>
          </msink:context>
        </emma:interpretation>
      </emma:emma>
    </inkml:annotationXML>
    <inkml:traceGroup>
      <inkml:annotationXML>
        <emma:emma xmlns:emma="http://www.w3.org/2003/04/emma" version="1.0">
          <emma:interpretation id="{B2AE0EF6-909A-4007-A33A-28099655DABD}" emma:medium="tactile" emma:mode="ink">
            <msink:context xmlns:msink="http://schemas.microsoft.com/ink/2010/main" type="paragraph" rotatedBoundingBox="9896,17806 10888,17806 10888,19036 9896,19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2AB6CA-4DF1-4FC3-9F01-5269457FAAAD}" emma:medium="tactile" emma:mode="ink">
              <msink:context xmlns:msink="http://schemas.microsoft.com/ink/2010/main" type="line" rotatedBoundingBox="9896,17806 10888,17806 10888,19036 9896,19036"/>
            </emma:interpretation>
          </emma:emma>
        </inkml:annotationXML>
        <inkml:traceGroup>
          <inkml:annotationXML>
            <emma:emma xmlns:emma="http://www.w3.org/2003/04/emma" version="1.0">
              <emma:interpretation id="{ED1C0A5F-3272-4239-B159-F5C8259DC824}" emma:medium="tactile" emma:mode="ink">
                <msink:context xmlns:msink="http://schemas.microsoft.com/ink/2010/main" type="inkWord" rotatedBoundingBox="10469,17545 10998,18712 10214,19068 9685,17901">
                  <msink:destinationLink direction="to" ref="{670CAAFA-31C5-4017-BFF9-7347E7E8934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0 278 0,'27'0'15,"-14"-13"1,13 13-16,14 0 16,0-13-16,0 13 15,26-13-15,26-1 16,-39 1-16,0 13 15,0-13-15,-13 13 16,-27 0 0,-26 53 77,-27 26-93,0 14 16,-13 26-16,-26-13 16,-53 105-1,79-105-15,13-53 16,14-26-16,12 25 16,14-118 62,0 13-78,14-39 15,-14-1-15,13-52 16,13 26-16,1-14 16,-1 14-16,1 27 15,-1 12-15,1 27 16,-27 27-16,13 13 15,-13-1-15,13 14 32,14 14 30,12 39-62,1 26 16,13 0-16,0 14 15,-14 26 1,1-66-16,-13 26 16,-1-13-16,1-13 15,-14-26-15,-13-1 16,0-13 0,0 1 30,-13-14 1,-14 0-47,14 0 16,-27-14-16,14 14 16,-14-26-16,-13 13 15,27 0-15,-14-14 16,27 14-16,-27 13 15,40-13-15,-13 13 16,0-14-16,-1 14 78</inkml:trace>
          <inkml:trace contextRef="#ctx0" brushRef="#br0" timeOffset="5136.4153">-92 384 0,'13'0'31,"27"0"-31,-14 13 15,14-13-15,-1 13 16,14 1-16,-13 12 16,0-26-16,-1 13 15,1 1 1,0-1-16,13 0 16,-27 0-16,-13 1 15,1-14-15,-1 13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4:04.726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03F6368-6E58-41C5-BC31-2778644ECEA7}" emma:medium="tactile" emma:mode="ink">
          <msink:context xmlns:msink="http://schemas.microsoft.com/ink/2010/main" type="inkDrawing" rotatedBoundingBox="10613,17404 10667,18489 10028,18521 9974,17435" semanticType="scratchOut" shapeName="Other">
            <msink:sourceLink direction="with" ref="{480D6E69-564C-4D24-AADC-F9739DFD3D31}"/>
          </msink:context>
        </emma:interpretation>
      </emma:emma>
    </inkml:annotationXML>
    <inkml:trace contextRef="#ctx0" brushRef="#br0">119 1165 0,'14'0'47,"12"0"-47,1 0 0,12-14 16,27 14 0,14-26-16,26 13 15,13-1-15,-53 1 16,13 0-16,-13 0 15,-26 0-15,-14 13 16,-12 0-16,-1 0 16,-26 26 62,-1 0-63,-39 14-15,14 0 16,-41 13-16,14 0 16,-53 26-16,27-13 15,12 0-15,14-13 16,13 0-16,40-40 16,13-52 77,0-14-93,0 13 16,13-53-16,0 41 16,14-41-16,13 0 15,-14 14-15,0 0 16,-12 12-16,-1 15 15,0 25-15,0 27 16,-13-13-16,14 13 63,25 40-48,1-14-15,-14 14 16,27 26-16,-13-13 15,0 13-15,-14 0 16,14 0-16,0-26 16,-27 0-16,0-27 15,0-13 1,-13 13-16,0 0 94,-13 0-79,-13-13-15,12 0 16,-12 14-16,-1-14 16,1 0-16,-14 0 15,1 0-15,12 0 16,-26 0-16,14 0 15,-1 0-15,-26 0 16,26-14-16,0 1 16,14 13-16,-1 0 15,14 0-15,0 0 47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6:42.392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8B29289-3A7F-4BE3-9DCE-473B246B712C}" emma:medium="tactile" emma:mode="ink">
          <msink:context xmlns:msink="http://schemas.microsoft.com/ink/2010/main" type="writingRegion" rotatedBoundingBox="12791,2019 20227,2255 20170,4042 12734,3806"/>
        </emma:interpretation>
      </emma:emma>
    </inkml:annotationXML>
    <inkml:traceGroup>
      <inkml:annotationXML>
        <emma:emma xmlns:emma="http://www.w3.org/2003/04/emma" version="1.0">
          <emma:interpretation id="{1B99AA28-87E8-4BD5-9EB5-20C0732F085C}" emma:medium="tactile" emma:mode="ink">
            <msink:context xmlns:msink="http://schemas.microsoft.com/ink/2010/main" type="paragraph" rotatedBoundingBox="12791,2019 20227,2255 20170,4042 12734,3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287F80-04AA-49EF-84A9-B24C90593D42}" emma:medium="tactile" emma:mode="ink">
              <msink:context xmlns:msink="http://schemas.microsoft.com/ink/2010/main" type="line" rotatedBoundingBox="12791,2019 20227,2255 20170,4042 12734,3806"/>
            </emma:interpretation>
          </emma:emma>
        </inkml:annotationXML>
        <inkml:traceGroup>
          <inkml:annotationXML>
            <emma:emma xmlns:emma="http://www.w3.org/2003/04/emma" version="1.0">
              <emma:interpretation id="{DFACBB7B-6B55-431B-A471-FB5583AC068E}" emma:medium="tactile" emma:mode="ink">
                <msink:context xmlns:msink="http://schemas.microsoft.com/ink/2010/main" type="inkWord" rotatedBoundingBox="12782,2298 15224,2375 15188,3519 12746,34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1481-318 0,'22'21'47,"-22"22"-47,21-22 15,0 42-15,-21-42 16,0 22-16,21-1 16,-21 0-16,0 1 15,0-22 1,0 0-16</inkml:trace>
          <inkml:trace contextRef="#ctx0" brushRef="#br0" timeOffset="517.3138">1630-297 0,'21'0'0,"0"0"15,0 0 1,0 0-16,0-21 16,22 21-16,-22 0 15,0 0-15,43 0 16,-43 0 0,0 0-1,21 0 1,1 0-1,-22 0-15,42 0 16,-42 0-16,22 0 16,-1 0-16,-21 0 15,0 0 17,1 0 14,-1 0-30,-21 21 0,21 0-16,-21 1 15,0-1-15,0 0 16,0 0-16,0 0 16,0 0-1,-21 1-15,0-1 16</inkml:trace>
          <inkml:trace contextRef="#ctx0" brushRef="#br0" timeOffset="908.8224">1820-43 0,'21'0'47,"22"0"-47,-22 0 15,0 21-15,21-21 16,-21 0 0,1 0-1,-1 0 17</inkml:trace>
          <inkml:trace contextRef="#ctx0" brushRef="#br0" timeOffset="1637.4997">1989-170 0,'-21'21'31,"21"22"-31,-21-22 16,0 21-16,0 1 15,21-22 1,0 0-1,0 0-15,21-21 32,0 21 15,0-21-32,0 0-15,1 0 16,-1 0-16,0 0 15,0 21 1,21-21-16,-20 22 16,-1 20-16,42-21 15,-20 21-15,-22-20 16,21-1-16,-21 0 16,0 0-1,1 0 1,-1 22-16,-21-22 15,21 21-15,-21-21 16,0 0-16,0 1 16,0-1-16,0 0 15,-21-21 1,21 21-16,-21-21 16,-1 0-1,1 0-15,0 21 16,0-21-16,-21 21 15,20-21-15,1 0 16,0 0-16,0 0 16,0 0-1,0 0-15,-1 0 16,-20-21 0,21 0-16,-21-21 15,-22-43-15</inkml:trace>
          <inkml:trace contextRef="#ctx0" brushRef="#br0" timeOffset="1941.2223">1757 232 0,'63'0'31,"-42"0"-15,22 0-16,-1 0 16,-21 0-16,21 0 15,1 22-15,-22-22 16,0 21-16,0-21 16,0 0-1,22 0 48</inkml:trace>
          <inkml:trace contextRef="#ctx0" brushRef="#br0" timeOffset="-1153.0406">0 232 0,'21'0'32,"21"-21"-17,22 0-15,-1 21 16,22-21-16,-22 21 16,43-21-16,-21 0 15,21-1-15,0 1 16,-22 0-16,1 0 15,-64 21-15,0-21 16,0 21-16,-21-21 16</inkml:trace>
          <inkml:trace contextRef="#ctx0" brushRef="#br0" timeOffset="-745.7776">846-233 0,'-21'21'16,"0"21"-16,-21 1 15,-22 41-15,1 1 16,-1 21-16,-20-22 16,20 22-16,1 0 15,-22-21-15,64-43 16,-22 0-16,22-20 15,-21 20-15,21-21 16,0 0-16,-1 0 16,1-21-1,0 0 32</inkml:trace>
          <inkml:trace contextRef="#ctx0" brushRef="#br0" timeOffset="-347.7673">487 317 0,'21'0'0,"21"0"15,22 42-15,20-20 16,1 20-16,21 0 16,-22 1-16,22-22 15,21 63-15,-42-41 16,0-1-16,-22 0 15,-21-20-15,1-1 16,-22 0 0</inkml:trace>
        </inkml:traceGroup>
        <inkml:traceGroup>
          <inkml:annotationXML>
            <emma:emma xmlns:emma="http://www.w3.org/2003/04/emma" version="1.0">
              <emma:interpretation id="{6B7B1FD3-201A-4BA6-B05C-A963488E7B8C}" emma:medium="tactile" emma:mode="ink">
                <msink:context xmlns:msink="http://schemas.microsoft.com/ink/2010/main" type="inkWord" rotatedBoundingBox="16032,3152 16050,3153 16044,3344 16025,334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85.216">3281 465 0,'0'21'78,"0"1"-78,0 20 15,0-21-15,0 0 16,0 0-16,0 1 16,0-1-16</inkml:trace>
        </inkml:traceGroup>
        <inkml:traceGroup>
          <inkml:annotationXML>
            <emma:emma xmlns:emma="http://www.w3.org/2003/04/emma" version="1.0">
              <emma:interpretation id="{A22689AA-1629-4483-B8DC-71128032B45C}" emma:medium="tactile" emma:mode="ink">
                <msink:context xmlns:msink="http://schemas.microsoft.com/ink/2010/main" type="inkWord" rotatedBoundingBox="16939,2151 20227,2255 20170,4042 16882,393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247.615">4170-339 0,'21'-21'46,"42"21"-46,1-21 16,-22-1-16,43 1 16,-43 21-16,22 0 15,-1-21-15,22 21 16,21-21-16,-22 21 16,-41 0-16,20-21 15,-42 21-15,0 0 16</inkml:trace>
          <inkml:trace contextRef="#ctx0" brushRef="#br0" timeOffset="2725.5321">4318-424 0,'21'0'62,"0"0"-30,0 0-32,0 0 31</inkml:trace>
          <inkml:trace contextRef="#ctx0" brushRef="#br0" timeOffset="4496.1017">4381-212 0,'21'0'16,"22"0"-1,-1 0 1,-21 0-1,0 0 1,1 0 0,-1 0-16,0 21 31,0-21-31,0 0 16,0 0-1,1 0 1,-22 21-16,21-21 15,0 0-15,0 21 32,0-21-17,0 0 32,-21 22-31,22-22-1,-22 21-15,21-21 16</inkml:trace>
          <inkml:trace contextRef="#ctx0" brushRef="#br0" timeOffset="3940.7466">4826-403 0,'21'22'32,"0"83"-32,0 22 15,-21 0-15,0 64 16,0-1-16,0-20 15,0 20-15,-21-63 16,0-42-16,0 42 16,0-85-16,21-21 15,0 1-15,-22-22 63,-20 0-48,21-43-15,-21-20 16,-1-22-16,1-21 16</inkml:trace>
          <inkml:trace contextRef="#ctx0" brushRef="#br0" timeOffset="5358.343">4572 275 0,'0'21'47,"21"-21"-1,0 0-30,21 0-16,1 0 16,-1-21-16,22 21 15,-22-21-15,43-1 16,-22 1-16,22 0 16,-22 21-16,1 0 15,-43-21-15</inkml:trace>
          <inkml:trace contextRef="#ctx0" brushRef="#br0" timeOffset="3565.7722">4678-318 0,'-22'0'0,"22"42"16,-21 1-16,21-22 15,0 21-15,0-21 16,0 22-16,-21-1 16,21-21-1,0 0-15,0 1 16,0-1-16,0 0 16,-21 0-16,21 0 15,0-63 48</inkml:trace>
          <inkml:trace contextRef="#ctx0" brushRef="#br0" timeOffset="4836.1455">4699 0 0,'0'21'47,"21"-21"-47,-21 21 15,21-21-15,0 0 16,0 0-1,1 0 1,-22 21 0,21-21-1</inkml:trace>
          <inkml:trace contextRef="#ctx0" brushRef="#br0" timeOffset="6100.8729">5482-170 0,'0'-21'32,"21"21"-1,0 0-15,0 0-1,1 0 16,-1 0-15,0 0 0,0 0-16,21 0 15,-20 0 32,-1 0 31,0 0-31,-21 42-31,0 1-1,-21 20-15,-22 1 16,1 20-16,-21 1 16,-22 0-16,43-22 15,-22 22-15,22-64 16,-1 43 0,1-22-16,0-21 15,-1 21-15,22-20 0,0-22 16,0 0 46,21-43-46,0 1-16</inkml:trace>
          <inkml:trace contextRef="#ctx0" brushRef="#br0" timeOffset="6478.215">5270 105 0,'21'0'46,"1"0"-46,20 22 16,21-1-16,-20 21 16,20 0-16,22 1 15,-43-1 1,1 0-16,41 22 0,-63-43 16,22 43-1,-22-43-15,0 0 16,0-21-16,-21 21 15,21 0-15</inkml:trace>
          <inkml:trace contextRef="#ctx0" brushRef="#br0" timeOffset="7292.9526">6625-106 0,'-64'106'0,"1"-1"16,-1-20-16,22 21 15,0 0-15,-1-43 16,1 1-16,21-22 15,0 22-15,0-22 16,-1 0 0,1-42 15,0 0 16,0-21-47,21-21 0,0-22 15,0 1-15</inkml:trace>
          <inkml:trace contextRef="#ctx0" brushRef="#br0" timeOffset="7877.6252">6540 127 0,'21'0'0,"43"0"16,-1 0-16,22 0 16,21 0-16,-21 0 15,42 0-15,-64 0 16,22 0-16,-22 0 16,-42 0-16,1 0 15,-1 0 1,-42 42 93,-1 21-93,-41 22-16,-1 0 15,-20-1 1,-64 22-16,63-21 0,-21 21 16,0-43-1,0 1-15,22-1 16,-22 1-16,64-64 16,-1 21-16,43 0 15,-21-21-15,0 0 16,21 21-1,-21-21-15</inkml:trace>
          <inkml:trace contextRef="#ctx0" brushRef="#br0" timeOffset="8349.7863">6307 550 0,'22'0'47,"20"0"-47,21 42 15,1 22-15,21-43 16,-1 42-16,-20-20 15,-1 20-15,43 22 16,-42-43-16,20 22 16,-20 20-16,-1-41 15,1-1-15,-1 43 16,-20-64-16,-22 0 16,0 0-16,0-21 15</inkml:trace>
          <inkml:trace contextRef="#ctx0" brushRef="#br0" timeOffset="6949.0195">6434-318 0,'43'0'63,"-22"0"-48,42-21-15,1 0 16,84 0-16,-63-1 16,21 22-16,-43 0 15,-42-21-15,0 21 16,-21-21-1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6:59.812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8704A36-911E-407F-BAE4-FDD5EF224286}" emma:medium="tactile" emma:mode="ink">
          <msink:context xmlns:msink="http://schemas.microsoft.com/ink/2010/main" type="inkDrawing" rotatedBoundingBox="2836,6007 10265,6159 10261,6319 2833,6168" shapeName="Other"/>
        </emma:interpretation>
      </emma:emma>
    </inkml:annotationXML>
    <inkml:trace contextRef="#ctx0" brushRef="#br0">0 7 0,'21'0'62,"0"0"-62,21 0 16,-21 0-16,43 0 16,21 0-16,20 0 15,65 0-15,20 0 16,1 0-16,-1 0 15,-20 0-15,-22 0 16,0 21-16,-63-21 16,-1 21-16,22 1 15,-42-22-15,-1 0 16,1 21-16,-1 0 16,22-21-16,21 0 15,63 0-15,-21 0 16,0 0-16,-42 0 15,21 21-15,-21-21 16,0 21-16,-43-21 16,43 21-16,-21-21 15,21 0 1,42 22-16,-21-22 16,0 0-16,21 0 15,-21 0-15,-21 0 16,0 0-16,42 0 15,0 0-15,-42 0 16,63 0-16,-21 0 16,0 0-16,-21 0 15,0 0-15,-21 0 16,0 0-16,-21 0 16,-22 0-16,-20 0 15,-1 0-15,0 0 16,1 0-16,41 0 15,-20 0-15,-1 0 16,22 0-16,0 0 16,20 0-16,-20 0 15,0 0-15,-1-22 16,-20 1-16,-1 21 16,1 0-16,-43 0 15,43-21-15,-22 21 16,-21 0-16,0 0 15,0 0 1,1 0 15,-1 0 1,0 0-17,0 0 16,0 0 16,0-21-47,1 21 16,-1 0 0,0 0-16,0 0 62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8:18.4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19A048-529B-488D-AA6E-37DB733AAAFB}" emma:medium="tactile" emma:mode="ink">
          <msink:context xmlns:msink="http://schemas.microsoft.com/ink/2010/main" type="inkDrawing" rotatedBoundingBox="3046,8022 11090,7834 11091,7910 3048,8098" semanticType="underline" shapeName="Other"/>
        </emma:interpretation>
      </emma:emma>
    </inkml:annotationXML>
    <inkml:trace contextRef="#ctx0" brushRef="#br0">0 158 0,'85'0'94,"0"0"-78,84 0-16,0 0 15,64 0-15,42 0 16,22 0-16,-1-22 15,0 22-15,-21 0 16,22 0-16,-22 0 16,-85 0-16,22 0 15,-21 0-15,-22 0 16,21 0-16,-41 0 16,-1 0-16,-42 0 15,-1 0-15,1-21 16,0 21-16,21-21 15,-21 21-15,21 0 16,-42-21-16,-1 21 16,22-21-16,-42 21 15,20 0-15,-20 0 16,-1 0 0,-20 0-16,-1 0 15,0 0-15,-21 0 16,22 0-16,20 0 15,1 0-15,-1 0 16,1-21-16,20 21 16,1 0-16,0 0 15,21 0-15,21 0 16,21 0-16,-64 0 16,1 0-16,21 0 15,-43 0-15,22-22 16,-21 22-16,-1 0 15,1 0-15,-22 0 16,0 0-16,1 0 16,-22 0-16,21 0 15,0 0-15,-20 0 16,20 0-16,-21 0 16,21 0-16,22 0 15,-1 0-15,-20 0 16,20 0-16,-42 0 15,22 0-15,-22 0 16,0 0 0,0 0-16,0 0 15,1 0 17,-1 0-17,0 0-15,0 0 31,0 0 1,0 0-17,1 0-15,-1 0 16,0 0 0,0 0-1,0 0-15,0 0 16,1 0 31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8:21.50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A9C793-A40D-4B4A-BDBE-291976B80AA3}" emma:medium="tactile" emma:mode="ink">
          <msink:context xmlns:msink="http://schemas.microsoft.com/ink/2010/main" type="inkDrawing" rotatedBoundingBox="7676,6765 9466,7201 9183,8364 7393,7927" semanticType="enclosure" shapeName="Other"/>
        </emma:interpretation>
      </emma:emma>
    </inkml:annotationXML>
    <inkml:trace contextRef="#ctx0" brushRef="#br0">1252 177 0,'0'-21'15,"-22"21"79,-41-21-94,-1 0 16,22 0-16,21 0 15,-43-1-15,22 22 16,0-21-16,-1 21 16,43-21-1,-42 21-15,21 0 16,0 0 0,0 0-1,-1 0-15,-20 0 16,0 0-16,-22 0 15,22 0-15,21 0 16,-22 0-16,-20 0 16,42 21-16,0-21 15,-1 0-15,-20 0 16,21 21 0,-21 1-16,20-22 15,1 0-15,0 21 16,0 0-16,0-21 15,0 21-15,-1 0 16,1-21 0,21 21-16,-21-21 31,21 22-31,0-1 16,0 0-16,-21-21 0,21 21 15,0 0 1,-21 22-16,21-22 15,0 42-15,0-20 16,0-1-16,0-21 16,0 21-16,0 1 15,0-22-15,0 0 16,21 21-16,0-20 16,-21-1-16,0 0 15,21 0-15,-21 0 16,21 0-16,1 1 15,-22-1-15,42 0 16,-21 21-16,21-21 16,22 22-16,-22-22 15,-21 21-15,43-21 16,-43 1-16,0-22 16,22 42-16,-22-42 15,0 21-15,42-21 16,-63 21-16,22-21 15,20 21-15,0-21 16,-21 0-16,22 0 16,-1 0-16,0 0 15,1 0-15,-1 0 16,0 0-16,1 0 16,20 0-16,-20 0 15,-1 0 1,-21 0-16,0 0 15,22 0-15,-22 0 32,0 0-17,21 0 1,1-21-16,-22 21 16,0 0-16,0-21 15,0 0 1,0 21-16,1-21 15,20 0 1,-21-1-16,0 1 16,22 0-16,-43 0 15,42 0-15,-21 21 32,-21-21-32,21-22 31,0 43-31,-21-21 15,0 0-15,22 0 16,-1-22 0,-21 22-1,0 0-15,0 0 16,0 0-16,0 0 16,0-1-1,0 1 1,0 0-1,0-21-15,-21 42 16,21-21-16,-22-1 16,22 1-16,-21 0 15,0 0-15,21 0 16,-42 0-16,42-1 16,-21 22-16,21-21 15,-43 0-15,22 0 16,0 0-1,0 0 1,0 21 0,21-22-16,-43 22 15,43-42 1,-42 42-16,42-21 16,-21 0-16,0 21 0,-1-21 15,1 21 1,21-22-16,-21 22 15,0 0-15,21-21 16,-21 0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1:08.3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35E7DD-206D-44E7-A34F-691A271D6AB0}" emma:medium="tactile" emma:mode="ink">
          <msink:context xmlns:msink="http://schemas.microsoft.com/ink/2010/main" type="inkDrawing" rotatedBoundingBox="9593,7943 9655,7967 9648,7986 9586,7962" shapeName="Other"/>
        </emma:interpretation>
      </emma:emma>
    </inkml:annotationXML>
    <inkml:trace contextRef="#ctx0" brushRef="#br0">2035 1024 0,'21'0'109,"0"0"-93,-21 21-16,21-21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27:37.6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87C70B-7A6C-4207-ABA1-2BAC76A6024B}" emma:medium="tactile" emma:mode="ink">
          <msink:context xmlns:msink="http://schemas.microsoft.com/ink/2010/main" type="inkDrawing" rotatedBoundingBox="3621,7957 6003,8110 5936,9146 3555,8992" hotPoints="5726,8045 5784,8956 3697,9090 3639,8179" semanticType="enclosure" shapeName="Rectangle">
            <msink:destinationLink direction="from" ref="{4F652FB1-5833-48D2-9783-AEC9197A59BB}"/>
          </msink:context>
        </emma:interpretation>
      </emma:emma>
    </inkml:annotationXML>
    <inkml:trace contextRef="#ctx0" brushRef="#br0">318 899 0,'35'0'140,"36"0"-140,-36 0 16,71 35 0,-36-35-16,1 0 15,35 35 1,-36-35-16,36 0 0,-36 0 15,36 35-15,0-35 16,0 36 0,0-36-16,-36 0 15,36 0-15,-35 0 16,-1 0-16,-34 0 16,34 0-16,-35 0 15,36 0 1,-36 0-1,1 0-15,-1-71 16,35 71-16,-34-35 16,-1 35-1,0-71-15,0 36 16,-35 0 0,36-36-16,-36 36 15,0-36-15,0 36 16,0-36-1,0 36-15,-36 0 16,1-71-16,35 71 16,-35 0-16,0-1 15,-1 1 17,36 0-32,-35 35 0,0-36 31,0 36-31,-1 0 15,1 0-15,35-35 16,-71 35-16,36-35 16,0 35-16,-36 0 15,-34 0-15,-1 0 16,-35 0-16,-71 0 16,35 0-16,-34 0 15,34 0-15,36 0 16,36 0-16,69 0 15,1 0-15,0 0 16,-1 0 15,-34 0-15,70 35 0,-35-35-16,-1 35 15,1-35 16,0 36-31,35-1 32,-36-35-32,36 35 15,0 1 1,-35-1 0,35 0-16,0 0 15,0 1 16,0-1-15,0 0-16,35-35 16,-35 35-1,36-35 1,-1 0 15,-35 36 0,35-36 16,1 35-47,-1 0 0,0 1 16,0-1 0,1-35-16,-36 35 15,70 0 63,1 1-78,-36-1 16,36 0-16,-36-35 16,0 36-16,36-1 15,-36-35-15,0 35 16,36-35-16,-36 0 15,0 0-15,36 35 16,-36-35-16,0 0 16,1 36-16,34-36 15,-34 0-15,69 0 16,1 0-16,35 0 16,-35 0-16,35 0 15,-35 0-15,-71 0 16,36 0-16,-36-36 47,-35 1-32,0 0-15,36-36 16,34 36-16,-70-36 16,0 36-16,35-35 15,1-1 1,-36 36-16,0-36 15,0 36 1,0 0-16,0-1 16,-36 1-1,36 0-15,-35 35 16,35-35-16,-35-1 16,0 1-16,-1 35 15,1-35-15,35-1 16,-35 36-1,35-35 1,-36 35 0,1 0 15,0 0-31,0 0 16,-1 0-16,-69 0 15,34 0-15,0 0 16,36 0-16,-35 0 15,-36 0-15,35 0 16,-35 0-16,0 0 16,1 0-16,-1 0 15,0 0 1,35 0-16,36 0 16,0 35-16,-36-35 15,36 0-15,0 0 16,0 0 15,-1 0-15,1 0-1,0 0-15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47:0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28663 14199 0,'53'0'16,"35"0"-16,159 18 31,-229-18-15,35 35-1,-53 0 1,0 1-16,0 52 31,-71 18-15,-52 0 0,17-18-1,35-53 1,71-17-1,-17-1 1,34-17 15,107 36-15,-107-36 0,54 0-16,88 0 31,-89-36-31,-17 1 15,-35 17 17,17-17-17,18-18-15</inkml:trace>
  <inkml:trace contextRef="#ctx0" brushRef="#br0" timeOffset="428.136">29545 14446 0,'0'36'0,"0"-19"16,0 18-16,-35 54 15,35-36 1,35 17-1,18-35 1,18-35 15,-18 0-31,17-17 16,18-54 0,-88 18-1,0-105 1,0 87-1,0 18 1,-35 35 0,0 18-1,-71 18 1,88-18 0,18 18-1,18 35 1</inkml:trace>
  <inkml:trace contextRef="#ctx0" brushRef="#br0" timeOffset="811.558">30233 14623 0,'0'0'0,"18"105"16,-1-69 0,1-1-1,0-17 1,87-18 0,37-18-1,-72-105 16,-70 17-15,-18 0 0,-17 35-1,-18 36 1,-70 35 0,35 0-1,-124 0 1,88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27:38.40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652FB1-5833-48D2-9783-AEC9197A59BB}" emma:medium="tactile" emma:mode="ink">
          <msink:context xmlns:msink="http://schemas.microsoft.com/ink/2010/main" type="inkDrawing" rotatedBoundingBox="5342,9033 5656,14223 4667,14283 4353,9092" semanticType="callout" shapeName="Other">
            <msink:sourceLink direction="from" ref="{4187C70B-7A6C-4207-ABA1-2BAC76A6024B}"/>
            <msink:sourceLink direction="to" ref="{08BF764C-774B-47BD-941B-27D03A0A8C59}"/>
          </msink:context>
        </emma:interpretation>
      </emma:emma>
    </inkml:annotationXML>
    <inkml:trace contextRef="#ctx0" brushRef="#br0">0 0 0,'35'106'63,"35"140"-63,-70-34 15,0 141-15,0-71 16,0 0-16,0 36 15,0-107-15,0 107 16,0-71-16,0 35 16,0-35-16,0-35 15,0-1-15,0-69 16,0 105-16,0-142 16,36 1-1,-1 0-15,-35 0 16,35-36-16,-35 36 15,36 0-15,-36-35 16,0 34-16,0-69 16,0-1-16,0 0 15,-36-35 126,36-35-125,-35 0-1,-36-1-15</inkml:trace>
    <inkml:trace contextRef="#ctx0" brushRef="#br0" timeOffset="671.9727">-177 4409 0,'0'36'62,"71"34"-62,-36 1 16,71 35-16,-71-36 15,36 1-15,-36-1 16,36 1-16,-71-36 16,35 36-16,0-36 15,-35 0-15,35-35 16,-35 36-16,36-36 109,-1-106-93,36 35-16,-1-35 16,1 0-16,-1 1 15,-70 34-15,71 0 16,-71 1-16,0-1 15,35 36-15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0:41.5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A20C96-62A1-42A3-95A7-8C80ECAA6D53}" emma:medium="tactile" emma:mode="ink">
          <msink:context xmlns:msink="http://schemas.microsoft.com/ink/2010/main" type="writingRegion" rotatedBoundingBox="3087,8793 23662,9479 23328,19474 2754,18787"/>
        </emma:interpretation>
      </emma:emma>
    </inkml:annotationXML>
    <inkml:traceGroup>
      <inkml:annotationXML>
        <emma:emma xmlns:emma="http://www.w3.org/2003/04/emma" version="1.0">
          <emma:interpretation id="{CF1BD386-CAE8-4726-AC71-CF295E4A13D1}" emma:medium="tactile" emma:mode="ink">
            <msink:context xmlns:msink="http://schemas.microsoft.com/ink/2010/main" type="paragraph" rotatedBoundingBox="13519,9141 20119,9361 20075,10673 13475,104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308E738-0B0E-4CED-9740-C139179C134D}" emma:medium="tactile" emma:mode="ink">
              <msink:context xmlns:msink="http://schemas.microsoft.com/ink/2010/main" type="line" rotatedBoundingBox="13519,9141 20119,9361 20075,10673 13475,10453"/>
            </emma:interpretation>
          </emma:emma>
        </inkml:annotationXML>
        <inkml:traceGroup>
          <inkml:annotationXML>
            <emma:emma xmlns:emma="http://www.w3.org/2003/04/emma" version="1.0">
              <emma:interpretation id="{B7813203-3791-4F53-B91B-057AA2002426}" emma:medium="tactile" emma:mode="ink">
                <msink:context xmlns:msink="http://schemas.microsoft.com/ink/2010/main" type="inkWord" rotatedBoundingBox="13513,9302 14073,9320 14054,9865 13495,9846"/>
              </emma:interpretation>
            </emma:emma>
          </inkml:annotationXML>
          <inkml:trace contextRef="#ctx0" brushRef="#br0">10796-5856 0,'-22'0'219,"-20"21"-219,21 0 15,0-21-15,21 21 16,-21 0-16,21 1 15,-22-22-15,1 21 16,0 21-16,0-21 16,21 22-16,-21-43 15,0 21-15,21 21 16,0-21-16,0 0 16,0 1-16,0-1 15,0 0-15,0 0 16,21 0-1,-21 0-15,21-21 16,21 0 0,-42 22-16,21-22 31,1 0 0,20-22 0,21-41-15,-41 42-16,-1 0 16,0 21-1,-21-22-15,21 1 16,-21 0-16,0 0 16,21 0-16,-21 0 15,0-22 1,0 22-16,0 0 15,0-21-15,0-1 16,0 22-16,0 0 16,0 0-1,0 84 110,0 1-109,0-1-16,21 1 16,-21-1-16,22-20 15,-22-1-15,42 21 16,-42-41-16,42-1 15,-21 21-15,1-42 32,20 0 46,-42-21-63</inkml:trace>
        </inkml:traceGroup>
        <inkml:traceGroup>
          <inkml:annotationXML>
            <emma:emma xmlns:emma="http://www.w3.org/2003/04/emma" version="1.0">
              <emma:interpretation id="{B341457F-1E56-4CB2-A618-7548AABDBA3F}" emma:medium="tactile" emma:mode="ink">
                <msink:context xmlns:msink="http://schemas.microsoft.com/ink/2010/main" type="inkWord" rotatedBoundingBox="14324,9168 15215,9197 15185,10104 14294,100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574.9963">11346-5539 0,'21'0'94,"21"0"-94,1 0 16,-22 0-16,0 0 15,21 0-15,-20 0 16,20 0 0,-21 0-1,0 0 1,0 0-16,1 0 16</inkml:trace>
          <inkml:trace contextRef="#ctx0" brushRef="#br0" timeOffset="13641.3056">11790-5983 0,'22'0'62,"20"0"-46,0 0-16,22 21 16,-43-21-1,21 0-15,-21 21 16,22-21-16,-22 0 15,0 0-15,-21 21 16,21-21 0,0 0 15,1 0-15,-1 0-16,0 0 15,-21 21 95,0 22-95,0-22-15,-21 21 16,0 1-16,-1 41 15,-41 1-15,-1 0 16,22-1-16,-21 1 16,20-43-16,1 1 15,21-22 1,-22 21-16,43-21 16,-21-21-1,42 21 79,1 1-94,20-22 16,-21 0-16,21 21 15,22 0-15,-43-21 16,0 0-16,0 0 15,1 0 1,-1 0 62,0 0-62,0 0-1,0 0 32</inkml:trace>
          <inkml:trace contextRef="#ctx0" brushRef="#br0" timeOffset="14494.1901">11917-5581 0,'43'0'110,"-1"21"-110,0-21 15,-20 0-15,-1 21 16,0 0-16,0-21 16,0 22-16,0-22 15,1 21-15,-1-21 32,-21 21-32,21-21 15</inkml:trace>
        </inkml:traceGroup>
        <inkml:traceGroup>
          <inkml:annotationXML>
            <emma:emma xmlns:emma="http://www.w3.org/2003/04/emma" version="1.0">
              <emma:interpretation id="{4BFDEAE8-40A5-4609-8137-602FD43A2964}" emma:medium="tactile" emma:mode="ink">
                <msink:context xmlns:msink="http://schemas.microsoft.com/ink/2010/main" type="inkWord" rotatedBoundingBox="15670,9313 18763,9416 18723,10628 15629,1052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120.5441">13018-5285 0,'0'21'94,"-21"22"-79,-21-1-15,-1-21 16,22 22-16,-42-22 15,41 0-15,-20 0 16,21-21-16,21 21 16,-21-21-16,0 21 15,-1-21 48</inkml:trace>
          <inkml:trace contextRef="#ctx0" brushRef="#br0" timeOffset="18295.3541">13293-5835 0,'-21'21'63,"-42"106"-63,20-63 16,-20 41-1,-22-20-15,22 21 0,20-21 16,-20-22-16,20-21 15,22 22-15,-21-22 16,42-21-16,-21 1 16,21-1 15,21-85 125,42-20-156,1 20 16,-1-42-16,22 43 15,-21-43-15,-1 21 16,1 1-16,-22-1 16,-21 43-16,21 20 15,-42 1-15,0 0 16,22 21-16,-22-21 16,63 63 93,-21 64-93,1-21-16,20 21 15,-20-1-15,-1-20 16,-21 42-16,21-21 15,-42 0-15,22 0 16,-1-43-16,0 43 16,-21-85-16,21 21 15,-21-20-15,-21-22 94,0-22-78,-22 1-16,-20-21 15,-1 0-15,43 20 16,-21-20-16,0 0 16,20-1-16,-20 43 15,42-42-15,-42 42 16,42-42-1,-21 42-15,-1-21 16,1 21 0,21-22-1,0 1-15,-21 21 16,0-21-16,0 21 16,21-21-1,-21 21 1,21-21-16,-43 0 15,43-22-15,-21 43 16,21-21-16,0 0 47,21 21-31,0 0-16,22-21 15,-1 21-15,0 0 16,22-21-16,-22 21 15,1-22-15,-1 1 16,0 21-16,-21 0 16</inkml:trace>
          <inkml:trace contextRef="#ctx0" brushRef="#br0" timeOffset="18720.5043">13674-5348 0,'43'0'47,"-1"0"-31,0 0-16,-21-21 15,22 21-15,-22 0 16,0-22 0,0 22-16,22 0 15,-22 0-15,0 0 16,21 0-16,-21 0 16,-21-21-1,22 21-15,-1 0 63</inkml:trace>
          <inkml:trace contextRef="#ctx0" brushRef="#br0" timeOffset="19814.6375">14161-5539 0,'42'-42'47,"22"42"-32,-22-21-15,43-22 16,-64 43-16,43-21 15,-43 21-15,21 0 16,22 0-16,-43 0 16,0-21-16,0 21 15,0 0 1,0 0 0,1 0-1,-1-21-15,21 21 16,43 0-16,-43 0 15,22 0-15,-22 0 16,-21 0-16,0 0 16,-42 63 140,-64 22-156,22-21 16,-43 41-16,-21 1 15,0 21-15,21-63 16,-21-1-16,43 22 15,-1-22-15,21-41 16,43 20-16,0-42 16,21 21-16,-21-21 15,42 0 95,21 0-95,-20 0-15,20 0 16,21-21-16,22 21 16,42 0-16,-42 0 15,-22 0-15,1 0 16,-43-21-16,21 21 15,-21 0 1,-21-21 109,-21 21-109,0-22-1,0 1-15,0-21 16,0 21-16</inkml:trace>
          <inkml:trace contextRef="#ctx0" brushRef="#br0" timeOffset="20343.4083">14436-5306 0,'21'0'78,"43"0"-78,-1 21 16,1 0-16,-22-21 15,1 43-15,-1-22 16,0-21-16,-21 21 15,1-21-15,-1 21 16</inkml:trace>
          <inkml:trace contextRef="#ctx0" brushRef="#br0" timeOffset="23665.4134">15558-5560 0,'-21'0'16,"0"0"0,0 0-1,-1 21 1,1 0-16,0 1 15,0 20-15,0-21 16,0 21-16,21 1 16,0-1-16,-22 0 15,22 43-15,0-43 16,0 1 0,0-1-16,0 0 15,0-20-15,0-1 16,0 0-1,22 0 17,-1-21-17,0 0 32,0-42-31,21 21-16,1-1 15,-1-20-15,0 0 16,1-1-16,-1 1 16,-21 21-16,0-21 15,-21-1-15,22 1 16,-22 21-16,21-22 16,-21 1-16,21 21 15,-21 0-15,0 0 16,0-1-16,-21 1 15,21-21-15,-21 42 16,-1-21 0,1 21-1,0 0 32,0 0-31,0 0-1,0 0 17</inkml:trace>
        </inkml:traceGroup>
        <inkml:traceGroup>
          <inkml:annotationXML>
            <emma:emma xmlns:emma="http://www.w3.org/2003/04/emma" version="1.0">
              <emma:interpretation id="{0056F0A3-E2AA-454B-AD03-2AF85221552B}" emma:medium="tactile" emma:mode="ink">
                <msink:context xmlns:msink="http://schemas.microsoft.com/ink/2010/main" type="inkWord" rotatedBoundingBox="19093,10001 19388,10011 19388,10030 19092,10021"/>
              </emma:interpretation>
              <emma:one-of disjunction-type="recognition" id="oneOf2"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‐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ㄧ</emma:literal>
                </emma:interpretation>
              </emma:one-of>
            </emma:emma>
          </inkml:annotationXML>
          <inkml:trace contextRef="#ctx0" brushRef="#br0" timeOffset="24231.9199">16130-5158 0,'21'0'94,"42"0"-94,-42 0 16,22 0-16,-22 0 15,21 0-15,-21 0 16,1 0 0,-1 0 15,0 0-15</inkml:trace>
        </inkml:traceGroup>
        <inkml:traceGroup>
          <inkml:annotationXML>
            <emma:emma xmlns:emma="http://www.w3.org/2003/04/emma" version="1.0">
              <emma:interpretation id="{4178A2BA-BC0A-4BE7-9FED-666E49B581B2}" emma:medium="tactile" emma:mode="ink">
                <msink:context xmlns:msink="http://schemas.microsoft.com/ink/2010/main" type="inkWord" rotatedBoundingBox="19628,9369 20118,9386 20079,10563 19589,10546"/>
              </emma:interpretation>
              <emma:one-of disjunction-type="recognition" id="oneOf3">
                <emma:interpretation id="interp7" emma:lang="" emma:confidence="0">
                  <emma:literal>9</emma:literal>
                </emma:interpretation>
                <emma:interpretation id="interp8" emma:lang="" emma:confidence="0">
                  <emma:literal>q</emma:literal>
                </emma:interpretation>
                <emma:interpretation id="interp9" emma:lang="" emma:confidence="0">
                  <emma:literal>个</emma:literal>
                </emma:interpretation>
                <emma:interpretation id="interp10" emma:lang="" emma:confidence="0">
                  <emma:literal>㐃</emma:literal>
                </emma:interpretation>
                <emma:interpretation id="interp11" emma:lang="" emma:confidence="0">
                  <emma:literal>丩</emma:literal>
                </emma:interpretation>
              </emma:one-of>
            </emma:emma>
          </inkml:annotationXML>
          <inkml:trace contextRef="#ctx0" brushRef="#br0" timeOffset="25338.87">17019-5454 0,'0'-42'16,"0"20"-16,-43 1 15,22-42-15,0 20 16,0 1-16,0 21 15,-1-21-15,1 20 16,21 1 0,-21 21-16,0 0 62,0 0-31,0 0-15,21 21-16,-22 1 16,1-1-16,0 0 15,21 21-15,-21-21 16,0 22-16,21-1 16,0 0-16,0-20 15,0 20-15,0-21 16,0 0-1,42 0 1,-21 1 0,0-22-16,1 0 15,20 21-15,-21-21 32,0 0-32,0 0 15,1 0 1,20-21-16,-21 21 15,21-43-15,1 22 16,-1-21-16,0 42 16,-20-21-16,-22-1 15,0 1 1,0 0 15,0 63 79,-22 22-110,22 63 15,-21-42-15,21-1 16,0 22-16,0-21 15,0-1-15,0-20 16,0 21-16,0-22 16,0-42-16,0 22 15,-21-43 142</inkml:trace>
        </inkml:traceGroup>
      </inkml:traceGroup>
    </inkml:traceGroup>
    <inkml:traceGroup>
      <inkml:annotationXML>
        <emma:emma xmlns:emma="http://www.w3.org/2003/04/emma" version="1.0">
          <emma:interpretation id="{D0067F09-19C4-4DAF-9891-E3F8880C99EE}" emma:medium="tactile" emma:mode="ink">
            <msink:context xmlns:msink="http://schemas.microsoft.com/ink/2010/main" type="paragraph" rotatedBoundingBox="2689,14193 23423,13120 23737,19183 3003,20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4A2C27-3F5E-4D11-8DFB-526CC07CCB18}" emma:medium="tactile" emma:mode="ink">
              <msink:context xmlns:msink="http://schemas.microsoft.com/ink/2010/main" type="inkBullet" rotatedBoundingBox="2809,16515 2950,16507 2963,16755 2822,16763"/>
            </emma:interpretation>
            <emma:one-of disjunction-type="recognition" id="oneOf4">
              <emma:interpretation id="interp12" emma:lang="" emma:confidence="0">
                <emma:literal>•</emma:literal>
              </emma:interpretation>
            </emma:one-of>
          </emma:emma>
        </inkml:annotationXML>
        <inkml:trace contextRef="#ctx0" brushRef="#br0" timeOffset="4.61962E6">-35 1340 0,'0'36'16,"0"-1"-16,0 0 15,-35 0 1,35 1-16,-36-1 15,1 0 17,176-35 46</inkml:trace>
      </inkml:traceGroup>
      <inkml:traceGroup>
        <inkml:annotationXML>
          <emma:emma xmlns:emma="http://www.w3.org/2003/04/emma" version="1.0">
            <emma:interpretation id="{0E37A0E0-7E26-4CB7-A16A-C82BB2E2E233}" emma:medium="tactile" emma:mode="ink">
              <msink:context xmlns:msink="http://schemas.microsoft.com/ink/2010/main" type="line" rotatedBoundingBox="2911,14181 23423,13120 23591,16368 3079,17430"/>
            </emma:interpretation>
          </emma:emma>
        </inkml:annotationXML>
        <inkml:traceGroup>
          <inkml:annotationXML>
            <emma:emma xmlns:emma="http://www.w3.org/2003/04/emma" version="1.0">
              <emma:interpretation id="{08BF764C-774B-47BD-941B-27D03A0A8C59}" emma:medium="tactile" emma:mode="ink">
                <msink:context xmlns:msink="http://schemas.microsoft.com/ink/2010/main" type="inkWord" rotatedBoundingBox="2948,14884 8415,14601 8516,16539 3048,16822">
                  <msink:destinationLink direction="to" ref="{4F652FB1-5833-48D2-9783-AEC9197A59BB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.62161E6">2858-71 0,'-36'0'15,"1"0"-15,0 71 16,-36-1-16,71 1 16,-106 70-16,71-71 15,-35 72-15,-1-37 16,0-34-16,1 70 16,35-106-16,-1 1 15,36-1-15,0-106 110,0-34-110,71-1 15,-36 35 1</inkml:trace>
          <inkml:trace contextRef="#ctx0" brushRef="#br0" timeOffset="4.62115E6">1658-106 0,'0'35'47,"0"36"-31,36 35-16,34 35 15,-35 0-15,1 0 16,-1 35-16,-35-35 16,0-70-16,0 35 15,0-71-15,0 36 16,0-1-16,0 1 16,0-36-16,0 36 15,0-1-15,35-70 110,106 0-95,106 0-15,35 0 16,1-35-16,-1 35 15,-35 0-15,0 0 16,-106 0-16,-71 0 16,-34 0-16,-1 0 15,-106-71 63,36 36-78,-35-36 16,-1 1-16</inkml:trace>
          <inkml:trace contextRef="#ctx0" brushRef="#br0" timeOffset="4.62045E6">1835-106 0,'35'0'63,"0"0"-48,0 0-15,36 0 0,0 0 16,-1 0 0,1 0-16,-1-35 15,1 35-15,-36-36 16,0 36-16,1 0 16,-1 0-16,0 0 15,36 0-15,-36 0 16,0-35-16,1 35 15</inkml:trace>
          <inkml:trace contextRef="#ctx0" brushRef="#br0" timeOffset="4.61829E6">0 0 0,'35'0'32,"1"0"-17,-1 70-15,0 1 16,-35-1-16,36 36 15,-1-35-15,-35 35 16,0-71-16,0 0 16,0 0-16,35-35 109,-35-35-93,0-35-16</inkml:trace>
          <inkml:trace contextRef="#ctx0" brushRef="#br0" timeOffset="4.61894E6">318-177 0,'35'0'31,"0"0"1,1 0-32,-1 0 15,0 0 1,0 0-1,1 0-15,-1 0 32,0 0-32,36 0 15,-1 0 1,-34 0 15,-36 36 0,35-1 16,0 0-31,-35 36-16,0-1 16,0-34-16,35-1 15,-35 35-15,0-34 16,0-1-16,0 0 15,0 0 1,0 1 0,0-1-1,0 0 1,0 1 0,-35-36-1,35 35 32,-70 0-16,34 0-15</inkml:trace>
          <inkml:trace contextRef="#ctx0" brushRef="#br0" timeOffset="4.61929E6">635 635 0,'106'0'110,"-35"0"-110,-36 0 15,0 0-15,0 0 16,1 0-16,-1 0 16</inkml:trace>
          <inkml:trace contextRef="#ctx0" brushRef="#br0" timeOffset="4.61998E6">1058 1376 0,'36'0'31,"-1"0"0,0 0-31,1 0 16,-1 35-1,35 35 1,-34 1 0,-1-36-1</inkml:trace>
          <inkml:trace contextRef="#ctx0" brushRef="#br0" timeOffset="4.62206E6">2999-36 0,'35'0'15,"-35"36"1,0 34 0,0 36-16,0 0 15,0 0-15,0-36 16,0 1-16,0-36 16,35 0-16,1-35 15,-36 36 1,35-36-1,0 0 32,0 0-15,1 0-32,34-36 15,1 1-15,-36 35 16,0-35-16,1 35 15,-1 0-15,0-35 16,0 35-16,36 0 16,-36-36-16,1 1 15,-1 35 1</inkml:trace>
          <inkml:trace contextRef="#ctx0" brushRef="#br0" timeOffset="4.62241E6">3669-353 0,'35'0'46,"71"0"-30,0 0-16,35-35 16,0 35-16,71-36 15,0 1-15,-1 35 16,-70-35-16,36 0 16,-36 35-16,-71 0 15,-34-36 1</inkml:trace>
          <inkml:trace contextRef="#ctx0" brushRef="#br0" timeOffset="4.62327E6">3845 70 0,'0'36'15,"0"-1"-15,0 0 16,0 36-16,0 34 16,0-34-16,36 0 15,-1-1-15,-35 1 16,35 35-1,1-1-15,-36-34 16,35 0-16,-35-36 16,0 0-16,0 36 15,-71-212 63,71 35-78,0-35 16,0 35-16,71-71 16,-36 107-16,36-1 15,-36 1-15,36 34 16,-36-34-16,35-1 16,-34 71-16,34-70 15,1 34-15,35 36 16,-36-70-16,36 35 15,-36 35-15,1 0 16,35-36-16,-36 36 16,-34 0-16,-1 0 15,0 0 17,1 0-17,-36 36 1,70-36-16,-35 70 15,1 1-15,-1 35 16,0-1-16,-35 1 16,36 0-16,-36 0 15,0 35-15,0-35 16,0 0-16,0 0 16,0-36-16,-36 1 15,1-36-15,35 35 16,0-34-1,-35-36 48,-1 0-47,-34-36-16,-1-34 15,36-1-15,-71-34 16,36-37-16,-36 37 15,35-1-15,36 0 16</inkml:trace>
          <inkml:trace contextRef="#ctx0" brushRef="#br0" timeOffset="4.62361E6">4586-177 0,'0'71'47,"0"35"-31,0 0-16,-35 70 15,-36-70-15,71 0 16,-35-36-16,35-35 15,0 36-15,-35-71 63,35-71-47,70 1-1,-34-1-15,70-70 16</inkml:trace>
          <inkml:trace contextRef="#ctx0" brushRef="#br0" timeOffset="4.6246E6">5292-212 0,'35'71'46,"-35"-36"-46,0 0 16,0 0-16,0 71 16,0-70-16,35-1 15,-35 0-15,0 0 16,36-35 0,-36 36-1,35-36 95,-35 35-79,-71 0-16,-34 0-15,34-35 16,0 36-16,1-1 16,-1 0-16,36-35 15,0 0-15,-1 36 16,107-36 109,-36 0-109,1 0-16,-1 0 15,35 0-15,1 0 16,-36 0-16,36 0 31,-71 35-15,0 0-1,0 0 1,-71 1-16,-35-1 16,-35 36-16,71-36 15,-36 35-15,0-34 16,71-1-16,0 0 15,-1-35-15,142 0 125,-35 0-125,-36 0 16,71-35-16,-36 35 16,1-35-16,-36 35 15,0 0-15,36 0 16,-36 0 0</inkml:trace>
        </inkml:traceGroup>
        <inkml:traceGroup>
          <inkml:annotationXML>
            <emma:emma xmlns:emma="http://www.w3.org/2003/04/emma" version="1.0">
              <emma:interpretation id="{0A01F8DF-7C7F-418E-911A-7327E1746423}" emma:medium="tactile" emma:mode="ink">
                <msink:context xmlns:msink="http://schemas.microsoft.com/ink/2010/main" type="inkWord" rotatedBoundingBox="8962,14585 9947,14534 10033,16191 9047,16242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.62584E6">6068-529 0,'0'-36'15,"35"36"1,0 0-16,1 0 15,-1 0-15,71-35 16,-71 35-16,0 0 16,36 0-16,-36 0 31,1 0-15,-1 0 30,0 71-30,-35-1-16,0-35 16,0 36-16,0-36 15,0 1 1,0-1-16,-35 35 16,-71-34-16,35 34 15,-70-35-15,71 36 16,-1-36-16,36-35 15,0 0-15,105 0 157,36 36-157,-35-36 15,-36 35-15,0-35 16,0 0 0,-35 35 30,0 71-30,0 0-16,0 0 16,-35-1-16,0 1 15,35-35-15,-35-1 16,35 1-16,0-36 16,0 1-1,0-1 1,35-35 78,71 0-79,-71 0-15,36 0 16,-1 0-16,-35 0 15,71 0-15,-70 0 16,-1 0-16,0 0 16,0 0-16,36 0 15,-36 0-15,0 0 16,1 0 0,-36-71 46,0 1-46,0 34-16,0-69 15,-36 34-15,36-35 16,-35 36-16,0 34 16,35 1-16</inkml:trace>
        </inkml:traceGroup>
        <inkml:traceGroup>
          <inkml:annotationXML>
            <emma:emma xmlns:emma="http://www.w3.org/2003/04/emma" version="1.0">
              <emma:interpretation id="{056F4146-8296-4318-A9C4-C0393066880B}" emma:medium="tactile" emma:mode="ink">
                <msink:context xmlns:msink="http://schemas.microsoft.com/ink/2010/main" type="inkWord" rotatedBoundingBox="10654,14005 14025,13830 14149,16234 10778,16409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4.63733E6">8008 176 0,'71'0'31,"-1"-70"-31,1 70 15,35-36-15,0 1 16,-36 0-16,-35 35 16,1 0-16,-1 0 15,0 0-15,0 0 16,1 0 46,-36 35-62,0 106 32,0-35-32,0 0 0,0 0 15,-71-1 1,71 1-16,0-35 16,-35-36-16,35 71 15,0 0-15,0-71 16,0 0-16,0 1 15,0-1 1,0 0 78,-35-35-79,-36-35-15,36 0 16,-36-71-16,1 71 16,34-36-16,1 0 15,0-34-15,35 34 16,0 0 0,35 71-1,36-70-15,-1 70 0,1-35 16,-36-1-1,36 36-15,-36 0 0,0 0 16,-35-35-16,35 35 16,1 0-1,-1 0 1,0 0 0,1 0-16</inkml:trace>
          <inkml:trace contextRef="#ctx0" brushRef="#br0" timeOffset="4.63658E6">8079-565 0,'70'-35'15,"36"0"-15,71-1 16,-72 36-16,36-35 16,1 35-16,-72-35 15,36 35-15,-71 0 16</inkml:trace>
          <inkml:trace contextRef="#ctx0" brushRef="#br0" timeOffset="4.63633E6">7726-565 0,'35'71'0,"1"-36"0,-36 0 16,35 1-16,0-36 31,-35 35-15,35 71-16,1-71 15,-36 71-15,0-71 16,35 36-16,-35-36 15,0 0-15,-35-141 63,-1 71-63,36-35 16</inkml:trace>
          <inkml:trace contextRef="#ctx0" brushRef="#br0" timeOffset="4.63594E6">7691-1164 0,'35'0'31,"36"0"-31,-1 35 16,1 35-16,-1-34 16,1-1-16,-36 0 15,0 0-15,1-35 16,-36 36-16,35-1 31,-35 0 16</inkml:trace>
          <inkml:trace contextRef="#ctx0" brushRef="#br0" timeOffset="4.63813E6">9843-1270 0,'0'70'78,"-36"1"-62,-34-1-16,35-34 16,-1 34-16,-34-35 15,70 1-15,141-107 172,-106 71-156,36-35-16,-1 0 15,1 35-15,-1 0 16,1 0 0,-36 0-1,0 0 1,1 0 15,-36 35-15,0 0-1,0 0-15,0 1 16,0-1 31,0 0-31</inkml:trace>
          <inkml:trace contextRef="#ctx0" brushRef="#br0" timeOffset="4.63921E6">10584-1094 0,'0'71'31,"0"-36"-31,-36 0 16,-70 36-16,-35 35 15,35-36-15,1 1 16,34-36-16,36 0 16,-1-35-16,36 36 31,-35-1 16,35 35-47,-35 1 0,35 0 15,0-1-15,0 1 16,0-1-16,-35 36 16,35 0-16,-36 0 15,1-1-15,35 1 16,0 0-16,0-35 15,0-36-15,0 0 16,-35-35 62,35-70-62,0-36-16,0 0 15,70 0-15,71-35 16,1 35-16,-1 36 16,35-36-16,-35 35 15,71 36-15,-71 0 16,-35 35-16,-71-35 16,0-1-16,1 36 15,-36-35 48,-36 35-48,36-35-15,-35-1 16,0 1-16,0 35 16,35-35-1,0 176 48,0-35-63,0 0 15,0 35 1,0-35-16,0-1 16,0 1-16,0 0 15,0-35-15,0 34 16,0-34-16,0 0 15,-36-36-15,36 0 16,-70-35 31,34 0-47,1-35 16,-35 0-16,34-1 15,-34-34-15,70 34 16,-35-34-16,-1 70 15,36-35-15,0-1 16,0 1 31,36 0-31</inkml:trace>
        </inkml:traceGroup>
        <inkml:traceGroup>
          <inkml:annotationXML>
            <emma:emma xmlns:emma="http://www.w3.org/2003/04/emma" version="1.0">
              <emma:interpretation id="{3164E71D-6864-4793-9B1D-C69574EBA973}" emma:medium="tactile" emma:mode="ink">
                <msink:context xmlns:msink="http://schemas.microsoft.com/ink/2010/main" type="inkWord" rotatedBoundingBox="15174,13547 16052,13502 16191,16197 15313,16243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4.64033E6">12347-1094 0,'71'35'31,"-36"1"-31,0-1 16,-35 35-16,0-34 15,36-1 1,-36-70 93,0-1-93,35 1-16,0 35 15,1 0 32,-1 35-31,0-35 0,-35 71-16,0 0 15,0-1-15,0-35 16,0 1-16,-35 34 15,0-34-15,35-1 16,-36-35-16,1 0 31,0 0-15,-1 35-16,1-35 16,-35 35-16,34-35 15,1 36-15,35-1 16,0 0-1,0 1-15,0-1 16,0 35 0,0-34 15,35-36-15,36 0 30,-1-71-30,1 36-16,35 0 16,0-1-16,0 36 15,-36 0-15,1 0 16,-36 0-16,36 0 16,-36 0-1,-35 36 32,0 34-47,0 36 16,0-36-16,-35 1 15,-36 0-15,36-36 16,-1 0-16,1-35 16,0 0-1,0 0 16,-36-35-31,36 0 16,-106-71-16,70-71 16,-35 72-1,36-37-15,34 1 16,-34-35-16,70 35 16,-35 0-16</inkml:trace>
          <inkml:trace contextRef="#ctx0" brushRef="#br0" timeOffset="4.64072E6">12242-1623 0,'35'0'16,"35"0"-1,-70 35-15,36 36 16,-1-1-16,35 71 15,-34 36-15,-1 105 16,0 0-16,-35 1 16,36-1-16,-36-35 15,0-106-15,35 0 16,-35 35-16,0-105 16,0 35-1,0-71-15,0 0 16,0 1-16,0-1 15,0 0-15,0-105 79,0-1-64</inkml:trace>
        </inkml:traceGroup>
        <inkml:traceGroup>
          <inkml:annotationXML>
            <emma:emma xmlns:emma="http://www.w3.org/2003/04/emma" version="1.0">
              <emma:interpretation id="{C83884C5-764D-4CBA-A7D7-F27670181553}" emma:medium="tactile" emma:mode="ink">
                <msink:context xmlns:msink="http://schemas.microsoft.com/ink/2010/main" type="inkWord" rotatedBoundingBox="16885,14122 23457,13782 23591,16368 17019,16708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4.64104E6">13935-812 0,'35'0'0,"0"0"16,36 0-16,-36 0 16,1-35-16,34 35 15,1 0-15,-36-35 16,0 35-16,-35-36 15,36 36 1</inkml:trace>
          <inkml:trace contextRef="#ctx0" brushRef="#br0" timeOffset="4.64238E6">14182-776 0,'-35'70'15,"-1"36"-15,1 0 16,35-71-16,-35 36 16,35-36-16,0 0 15,0 1-15,0-1 16,0 0 0,35-35 30,-35-35 1,0 0-47,106-36 16,-71 0-16,36 36 16,35 0-16,-71 0 15,0 35-15,36-36 16,-36 36-1,0 0 1,-35 36-16,35-1 16,1 0-16,-36 36 15,0-1-15,0 1 16,0-1-16,0 36 16,0-35-16,-71-36 15,36 36-15,0-36 16,35 0-16,-36-35 15,1 0 32,-35 0-31,70-35 0,-36 35-16,36-35 15,0-1 1,0 1-16,71 0 31,-1-36-31,-34 36 16,34 0-16,36-1 15,-71-34-15,1 35 16,105-36-16,-71 0 16,36-34-16,0 34 15,-36-70-15,1 70 16,-36 1-16,1 34 15,-36 1-15,35 0 16,0 70 62,-35 0-62,0 1-16,0-1 0,35 0 15,1-35 32,-1 36 16,36-1-63,-36 0 15,35 36-15,1-36 16,-36 36-16,0-36 16,1 35-16,-36 1 15,0 0-15,0 34 16,0 1-16,0 0 16,0-35-16,-36 34 15,1-34-15,35-36 16,-35-35-16,-36 0 62,36-35-62,0 0 0,-36-36 16,36 1-16,35-36 16,-35 35-1,35-35-15,0 36 16,0 35 46,70-1-62,-34 36 16,-1 0 0,0 0-1,0 0-15,71 0 16,0 0-16,35 0 15,35 0-15</inkml:trace>
          <inkml:trace contextRef="#ctx0" brushRef="#br0" timeOffset="4.64348E6">17568-1023 0,'36'0'15,"-1"0"17,0 0-17,1 0 1,-1 0-1,-35-36 1,35 36-16,0-35 31,36 35-31,-36 0 16,1 0-16,-107 71 78,-35 34-78,-70 37 16,-36-1-16,-35 0 15,0 35-15,36-35 16,-1 0-16,71 1 16,70-72-16,36-35 15,35 1 1,247-36 62,-35-106-62,-71 71-16,141-36 15,0 0-15,-70 1 16,-1 35-16,-105-1 15,-70 36-15,-1 0 16,-35-35 47,-71 0-48,1 35 1,-1 0-16,1 0 15,34 0-15,-34 0 16,34 0-16,36-35 16,-35 35-16,0 0 15,70 0 79,-35 105-94,0-34 16,0-1-16,0 1 15,0 0-15,0-1 16,0 1-16,0-36 16,0 35-16,0-34 15,-35-36 63,0-36-62,-1-34-16,36-36 16,0 0-16,0 0 15,0 1-15</inkml:trace>
          <inkml:trace contextRef="#ctx0" brushRef="#br0" timeOffset="4.64384E6">17639-565 0,'35'0'47,"36"106"-47,-36 0 0,36 35 15,-36 0 1,-35 0-16,35 106 16,-35-106-16,0 0 15,0 106-15,0-141 16,0 35-16,0-35 16,0-71-16,0 36 15,0-36-15,-35-105 94,0-71-78,35-106-16</inkml:trace>
          <inkml:trace contextRef="#ctx0" brushRef="#br0" timeOffset="4.64491E6">18345-776 0,'0'35'0,"0"0"15,0 0 1,35-35-1,0 36 1,0-36 0,-35 35-1,36-35 17,-36 35 14,0 1-46,0 34 16,0 1-16,-36-1 16,1 1-16,0-1 15,0 1-15,-36-36 16,1 36-16,34-71 16,36 35-16,-35-35 15,35 35 1,141-105 62,0-1-62,141 1-16,36-36 15,70 35-15,35-70 16,-141 71-16,-70-1 15,-106 71-15,-35-35 16,-36-1-16,-106 1 125,36 0-125,-71 0 16</inkml:trace>
          <inkml:trace contextRef="#ctx0" brushRef="#br0" timeOffset="4.64418E6">18274-1235 0,'35'0'16,"1"0"-1,-1 0-15,0 0 16,0 35 0,1-35-1,-36 36 1,35-36 46,-35 35-62</inkml:trace>
          <inkml:trace contextRef="#ctx0" brushRef="#br0" timeOffset="4.64533E6">19650-1341 0,'-35'0'15,"35"212"-15,-71-71 16,-35 71-16,0-71 15,1 70-15,-37 1 16,72-36-16,-1-70 16,1 71-16,-1-72 15,-35 72-15,36-71 16,-1 0-16,36-1 16,-36-69-16,71-1 15,0-176 95,106 70-110</inkml:trace>
          <inkml:trace contextRef="#ctx0" brushRef="#br0" timeOffset="4.64572E6">19297 141 0,'35'0'31,"1"0"-15,-1 0-16,36 35 15,-36 0-15,35 1 16,36 34-16,-71-70 16,1 35-16,-1-35 15,0 36 1,1-36 15,-1 0 0,-35 35-31,35-35 16</inkml:trace>
        </inkml:traceGroup>
      </inkml:traceGroup>
      <inkml:traceGroup>
        <inkml:annotationXML>
          <emma:emma xmlns:emma="http://www.w3.org/2003/04/emma" version="1.0">
            <emma:interpretation id="{2BB3E3CF-EE74-4D2B-AF7D-8E5ACD6BB59B}" emma:medium="tactile" emma:mode="ink">
              <msink:context xmlns:msink="http://schemas.microsoft.com/ink/2010/main" type="line" rotatedBoundingBox="6021,16662 21850,17784 21716,19679 5886,18556"/>
            </emma:interpretation>
          </emma:emma>
        </inkml:annotationXML>
        <inkml:traceGroup>
          <inkml:annotationXML>
            <emma:emma xmlns:emma="http://www.w3.org/2003/04/emma" version="1.0">
              <emma:interpretation id="{0EEEF3E7-E993-47BF-AE08-D630A4DFD1B4}" emma:medium="tactile" emma:mode="ink">
                <msink:context xmlns:msink="http://schemas.microsoft.com/ink/2010/main" type="inkWord" rotatedBoundingBox="5995,17028 8133,17180 8033,18589 5895,18437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4.70261E6">3211 2116 0,'142'0'94,"-1"-35"-94,0 35 0,35-35 16,36 0-16,35 35 15,-106-36-15,-35 36 16,-36 0-16,-34 0 15,-1 0 17,-35 36 30,-71-36-62,1 70 16,-1-35-16,1 36 15,-107 0-15,71-1 16,-105 36-16,70-36 16,-36 1-16,36-36 15,-35 36-15,105-1 16,1-70-16,-1 36 16,36-1-16,-1-35 15,178 0 126</inkml:trace>
          <inkml:trace contextRef="#ctx0" brushRef="#br0" timeOffset="4.70385E6">3669 3139 0,'35'0'0,"1"0"15,-1 36-15,0-1 32,-35 0-17,35 1 1,1-36 46,-1 0-62,36-36 16,34-34-16,1 34 16,35 36-16,36-35 15,-36 35-15,0 0 16,-71 0 0,36 0-16,-70 0 0,-1 35 15,0-35 1,-35 36-1,0-1 1,0 0 0,0 1-1,-35-1 1,0-35 0,-1 0-16,1 35 15,-36-35-15,1 35 16,35-35-16,-1 0 15,1 0-15,0 0 47,0 0-31,-1 0 15</inkml:trace>
          <inkml:trace contextRef="#ctx0" brushRef="#br0" timeOffset="4.70295E6">4339 2610 0,'0'36'32,"0"-1"-17,-35 0 1,35 0-16,0 36 16,-35-71-16,35 70 15,0-34 1,0-1 31</inkml:trace>
          <inkml:trace contextRef="#ctx0" brushRef="#br0" timeOffset="4.70321E6">4480 2646 0,'36'0'15,"-1"0"1,0 0-1,1 0 1,-1 0 0,-35 35-16,0 0 31</inkml:trace>
        </inkml:traceGroup>
        <inkml:traceGroup>
          <inkml:annotationXML>
            <emma:emma xmlns:emma="http://www.w3.org/2003/04/emma" version="1.0">
              <emma:interpretation id="{50EF2DA6-869E-4FE0-9B00-498D05FF265E}" emma:medium="tactile" emma:mode="ink">
                <msink:context xmlns:msink="http://schemas.microsoft.com/ink/2010/main" type="inkWord" rotatedBoundingBox="8610,17449 9931,17543 9841,18809 8520,18715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4.70489E6">5997 2822 0,'0'35'31,"0"0"-31,0 36 16,-35-71 0,35 35-16,-35 1 15,35-1-15,-35-35 63</inkml:trace>
          <inkml:trace contextRef="#ctx0" brushRef="#br0" timeOffset="4.70513E6">5892 3069 0,'35'0'62,"0"0"-62,-35 35 16,35-35 0,-35 35-1,36-35-15,-1 0 32,0 36-32,0-1 15,1-35 1,-1 0-1</inkml:trace>
          <inkml:trace contextRef="#ctx0" brushRef="#br0" timeOffset="4.70461E6">5997 2363 0,'36'0'31,"-1"0"32,0 0-32,0 71-15,-35-36-16,36 0 15,-1 36-15,-35 0 16,0-36-16,0 0 16,0 0-16,0 1 15,0-1 17,-35-35-1</inkml:trace>
          <inkml:trace contextRef="#ctx0" brushRef="#br0" timeOffset="4.70544E6">6632 2716 0,'36'0'47,"-36"35"-32,0 1 16,0-142 16,35 35-31</inkml:trace>
          <inkml:trace contextRef="#ctx0" brushRef="#br0" timeOffset="4.70579E6">6809 2363 0,'0'36'47,"35"69"-47,0-34 16,-35 70-16,0-35 15,0 0 1,0 35-16,0-35 15,0 0-15,0-1 16,0 1-16,0-70 16,0 34-16,0-35 15,-35-35 48,0 0-48,0 0 1,-36-35-16,36-35 16,-1-1-16</inkml:trace>
          <inkml:trace contextRef="#ctx0" brushRef="#br0" timeOffset="4.70425E6">5645 2469 0,'0'71'16,"0"-36"-16,0 0 16,0 1-16,0-1 15,0 0-15,0 71 16,0-71-16,0 36 15,0-36-15,0 0 16,0 1 0,-36-107 46,36 0-62,0 1 16,36-1-16</inkml:trace>
        </inkml:traceGroup>
        <inkml:traceGroup>
          <inkml:annotationXML>
            <emma:emma xmlns:emma="http://www.w3.org/2003/04/emma" version="1.0">
              <emma:interpretation id="{A1CB14EA-B463-4E02-A5E8-D81F32DAA686}" emma:medium="tactile" emma:mode="ink">
                <msink:context xmlns:msink="http://schemas.microsoft.com/ink/2010/main" type="inkWord" rotatedBoundingBox="11055,17018 12699,17135 12580,18821 10936,18704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4.70676E6">8044 2540 0,'0'35'0,"0"0"16,0 1-1,0-1 1,0 0-16,0 0 31,0-70 32,0 0-63,70 0 15,-35-1-15,36-34 16,-1 34-16,36 36 15,35-35-15,-35 0 16,35 0-16,-35 35 16,0-36-16,0 36 15,-36 0 1,1 0 15,-36 0 47,-35 36-62,0-1-16,-35 0 16,0-35-1,-36 35 1,36 1-16,-36-36 15,1 35-15</inkml:trace>
          <inkml:trace contextRef="#ctx0" brushRef="#br0" timeOffset="4.7062E6">8290 1869 0,'71'0'0,"70"71"32,-141-36-17,35-35 1,-35 36-16,0-1 62,36-35-62,-36 35 16,0 0-16</inkml:trace>
          <inkml:trace contextRef="#ctx0" brushRef="#br0" timeOffset="4.70784E6">8396 3316 0,'106'0'0,"-71"0"16,-35-35-16,71-1 15,-1 36-15,-34 0 16,-1 0-16,36 0 15,-1-35-15,-35 35 16,1 0-16,-1 0 16,0 0-16,-35 35 109,0 36-109,0-36 16,0 36-16,0-36 15,0 0-15,0 1 16,0 34 15,36-70 94,34-35-109,1 35-16,-1 0 15,1-35-15,35-1 16,-36 1-16,-35 35 16,1 0-16,-1 0 15</inkml:trace>
          <inkml:trace contextRef="#ctx0" brushRef="#br0" timeOffset="4.70699E6">8749 2646 0,'0'35'46,"0"0"-14,0 0-32,-35 1 15,35-1 17</inkml:trace>
          <inkml:trace contextRef="#ctx0" brushRef="#br0" timeOffset="4.70874E6">8855 3598 0,'141'0'187,"-70"0"-171,-1 0-16,1 0 15,-1 0-15,-34 0 16,-1 0-16</inkml:trace>
          <inkml:trace contextRef="#ctx0" brushRef="#br0" timeOffset="4.70718E6">8925 2822 0,'36'0'31</inkml:trace>
        </inkml:traceGroup>
        <inkml:traceGroup>
          <inkml:annotationXML>
            <emma:emma xmlns:emma="http://www.w3.org/2003/04/emma" version="1.0">
              <emma:interpretation id="{2A15EBB0-97EE-495A-81D8-670B3149B7C8}" emma:medium="tactile" emma:mode="ink">
                <msink:context xmlns:msink="http://schemas.microsoft.com/ink/2010/main" type="inkWord" rotatedBoundingBox="13619,17639 14955,17733 14851,19192 13516,19097">
                  <msink:destinationLink direction="with" ref="{99D7F045-663A-411B-93F5-38298B0C019B}"/>
                </msink:context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4.71942E6">10689 2963 0,'0'106'16,"0"-36"-1,-35 36-15,35-70 16,0 34-16,0 1 15,0 35-15,0-71 16,0 35 0,0-34-16,0-1 15,0 0 1,0 0 0,-35-70 62,0-106-78,35 35 15</inkml:trace>
          <inkml:trace contextRef="#ctx0" brushRef="#br0" timeOffset="4.72014E6">10760 2787 0,'0'-36'0,"35"36"16,36 0-16,-1-35 16,1 0-16,35 0 15,70 35 1,-105-36-16,34 1 15,-69 35-15,34-35 16,-34 35-16,-1 0 16,0 70 140,36 36-156,-36 35 16,0-35-1,-35 0-15,0 0 0,0 35 16,36-35-16,-36-36 15,35 36-15,-35 0 16,0-71-16,0 36 16,0-1-1,0-34 1,0-1 0,0 0-16,0 0 31,-35-35 78,-1-35-109,1 0 16,0-36-16,-1 71 15,1-70-15,0 34 16</inkml:trace>
          <inkml:trace contextRef="#ctx0" brushRef="#br0" timeOffset="4.72055E6">11148 3281 0,'0'-36'31,"35"36"-15,0-35-16,1 35 15,34-35-15,-34 35 16,-36-36-16,35 36 15,0 0-15,0 0 16,-35-35 15</inkml:trace>
          <inkml:trace contextRef="#ctx0" brushRef="#br0" timeOffset="4.72131E6">11289 3563 0,'35'0'140,"36"-35"-140,-36 35 16,0 0-16,1 0 16,-1 0-16,0 0 31,1 0 0,-36 35-15,35-35-1,-35 35-15,0 0 16,0 1-16,-35 34 16,35-35-16,-36 36 15,1-71 17,35 35-32,-35-35 46,-1-35-30,-34 0-16,35 35 16,-1-36-16,36 1 15,-35 0-15,0 35 16,-1-35-16,36-1 16,0 1-1,0 0 32,0-36-16,36 71-31,-1 0 16</inkml:trace>
        </inkml:traceGroup>
        <inkml:traceGroup>
          <inkml:annotationXML>
            <emma:emma xmlns:emma="http://www.w3.org/2003/04/emma" version="1.0">
              <emma:interpretation id="{227B4BBF-9128-4DE3-BF1E-9CDFF79240A4}" emma:medium="tactile" emma:mode="ink">
                <msink:context xmlns:msink="http://schemas.microsoft.com/ink/2010/main" type="inkWord" rotatedBoundingBox="15286,17684 19967,18016 19866,19437 15185,19106">
                  <msink:destinationLink direction="with" ref="{99D7F045-663A-411B-93F5-38298B0C019B}"/>
                </msink:context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4.71633E6">14640 2787 0,'0'70'31,"0"1"-31,0-1 16,0 1-16,0 35 15,0 0-15,0-1 16,0-34-16,0 0 16,0-1-16,0 1 15,0-36-15,0 0 16,0 0-16,36-35 16,-36 36-16,35-36 15,0 0 48,1 0-48,-1-36-15,-35 1 16,35 35-16,-35-35 16,0 0-16</inkml:trace>
          <inkml:trace contextRef="#ctx0" brushRef="#br0" timeOffset="4.71667E6">14323 3492 0,'35'0'62,"36"0"-62,-36 0 16,0 0-16,36 0 16,-36 0-1,0 0 1,1 0-16,-1 0 15,71 0-15,0 0 16,-36 0-16,-35 0 16,1 0-16,34 0 15</inkml:trace>
          <inkml:trace contextRef="#ctx0" brushRef="#br0" timeOffset="4.71488E6">12277 3175 0,'0'70'15,"35"1"-15,-35-36 16,0 71-16,0-35 15,0-1-15,0 1 16,0-36-16,0 0 16,0 0-1,0-105 79,0-1-78,0 36-16,0 0 15,35-36-15,-35 36 16,36 0-16,-1-36 16,0 71-16,0-70 15,1 70 1,-1 0 15,36 0-15,-36 35-1,-35 0 1,35 36-16,-35-1 16,35 1-16,1-1 15,-36 1-15,0-1 16,0-34-16,0-1 15,35-35 17,-35-35 15,0-36-47,35 36 15,1-36-15,34-34 16,1 34-16,-36 36 15,0-1-15,1 36 16,-1 0 31,0 0-47,0 0 16,-35 36-16,36-1 15,-1 36-15,0 34 16,0-34-16,1-1 15,-36 1-15,0 0 16,35-36-16,-35 0 16,0 0-1,-35-35 48,35-35-63</inkml:trace>
          <inkml:trace contextRef="#ctx0" brushRef="#br0" timeOffset="4.71588E6">14005 3457 0,'-35'0'156,"0"0"-156,-71 71 0,35-1 16,1-35-16,35 36 15,-36-36 1,36 36-16,35-36 16,0 0-1,0 1-15,35-1 16,0-35 31,1 0-32,34 0 17,-35 0-17,36 0-15,-71-35 16,35-1-16,1 1 16,-1 35-16,0-35 15,0 35 1,-35-36-16,36 1 47,-36 0-32,0 0 1,0-1-16,0-34 31,0 35-31,0-36 16,0 36-16,0-1 15,35 72 48,-35-1-63,35 36 16,-35-1-16,0-35 15,36 36-15,-1-1 16,-35-34-16,0-1 15,0 0-15,35 1 16,-35-1-16,35-70 109</inkml:trace>
          <inkml:trace contextRef="#ctx0" brushRef="#br0" timeOffset="4.71717E6">15558 3422 0,'35'0'15,"-35"-36"1,-35 72 47,-1 70-48,1-36-15,0-35 16,35 1-16,-35 34 15,35-35 1,0 1-16,0-1 31,35-35 1,0 0-17,0 0 1,1 0-16,34 0 15,1 0-15,-36 0 16,36 0-16,-1-71 16,-70 36-16,71 0 15</inkml:trace>
          <inkml:trace contextRef="#ctx0" brushRef="#br0" timeOffset="4.71782E6">16157 2787 0,'0'70'31,"0"1"-16,0-1-15,0 36 16,0 0-16,0 0 16,0 0-16,0 0 15,0-1-15,0 36 16,0-70-16,0 0 16,0-36-16,0 0 15,0 0-15,0-140 78,0-1-62,71 0-16,-1 0 16,1-35-1,0 106-15,-1-36 16,-35 71-16,-35-35 15,36 35-15,-1 0 47,0 35-31,-35 0-16,36 36 16,-1-36-16,-35 1 15,0 34-15,0 1 16,0-1-16,35-35 15,-35 1-15,0-1 16,35-35 15,1 0-31,-1 0 16,36 0-16</inkml:trace>
        </inkml:traceGroup>
        <inkml:traceGroup>
          <inkml:annotationXML>
            <emma:emma xmlns:emma="http://www.w3.org/2003/04/emma" version="1.0">
              <emma:interpretation id="{95C6BEBB-D721-48AB-B408-E24C9246E3EF}" emma:medium="tactile" emma:mode="ink">
                <msink:context xmlns:msink="http://schemas.microsoft.com/ink/2010/main" type="inkWord" rotatedBoundingBox="21308,17956 21427,17964 21343,19155 21223,19146">
                  <msink:destinationLink direction="with" ref="{99D7F045-663A-411B-93F5-38298B0C019B}"/>
                </msink:context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4.71856E6">18345 2787 0,'0'35'47,"0"71"-47,35 0 15,-35-1-15,0 1 16,0 0-16,0 0 16,0 0-16,0 0 15,0-1-15,0-34 16,0-36-16,0 1 16,0-1-16,0 0 31</inkml:trace>
        </inkml:traceGroup>
        <inkml:traceGroup>
          <inkml:annotationXML>
            <emma:emma xmlns:emma="http://www.w3.org/2003/04/emma" version="1.0">
              <emma:interpretation id="{F5E6E77A-AA25-4BDF-8E9E-483E2D5A03A1}" emma:medium="tactile" emma:mode="ink">
                <msink:context xmlns:msink="http://schemas.microsoft.com/ink/2010/main" type="inkWord" rotatedBoundingBox="21290,18264 21814,18301 21742,19309 21218,19272">
                  <msink:destinationLink direction="with" ref="{99D7F045-663A-411B-93F5-38298B0C019B}"/>
                </msink:context>
              </emma:interpretation>
              <emma:one-of disjunction-type="recognition" id="oneOf16">
                <emma:interpretation id="interp24" emma:lang="" emma:confidence="0">
                  <emma:literal>成</emma:literal>
                </emma:interpretation>
                <emma:interpretation id="interp25" emma:lang="" emma:confidence="0">
                  <emma:literal>氵</emma:literal>
                </emma:interpretation>
                <emma:interpretation id="interp26" emma:lang="" emma:confidence="0">
                  <emma:literal>∶</emma:literal>
                </emma:interpretation>
                <emma:interpretation id="interp27" emma:lang="" emma:confidence="0">
                  <emma:literal>冫</emma:literal>
                </emma:interpretation>
                <emma:interpretation id="interp28" emma:lang="" emma:confidence="0">
                  <emma:literal>边</emma:literal>
                </emma:interpretation>
              </emma:one-of>
            </emma:emma>
          </inkml:annotationXML>
          <inkml:trace contextRef="#ctx0" brushRef="#br0" timeOffset="4.72522E6">18450 3492 0,'36'36'78,"-1"-1"-78,36 35 15,-36-70-15,35 36 16,-70-1-16,36 0 16,-1 0-16,0-35 15,-35 36 1,-106-107 78,-211-352-47,352 493 31,0 1-78,36 0 15,-36-1-15,-35-35 16,36 1-16,-107-107 94,0 1-79,-34-36-15,69 70 16,36 1-16,36 141 47,69 70-47,-69-35 15,-1 36-15,0-107 16,1 1-16,-36-36 16,0-70 62,0-106-63,-36-36-15,-34-34 16,70 34-16,-36 72 16,36 34-16,0 0 15,0 36-15,0 70 125,0 71-125,0-70 16,0-1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28:08.69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162318-CD1D-401C-B8B1-23C51288F5D5}" emma:medium="tactile" emma:mode="ink">
          <msink:context xmlns:msink="http://schemas.microsoft.com/ink/2010/main" type="inkDrawing" rotatedBoundingBox="15942,15735 18815,16527 18133,19002 15260,18210" semanticType="enclosure" shapeName="Other"/>
        </emma:interpretation>
      </emma:emma>
    </inkml:annotationXML>
    <inkml:trace contextRef="#ctx0" brushRef="#br0">0 917 0,'70'0'47,"36"0"-47,0 0 16,211 0-16,1-35 16,70 0-16,35-1 15,-70 1-15,-71 35 16,-35-35-16,-141 35 15,-35 0-15,-71 35 63,-36 36-47,-34 34-16,-36 37 15,0-1-15,0 0 16,-70 70-16,-71 1 15,0 0-15,-35-36 16,-1-35-16,178-35 16,34-71-16,36-35 15,35-35 48,0-106-63,0 0 15,0 0-15,70-106 16,-34 0-16,69-35 16,-34 35-16,35-71 15,-36 107-15,1 69 16,0-34-16,-36 105 16,0 36-16,-35 0 15,35 35 32,71 35-47,35 106 16,0 36-16,1-1 15,-1 71-15,0-71 16,-71 36-16,36-71 16,-71-35-16,-35 0 15,36 70-15,-1-105 16,0-1-16,-35 36 15,0-35-15,0-1 16,0-34 0,0-1 15,-35-35 16,-36 0-47,36-35 15,-106-1-15,-35-69 16,-71-37-16,-71-34 16,-35-36-16,106 71 15,1 0-15,69 35 16,107 71-16,-1-36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29:25.11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D7F045-663A-411B-93F5-38298B0C019B}" emma:medium="tactile" emma:mode="ink">
          <msink:context xmlns:msink="http://schemas.microsoft.com/ink/2010/main" type="inkDrawing" rotatedBoundingBox="13314,16963 22353,18102 22074,20314 13035,19175" hotPoints="21775,18347 21615,19951 14277,19219 14437,17615" semanticType="enclosure" shapeName="Rectangle">
            <msink:sourceLink direction="with" ref="{2A15EBB0-97EE-495A-81D8-670B3149B7C8}"/>
            <msink:sourceLink direction="with" ref="{227B4BBF-9128-4DE3-BF1E-9CDFF79240A4}"/>
            <msink:sourceLink direction="with" ref="{95C6BEBB-D721-48AB-B408-E24C9246E3EF}"/>
            <msink:sourceLink direction="with" ref="{F5E6E77A-AA25-4BDF-8E9E-483E2D5A03A1}"/>
          </msink:context>
        </emma:interpretation>
      </emma:emma>
    </inkml:annotationXML>
    <inkml:trace contextRef="#ctx0" brushRef="#br0">2164 101 0,'0'-35'15,"0"0"32,-35 35-31,0 0-16,-36 0 15,-35 0-15,-35 0 16,35 0-16,-105 0 16,105 0-16,-70 0 15,70 0-15,35 35 16,-35 0-16,71-35 15,0 0-15,-36 36 16,36-36-16,-36 70 16,36-70-1,0 35-15,-71 1 16,71-1-16,-36 0 16,36 1-1,0 34-15,-36-70 0,71 35 16,-35 1-16,35-1 15,-71 0-15,71 36 16,-35-36-16,35 36 16,0-36-1,-35 36-15,35-1 16,-36 1 0,36-36-16,0 35 15,0-34-15,0-1 16,0 0-16,0 1 15,0-1-15,0 0 32,0 0-1,36 1-15,-36-1-1,70-35-15,-34 35 16,105 36-16,-71-71 15,36 35-15,-35 0 16,-1-35-16,36 36 16,0-1-16,-36 0 15,1-35-15,0 35 16,-1 36-16,1-71 16,-1 35-16,-35 1 15,36-36-15,35 35 16,0 0-16,-36 0 15,1-35-15,70 36 16,35-1-16,-70 0 16,71 1-1,-36-1-15,-36 0 16,1 0-16,-70 1 16,175-1-1,-176 0 1,36-35-16,0 35 15,70-35-15,-71 0 16,71 0-16,-35 0 16,35 0-16,-35 0 15,0 0-15,0 36 16,0-36-16,-1 0 16,1 0-16,-35 0 15,35 0-15,0 0 16,-36 0-16,36 0 15,0 0-15,-36 0 16,71 0-16,-35 0 16,0 0-16,35 0 15,0 0-15,0 0 16,36 0-16,-36 0 16,0 0-16,0 0 15,0 0-15,0 35 16,36-35-16,34 0 15,-105 0 32,388 0-47,-388 0 0,35 0 16,-70 0-16,70 0 16,-35 0-16,-1 0 15,1 0-15,0-35 16,0 35-16,-35-36 15,-1 1-15,-35 35 16,1-35-16,-1 35 16,0-35-16,0-1 15,-35 1 1,36 0-16,-1 0 16,-35-1-16,35 1 15,1-36-15,-1 1 16,-35 35-16,0-36 15,0 36-15,0-1 16,0-34-16,0 35 16,0-1-16,0 1 15,0 0 1,0-36 0,0 36-16,0 0 15,0-36-15,-35 36 16,35 0-16,-36-1 15,36 1-15,-35 35 16,0-35 0,-71-1-1,0 1-15,-70 0 16,-71 0-16,0 35 16,-71-36-16,36 36 15,0 0-15,0 0 16,35 0-16,106 0 15,-71 0-15,71 0 16,0 0-16,0 0 16,-36 0-16,-70 0 15,0 0-15,0 0 16,36 0-16,70 0 16,-36 0-16,71 0 15,36 0-15,-1 0 16,1 0-16,-1 0 15,-35 0 1,0-35-16,1 35 16,-72-35-16,71 35 15,-35 0-15,35-35 16,1-1-16,34 1 16,0 35-16,-34-35 15,34-1-15,-35 1 16,-70 35-16,70-70 15,-35 34-15,-35-34 16,70 34-16,35 36 16,-35-35-16,71 0 15,-36 0-15,36 35 16,0 0 0,0-36-16,-1 36 15,-34 0 1,35 0 31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5:22.37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EF01F1-92CB-4184-9191-48517EA91099}" emma:medium="tactile" emma:mode="ink">
          <msink:context xmlns:msink="http://schemas.microsoft.com/ink/2010/main" type="inkDrawing" rotatedBoundingBox="3879,8184 11147,8209 11145,8873 3877,8847" shapeName="Other"/>
        </emma:interpretation>
      </emma:emma>
    </inkml:annotationXML>
    <inkml:trace contextRef="#ctx0" brushRef="#br0">0 0 0,'71'70'140,"34"-34"-140,-34 34 16,35-35-16,-36 36 16,1-36-16,-36-35 15,0 35 1,36-35 31,35 71-47,0-36 15,35 36-15,0-71 16,0 35-16,71 0 16,-71 1-16,-35-1 15,35-35-15,-35 0 16,-71 0-16,35 0 15,36 0-15,-35 0 16,-36 0-16,36 0 16,-1 0-16,1-35 15,-1 35 1,1 0-16,-1 0 16,36 0-16,0 0 0,-35 0 15,34 0-15,1 0 16,0 0-1,0 0-15,35 0 16,-35 0-16,-35 0 16,70 0-16,-71 0 15,36 0-15,0 0 16,-36 0-16,-34 0 16,-1 0-16,0 0 15,0 0 16,1 0 1,-1 0-17,0 0-15,1 0 16,34 0-16,1 0 16,-1 0-16,36 0 15,0 0-15,0 0 16,0 0-16,-1 0 15,1 0-15,-35 0 16,-1 0-16,1 0 16,-36 0-16,36 0 15,-36-36-15,0 36 16,1 0 0,-1 0-1,0-35 1,0 35-16,1 0 15,-1 0-15,71 0 16,-71-35-16,0 35 16,1 0-16,70 0 15,-71-35-15,0 35 16,36 0-16,-1 0 16,1 0-16,-36-36 15,36 1-15,-1 0 16,-35 35-16,1 0 15,-1 0 1,0 0 0,0 0-1,1-36-15,34 36 16,-34 0-16,-1 0 16,0 0-16,0 0 15,1-35 1,-1 0 15,0 35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8:19.3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50BA66-AA02-470B-A666-92E1BB16395C}" emma:medium="tactile" emma:mode="ink">
          <msink:context xmlns:msink="http://schemas.microsoft.com/ink/2010/main" type="inkDrawing" rotatedBoundingBox="3421,6101 13230,6180 13226,6670 3417,6590" shapeName="Other"/>
        </emma:interpretation>
      </emma:emma>
    </inkml:annotationXML>
    <inkml:trace contextRef="#ctx0" brushRef="#br0">0 0 0,'36'0'47,"34"71"-47,-34-36 16,34 0-16,1 36 15,-36-36-15,35 1 16,1-1-16,-71 0 16,71-35-16,-71 71 15,70-71-15,-70 35 16,35-35-16,-35 35 31,36-35-31,-1 0 16,0 0-16,36 0 15,-1 0-15,36 0 16,35 0-16,-35 0 16,35-35-16,36 35 15,-72-35-15,72-1 16,-1 1-16,-35 0 15,1 35-15,69 0 16,-34-35-16,-72-1 16,72 36-16,-36-35 15,-35 35-15,0 0 16,-71-35-16,35 35 16,-34 0-16,-1 0 46,0 0-30,1 0-16,-1 0 16,35 0-16,1 35 15,35 0-15,0 1 16,35-1 0,0 35-16,-35-70 15,35 0-15,35 36 16,-35-36-16,0 0 15,36 0-15,-36 0 16,0 0-16,35 0 16,-35 0-16,-35 0 15,35 0-15,-35 0 16,0 0-16,35 0 16,0 0-16,36 0 15,-1 0-15,-35 0 16,0 0-16,-35 0 15,-35 0-15,-36 0 16,36 0-16,-36 0 16,0 0-16,0 0 15,36 0 1,-36 0 0,36 0-1,35 0-15,35 0 16,0 0-16,0 0 15,106-36-15,-71 36 16,36 0 0,-36-35-16,-35 35 15,-35 0-15,0 0 16,-35 0-16,-36 0 16,0 0-1,0 0 1,1 0 15,-1 0-31,36-35 16,-1 35-1,-35 0 1,1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8:22.4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B11447-5FB8-45F7-9CA0-1CAD2809B340}" emma:medium="tactile" emma:mode="ink">
          <msink:context xmlns:msink="http://schemas.microsoft.com/ink/2010/main" type="inkDrawing" rotatedBoundingBox="2818,13333 12521,13049 12635,16936 2932,17220" hotPoints="12490,14902 7366,17102 2006,15566 7130,13365" semanticType="enclosure" shapeName="Ellipse"/>
        </emma:interpretation>
      </emma:emma>
    </inkml:annotationXML>
    <inkml:trace contextRef="#ctx0" brushRef="#br0">9686 1081 0,'-70'-106'15,"-1"71"-15,-70-1 0,-35-34 16,-36-1 0,-35 1-16,0-1 15,-35 1-15,-71-1 16,0 0-16,-35 1 16,-35-1-16,-36-34 15,107 69-15,-72 1 16,72 0-16,69-1 15,1 36-15,35 0 16,35 0-16,71 0 16,-70 0-16,-1 0 15,0 36-15,107-1 16,-107 36-16,0-36 16,1 35-16,34 1 15,-34-71-15,-36 141 16,35-141-16,71 71 15,0-1-15,0 36 16,70-71-16,-70 36 16,106-71-16,-106 106 15,35-36-15,0 36 16,0 0 0,0 0-16,-35 35 15,70-71-15,-34 36 16,69 0-16,-34-35 15,70-1-15,-35 36 16,35-35-16,-36 34 16,36 1-16,0 35 15,0 71-15,71-106 16,-1 70-16,1-35 16,35 0-16,0-35 15,-1 35-15,-34-70 16,70 0-16,0 34 15,-35-69-15,106-1 16,35 35-16,-36-70 16,107 71-16,-1-71 15,71 0-15,0 0 16,-35 0-16,71 0 16,-36-71-16,-36 36 15,-69 0-15,-1 35 16,-35-35-16,-106-1 15,0 36-15,35-35 16,-34 0 0,-37 0-16,1-1 0,35 1 15,36 35 1,70-35-16,0-1 16,35 1-16,0 0 15,0-71-15,36 35 16,-71 1-16,-71-1 15,36 36-15,-106-36 16,-1 36-16,-69 0 16,34-36-16,-35 71 15,-35-70-15,71 70 16,-71-71-16,71 1 16,-36-1-16,0-70 15,-35 71-15,0-72 16,0-69-16,0 70 15,0 35-15,0-35 16,-70-36-16,-1 71 16,71 1-16,-106-36 15,36 70-15,34 0 16,-34 1-16,70 35 16,-71-1-16,71 1 15,-35 0-15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8:59.1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046E22-5F7D-493C-A005-62DD376DCE3B}" emma:medium="tactile" emma:mode="ink">
          <msink:context xmlns:msink="http://schemas.microsoft.com/ink/2010/main" type="inkDrawing" rotatedBoundingBox="4586,16600 10794,16887 10788,17015 4580,16728" shapeName="Other"/>
        </emma:interpretation>
      </emma:emma>
    </inkml:annotationXML>
    <inkml:trace contextRef="#ctx0" brushRef="#br0">0 14 0,'0'-35'0,"176"35"125,-35 0-125,177 35 16,-1-35-16,1 36 15,140 34-15,-34-34 16,-1-1-16,0 0 16,-105-35-16,-1 35 15,36-35-15,-141 0 16,70 0-16,-35 0 16,0 0-16,-71 0 15,36 0-15,-71 0 16,0 0-16,0 0 15,0 0-15,-35 0 16,-35 0-16,-1 0 16,-35 0-1,-70 0 173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8:59.7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C9219E-82B9-435E-A058-B9DDD8594D3B}" emma:medium="tactile" emma:mode="ink">
          <msink:context xmlns:msink="http://schemas.microsoft.com/ink/2010/main" type="inkDrawing" rotatedBoundingBox="5679,16650 10442,16650 10442,16665 5679,16665" shapeName="Other"/>
        </emma:interpretation>
      </emma:emma>
    </inkml:annotationXML>
    <inkml:trace contextRef="#ctx0" brushRef="#br0">0 0 0,'141'0'47,"106"0"-32,-35 0-15,211 0 16,36 0-16,35 0 15,0 0-15,35 0 16,-35 0-16,0 0 16,-142 0-16,-140 0 15,-71 0-15,-106 0 16,1 0-16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9:00.9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FFD996-D4F7-4C08-AD0E-59EB5F403DD6}" emma:medium="tactile" emma:mode="ink">
          <msink:context xmlns:msink="http://schemas.microsoft.com/ink/2010/main" type="inkDrawing" rotatedBoundingBox="13468,14096 16642,15053 15811,17808 12637,16851" hotPoints="13014,16064 14606,14349 16209,17021 13984,17180" semanticType="enclosure" shapeName="Quadrilateral"/>
        </emma:interpretation>
      </emma:emma>
    </inkml:annotationXML>
    <inkml:trace contextRef="#ctx0" brushRef="#br0">0 1517 0,'35'0'15,"177"-35"1,-71-1-16,212-34 15,-36-1-15,107-35 16,-36 71-16,0-35 16,0-1-1,-141 36-15,-71 35 16,-70-36-16,-71 36 16,-105 142 77,-71-37-93,-36 36 16,1 36-16,-71 34 16,35 1-16,1-35 15,34-1-15,-34-35 16,70-35-16,-1 35 15,72-70-15,35-1 16,-1-70-16,36 35 16,0-176 77,0-35-93,0 0 16,36-71-16,34-106 16,-70 35-16,35-70 15,71 35-15,-35 36 16,-1 176-16,-34-36 16,-1 142-16,-35 0 15,35 35 32,36 70-31,70 142-16,0 0 15,35 35-15,-70-36 16,71 36-16,-36 0 16,0-106-16,-35 71 15,0-106-15,-71 70 16,35-70-16,-34-35 15,-1-1-15,0 1 16,-35-36-16,0 0 109,-35-35-93,-36 0 0,1 0-16,-36-35 15,0 0-15,-70 0 16,-1-36-16,-70-35 16,-70-70-16,35 70 15,35 0-15,70 35 16,71 36-16,36 0 15,35 0-15,-1 35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8-28T16:41:4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27058 8572 0,'0'-17'31,"-35"-18"-16,-424-212 17,142 53-17,-71 17 1,70 36 0,195 71-16,-1 52 15,1 0-15,34 1 16,-34-1-16,-159-53 15,194 71 1,-195 0 0,107 0-1,17 18 1,-35 17 0,53 1-1,-53 34 16,18 1-15,17-36 0,18 53-1,123-70 1,-52 52 0,34-17-1,-52 71 1,53-54-1,-18 36 1,18 18 0,-18-1-1,35 18 1,18 18 0,18 0 15,35-18-16,53 18 1,35-1 0,88 107-1,36-53 1,105-36 0,36-70-1,-71-36 1,-71-52-1,36-18 1,-53-35 0,-18-53-1,-87-1 1,-19-34 0,18-106 15,-35-1-16,-18-34 1,-53 17 0,-35 35-1,0-88 1,-52 36 0,-72-36-1,-52 35 1,17 142-1,35 52 1,54 36 0</inkml:trace>
  <inkml:trace contextRef="#ctx0" brushRef="#br0" timeOffset="2125.939">27993 9596 0,'70'17'15,"1"-17"-15,141 0 16,-106 0 0,17 0-16,-52 0 15,-19 0 1,-16 0-1,-54 0 79</inkml:trace>
  <inkml:trace contextRef="#ctx0" brushRef="#br0" timeOffset="2525.48">28557 9049 0,'0'53'0,"0"35"16,0 229-1,0-105-15,0-36 16,0 265 0,0-317-1,0-71 1,0-36-1,-17-17 79,-19 0-94,19-17 16,-36-71-1,18 35-15</inkml:trace>
  <inkml:trace contextRef="#ctx0" brushRef="#br0" timeOffset="2777.472">28363 10125 0,'36'-18'15,"-72"36"-15,160-89 16,-54 36 0,-17 17-1,-17 1-15,-1 17 16,0 0 15,-17 0-15,35-18-16,52-53 15</inkml:trace>
  <inkml:trace contextRef="#ctx0" brushRef="#br0" timeOffset="4029.307">29316 9049 0,'-35'17'31,"17"19"-15,0-19-1,1 1 1,70-18 62,-18 0-78,18 0 16,0 0-16,-36 0 15,1 0 1,17 18 0,-35-1-1,18 18 1,-36-35 31,1 36-32,-19-1 1,-52 53 0,-18 36-1,53-71-15,18 0 16,-35 52 0,70-69-1,0-1-15,0-17 31,0-1-31,17-34 79,18-19-79,1 1 15,-1 0 1,0 17-16,71-35 15,-35 36 1,-36-1-16,88 18 16,-34 0-1,-36 0 1,-1 18 0,-16 17-1,-1 0 1,-35 18 15,-53-18-15,-17 1-16,-19 34 15,-122 18 1,-72 1 0,107-37-1,0-34 1,-107 17-1,248-35 1,106 0 62,52-17-78,18-1 16,53 0-16,-53 1 15,142-36 1,-213 35-16,-17 1 16,-35-1 62,-36 0-78,0-17 15,18 17 1</inkml:trace>
  <inkml:trace contextRef="#ctx0" brushRef="#br0" timeOffset="4342.7369">29457 9878 0,'0'17'15,"-35"19"-15,-18 52 16,-18 18 0,1-18-1,-1 0 1,53-70 15,18-36 32,18 0-63,0 18 15,-18-17 1</inkml:trace>
  <inkml:trace contextRef="#ctx0" brushRef="#br0" timeOffset="4563.22">29333 10283 0,'0'0'0,"71"18"0,158 53 16,-105-1-1,-1-35-15,142 71 16,-195-88 0,-52 0-16,0-18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19:53.26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D4038E-4269-4BD3-BB28-C8F7F86F39A9}" emma:medium="tactile" emma:mode="ink">
          <msink:context xmlns:msink="http://schemas.microsoft.com/ink/2010/main" type="writingRegion" rotatedBoundingBox="12931,2593 25931,3484 25605,8247 12605,7355"/>
        </emma:interpretation>
      </emma:emma>
    </inkml:annotationXML>
    <inkml:traceGroup>
      <inkml:annotationXML>
        <emma:emma xmlns:emma="http://www.w3.org/2003/04/emma" version="1.0">
          <emma:interpretation id="{21D02D77-FB4A-42A5-8D4A-390A8D7B1323}" emma:medium="tactile" emma:mode="ink">
            <msink:context xmlns:msink="http://schemas.microsoft.com/ink/2010/main" type="paragraph" rotatedBoundingBox="12863,2787 25612,3236 25541,5258 12792,4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3BB774-94AB-4F6A-A6DA-4B7F91705883}" emma:medium="tactile" emma:mode="ink">
              <msink:context xmlns:msink="http://schemas.microsoft.com/ink/2010/main" type="inkBullet" rotatedBoundingBox="12830,3725 14271,3776 14245,4529 12803,4478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0 671 0,'0'-36'78,"36"-34"-78,-1-36 16,0 71-16,36-36 15,-36-35-15,36 36 16,-36 34-16,35-34 16,-34 35-16,-1 35 15,0 0-15,1-36 16,-1 36-1,0 0 32,0 0-31,36 0-16,-1 36 16,-34-36-16,-1 70 15,0-70-15,1 0 16,-36 35-1,35 1 1,-35 34-16,35-35 16,0 36-16,-35-36 0,0 1 31</inkml:trace>
        <inkml:trace contextRef="#ctx0" brushRef="#br0" timeOffset="665.8442">1341-35 0,'35'0'62,"0"106"-62,1-36 16,-36 1-16,0-1 16,0 36-16,0-70 15,0-1 1,0 0 0,0 0-1,-36-35 79,-34 0-94,-1 0 16,1 0-1,-1 0-15,1 0 0,34 0 16,1 0-1,0 0-15,-36 0 16,36 0 0,0 0-1,-1 0 48</inkml:trace>
      </inkml:traceGroup>
      <inkml:traceGroup>
        <inkml:annotationXML>
          <emma:emma xmlns:emma="http://www.w3.org/2003/04/emma" version="1.0">
            <emma:interpretation id="{00D66153-4182-4C36-B9FA-A4090C5EF4F1}" emma:medium="tactile" emma:mode="ink">
              <msink:context xmlns:msink="http://schemas.microsoft.com/ink/2010/main" type="line" rotatedBoundingBox="14723,2853 25612,3236 25541,5258 14652,4875"/>
            </emma:interpretation>
          </emma:emma>
        </inkml:annotationXML>
        <inkml:traceGroup>
          <inkml:annotationXML>
            <emma:emma xmlns:emma="http://www.w3.org/2003/04/emma" version="1.0">
              <emma:interpretation id="{A75A7C2F-BEF4-46A0-84C4-13FA9F9F0E03}" emma:medium="tactile" emma:mode="ink">
                <msink:context xmlns:msink="http://schemas.microsoft.com/ink/2010/main" type="inkWord" rotatedBoundingBox="14706,3326 16513,3389 16463,4823 14656,476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840.6164">2540-141 0,'-35'0'31,"0"0"1,35 35-32,-36 1 15,36-1-15,-70 0 16,35 1-16,-1 34 16,1-35-16,-35 36 15,34-1 1,-34-70-16,34 71 15,-34-36-15,35 1 16,-1-36-16,36 35 16,-35-35-1,35-35 95,35-1-95</inkml:trace>
          <inkml:trace contextRef="#ctx0" brushRef="#br0" timeOffset="3271.3237">2117 282 0,'71'0'16,"-36"0"-1,0 0 1,0 0-16,1 0 15,34 0-15,-35 36 16,1-36-16,34 0 16,-34 35-16,-1-35 15,35 0-15,-34 0 16,-1 0-16,0 0 16,-35 35 30,36-35-46</inkml:trace>
          <inkml:trace contextRef="#ctx0" brushRef="#br0" timeOffset="2318.9445">2258-282 0,'35'0'31,"1"0"-16,-1-35-15,71 35 16,-71 0-16,0-35 16,36 35-16,-36 0 15,0 0-15,1 0 47,-1 0-31,-35 35 46,0 0-46,35-35-16,-35 35 16,0 1-16,0-1 15,-35 35 1,0-34-1,35-1-15,-36-35 0,36 35 47,-35-35-15,0 0 14,0 0-46,-1 0 32,1 0 15,70 0 156,1 0-188,-1 0-15,35 0 16,-34 0 0</inkml:trace>
          <inkml:trace contextRef="#ctx0" brushRef="#br0" timeOffset="3735.7669">2540 566 0,'0'35'63,"36"0"-63,-1-35 15,0 0-15,0 36 16,1-36 0,-1 0-1,-35 35-15,35-35 16,1 0-1,-36 35 17</inkml:trace>
          <inkml:trace contextRef="#ctx0" brushRef="#br0" timeOffset="4215.2493">2611 883 0,'70'0'63,"-70"35"-48,36-35-15,-1 0 16,0 0-16,1 0 16,-36 36-16,35-36 15,0 35 32</inkml:trace>
          <inkml:trace contextRef="#ctx0" brushRef="#br0" timeOffset="5730.5092">3070 72 0,'35'-35'0,"35"35"16,-34-36-1,-1 36 1,-35-35 0,35 35-16,0 0 31,1 0 0,-1 0-15,0 35-1,1 1 1,-36-1 15,35-35-15,-35 35 0,0 0-1,-35-35 63,-1 0-46,1 0-17,0 0 1,-1 0 46,-34 0-30,35 0-17,35 36-15,-36-36 16,1 0-1,0 0 64,0 0-48</inkml:trace>
          <inkml:trace contextRef="#ctx0" brushRef="#br0" timeOffset="4730.889">3316-422 0,'36'0'47,"-1"0"-47,0 0 31,1 0-31,-1 0 16,0 0-1,0 0-15,1 0 47</inkml:trace>
          <inkml:trace contextRef="#ctx0" brushRef="#br0" timeOffset="6531.5245">3458-246 0,'35'0'15,"0"0"17,36 71-17,-71-36-15,35 36 16,-35-36-16,35 36 16,-35-36-16,0 35 15,0 1-15,0-36 16,0 36-16,0-1 15,0 1-15,0-36 16,0 36 0,0-36-1,0 0 1,0 1 0,0-1-16,-35-35 93,0 0-93,-1 0 32,1 0-32,-35-35 15,34-1 1</inkml:trace>
        </inkml:traceGroup>
        <inkml:traceGroup>
          <inkml:annotationXML>
            <emma:emma xmlns:emma="http://www.w3.org/2003/04/emma" version="1.0">
              <emma:interpretation id="{B0F35D38-0DEC-48E6-B865-A2F9EAED782E}" emma:medium="tactile" emma:mode="ink">
                <msink:context xmlns:msink="http://schemas.microsoft.com/ink/2010/main" type="inkWord" rotatedBoundingBox="16967,2932 20553,3058 20482,5080 16896,495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936.0455">7479 319 0,'-35'35'32,"0"36"-32,35-36 15,-36 0-15,1 36 16,0-36-16,0 36 15,-1-36 1,1 0-16,-36 0 0,71 1 16,-70-1-16,35 0 31,-1-35 31,36-35-46,0 0-16</inkml:trace>
          <inkml:trace contextRef="#ctx0" brushRef="#br0" timeOffset="15607.1545">7056-352 0,'35'0'47,"-35"36"-31,0-1-16,0 0 16,0 71-16,0-71 15,0 1-15,0-1 16,0 0-1,35-35 79,36 0-94,0 0 16,-1 0-1,1 0-15,-1-35 0,-35 35 16,1 0 0,-1 0 46,0 0-46,1 0 31,-36 106 78,0-36-125,0 1 15,0 0-15,0-36 16,0 0-16,0 0 16,0 1 15,-36-36 31,-34 0-46,34 0-16</inkml:trace>
          <inkml:trace contextRef="#ctx0" brushRef="#br0" timeOffset="12714.6013">6033-810 0,'0'70'63,"0"-34"-63,-71 34 15,36 1-15,-36-1 16,36 1-16,0-36 16,0 0-1,-1 1-15,36-1 16,-35-35-16,35 35 16,0 1-1,-35-36-15,35-36 110,70-34-95,-34 34-15,-1 1 16,0 0-16,0 35 15,36-35 1,-36 35 0,36 0-16,-36 0 15,0 0-15,1 0 16,-1 0 0,0 0-1,0 0 1,1 0 46,-36 70-46,0 1-16,-36-1 16,1 36-1,-35-35-15,34-1 16,-34-34-16,-36 105 15,71-106-15,-71 36 16,35-1-16,1 1 16,-1-71-16,36 35 15,35 0-15,-35-35 110,35-70-95</inkml:trace>
          <inkml:trace contextRef="#ctx0" brushRef="#br0" timeOffset="13849.6755">6421 142 0,'0'71'31,"0"-36"-15,-35 1-16,-1-1 16,-34 0-16,34 36 15,1-71-15,0 35 16,0-35 0,70 0 109,0 0-125,0 0 15,1 0-15,-1 0 16,36 0-16,-36 0 15,0 0-15,0 0 32,-35 35-17,0 0 1,0 1-16,0 34 16,-35 1-1,0-36-15,-71 71 16,0-71-16,36 36 15,-1-36-15,-35 36 16,36-36-16,-1 0 16,1 0-16,-1 1 15,36-36 48,35-71-16,0 36-47,70-71 0,-34 35 15,34 1 1</inkml:trace>
          <inkml:trace contextRef="#ctx0" brushRef="#br0" timeOffset="13103.6081">5751 37 0,'35'0'31,"35"0"-15,-34 0-1,-1 0 1,-35 35-16,0 0 16,35-35-1,1 0-15,-36 35 31,35-35-31,-35 36 47,35-36-47,0 0 16</inkml:trace>
          <inkml:trace contextRef="#ctx0" brushRef="#br0" timeOffset="14103.9851">6068 495 0,'35'0'16,"1"35"0,-1-35-16,0 0 15,-35 36-15,35-36 16,1 0 0,-36 35-16,0 0 15,35-35 1,-35 36-16,35-36 31,-35 35-15</inkml:trace>
          <inkml:trace contextRef="#ctx0" brushRef="#br0" timeOffset="14731.7712">6738 72 0,'36'0'31,"-1"0"0,-35 35 16,0 0-31,0 1-16,0-1 15,-35 36 1,35-36-16,-36 0 16,36 0-16,-35 1 15,0-1 1,35 35-16,0-34 15,35-36 126,-35-36-141,35 1 16,1 35-16,-36-70 15,35 34 1</inkml:trace>
          <inkml:trace contextRef="#ctx0" brushRef="#br0" timeOffset="16232.3658">7197 672 0,'35'0'0,"1"0"15,-1 0-15,0 0 16,0 35-16,1-35 16,-1 35-16,-35 0 15,35-35 1,-35 36-16,35-36 0,1 0 47,-36 35 0,35-35-32,0 35-15,36-35 16</inkml:trace>
          <inkml:trace contextRef="#ctx0" brushRef="#br0" timeOffset="9487.9539">4269 1 0,'0'71'15,"-35"-36"-15,-1 0 16,36 36-16,0-36 16,0 1-1,0-1 1,0 35-16,0-34 0,0-1 16,0 0-1,-35-35 79,35-35-94,-35-71 16,35 71-16,0-71 15,0 0-15,35 36 16,0-1-16,1 36 15,-1 35-15,0 0 79,1 0-48,-1 0-16,0 0 1,0 0 0,-35 35-1,36 0 1,-36 1 0,0-1-16,0 0 15,35 0-15,-35 1 16,0-1-16,0 36 15,0-1-15,0-35 16,0 1-16,0-1 16,0 0-16,0 36 15,0-36 32,-35-35 47,-36-106-94,36 71 16,0-36-16,35 36 15,-36 35-15,36-35 16,0 0-1,0-1 1,0 1 15,0 0 1,0-1-17,0 1-15,36 35 63,-1 0-63,0 0 15,0 0 1,-35 35 109,-35 1-94,35-1-15,-35-35-1,35 71 110,0-36-93,35 0 30,0-35-46</inkml:trace>
          <inkml:trace contextRef="#ctx0" brushRef="#br0" timeOffset="7497.0764">4234-493 0,'0'36'62,"0"-1"-46,0 0-1,-36 0 1,36 1 0,36-36 171,-1 0-187,0-36 16,1 36-16,-1 0 15,0 0 48,-35-35-47</inkml:trace>
          <inkml:trace contextRef="#ctx0" brushRef="#br0" timeOffset="7919.5072">4445-528 0,'71'0'16,"-71"35"-1,35-35-15,-35 36 16,35-36-16,36 35 15,-71 0 1,0 0-16,35-35 16,-35 36-1,0-1 48,-35 0-63,0-35 15,-36 36-15,71-1 16,-35-35-16,0 35 47,-1-35-16,36 35 0,-35-35-31</inkml:trace>
          <inkml:trace contextRef="#ctx0" brushRef="#br0" timeOffset="11578.9327">4692 248 0,'36'36'32,"-36"34"-17,0-35-15,0 1 16,0 69-16,0-69 16,0-1-1,0 0 1,0 1-16,35-36 15,0 35 1,0-35 0,1 0-1,-36 35 1,35-35 0,0 0 46,0 0-15,1 0 0</inkml:trace>
          <inkml:trace contextRef="#ctx0" brushRef="#br0" timeOffset="11017.0875">5221 142 0,'0'71'16,"0"-36"-1,0 1 1,-35-36-16,35 35 16,-70 0-16,-1-35 15,71 35 1,-35-35-16,-36 36 15,36-36-15,-36 0 16,36 0 31,0 0-31,0 0-1</inkml:trace>
          <inkml:trace contextRef="#ctx0" brushRef="#br0" timeOffset="10625.8697">4833-352 0,'0'71'47,"0"-36"-31,36 1-16,-36-1 15,0 0 1,35-35 0,0 35-1,-35 1 1,35-36-1,1 0 79,-1 0-31,0 0-16</inkml:trace>
          <inkml:trace contextRef="#ctx0" brushRef="#br0" timeOffset="10088.0017">5080-422 0,'36'0'15,"-36"35"63,0 0-78,0 1 16,-36-36 0,36 35-1,0 0 1,-35-35 0,0 0 15,-1 0-16,1 0 17</inkml:trace>
        </inkml:traceGroup>
        <inkml:traceGroup>
          <inkml:annotationXML>
            <emma:emma xmlns:emma="http://www.w3.org/2003/04/emma" version="1.0">
              <emma:interpretation id="{EB7C7DF9-9059-4741-8AA2-659957D2A1EC}" emma:medium="tactile" emma:mode="ink">
                <msink:context xmlns:msink="http://schemas.microsoft.com/ink/2010/main" type="inkWord" rotatedBoundingBox="20858,3292 25604,3459 25546,5094 20800,4927"/>
              </emma:interpretation>
              <emma:one-of disjunction-type="recognition" id="oneOf3">
                <emma:interpretation id="interp3" emma:lang="" emma:confidence="0">
                  <emma:literal>工</emma:literal>
                </emma:interpretation>
                <emma:interpretation id="interp4" emma:lang="" emma:confidence="0">
                  <emma:literal>亠</emma:literal>
                </emma:interpretation>
                <emma:interpretation id="interp5" emma:lang="" emma:confidence="0">
                  <emma:literal>二</emma:literal>
                </emma:interpretation>
                <emma:interpretation id="interp6" emma:lang="" emma:confidence="0">
                  <emma:literal>兀</emma:literal>
                </emma:interpretation>
                <emma:interpretation id="interp7" emma:lang="" emma:confidence="0">
                  <emma:literal>乙</emma:literal>
                </emma:interpretation>
              </emma:one-of>
            </emma:emma>
          </inkml:annotationXML>
          <inkml:trace contextRef="#ctx0" brushRef="#br0" timeOffset="20936.3205">10407 813 0,'36'0'125,"-1"0"-78,-35 35-31,0 0-1,0 0 1,0 1-16,-35-1 16,35 0-16,-71 1 15,36 34-15,-1-70 16,36 35-16,0 1 15,36-72 64,34 1-64,1 35-15,-1-35 16,1 0-16,-36 35 15,36-36-15,-1 1 16,-34 35-16</inkml:trace>
          <inkml:trace contextRef="#ctx0" brushRef="#br0" timeOffset="19607.0853">10019 142 0,'-35'71'0,"35"0"15,-35-1-15,35 1 16,0 34-16,-36 1 16,36-70-16,0 34 15,0-35-15,0 36 16,0-36-16,0 0 15,0 1 1,0-107 78,0-35-94,71 1 15,-36-1-15,71-71 16,-35 72-16,-1-1 16,-35 70-16,1 1 15,-1 0-15,-35 0 32,35 35-32,1 0 0,-1 0 15,-35-36-15,70 36 16,-34 0-1,34 0 1,-34 0 0,-1 0-1,0 0 1,0 0 0,1 0 46,-36 36-62,0-1 16,0 35-16,0 1 15,0 0-15,0-36 16,0 35-16,0 36 16,0-35-16,0 35 15,0-36-15,0 1 16,-36-36-16,36 35 15,0 1-15,0-36 16,0 1-16,0-1 31,-70-35 79,35-35-95,-36-36-15,-35 0 16,71 1-16</inkml:trace>
          <inkml:trace contextRef="#ctx0" brushRef="#br0" timeOffset="20047.9212">10301 142 0,'0'106'32,"0"-35"-17,0-1-15,0-34 16,0 34-16,-35 1 15,35-36 1,-35-35-16,70-35 109,0-36-109</inkml:trace>
          <inkml:trace contextRef="#ctx0" brushRef="#br0" timeOffset="18683.4126">10266-316 0,'35'0'15,"1"0"1,-1 0 0,0 0-1,1 0 1,-1 0 0</inkml:trace>
          <inkml:trace contextRef="#ctx0" brushRef="#br0" timeOffset="20383.4994">10443 319 0,'35'0'0,"0"0"31,-35 106-31,0-71 16,0 0-16,0 0 15,0 36-15,0-36 16,0 1 31,35-36 31</inkml:trace>
          <inkml:trace contextRef="#ctx0" brushRef="#br0" timeOffset="21886.8917">11466-352 0,'70'-35'0,"-35"35"16,1 0-1,-1 0-15,0 0 16,1 0-1,-36 35 48,0 36-63,0 0 16,0-36-16,-36 0 15,-34 71-15,-1-35 16,1-1-16,-72 36 15,72-71-15,35 36 16,-36-36-16,71 0 16,-35-35-16,35 36 15,0-1-15,-35-35 16,-1 35 0,1 0 15,35 1 0,0-1-15,0 0-1,35-35 1,-35 36-16,36-1 16,-36 0-16,35 0 15,-35 1-15,0-1 16,0 0-16,35-35 15,-35 35 48,35-35-63,1 0 16,34 0-16,1 0 15,35 0-15,35 0 16,106-35-16,-36-71 15,-70 71-15,71-71 16,-71 71-16,-35 35 16,-106-35 15,35-1-15,1 1-1,-1 0-15</inkml:trace>
          <inkml:trace contextRef="#ctx0" brushRef="#br0" timeOffset="16913.565">8044-246 0,'35'0'78,"106"0"-78,35 0 16,-34-35-16,-1 35 16,35 0-16,36-35 15,-71 35-15,-35 0 16,0 0-16,-36 0 15,1 0 1,-36 0-16</inkml:trace>
          <inkml:trace contextRef="#ctx0" brushRef="#br0" timeOffset="17504.2404">8820-105 0,'0'71'0,"-71"0"16,71 34-1,-35 37-15,0-37 16,-36 1-16,36 71 16,35-72-16,-35-34 15,-1-36-15,36 36 16,0-36-16,0 0 16,36-35 77,69 0-77,1 0-16,-35 0 16,35 0-16,-71 0 15,35 0-15,-34 0 16,-1 0-1</inkml:trace>
          <inkml:trace contextRef="#ctx0" brushRef="#br0" timeOffset="17897.6571">9173 107 0,'0'35'31,"-36"1"-31,1 34 16,0-34-16,-1 34 15,-34 1-15,70-36 16,-71 0-16,36 0 15,35 1-15,-35-36 16,35 35 31,0-70-16,0-1-15</inkml:trace>
          <inkml:trace contextRef="#ctx0" brushRef="#br0" timeOffset="18360.2417">9455 37 0,'0'70'47,"0"-35"-47,0 1 0,0 70 15,0-71-15,0 0 16,0 36-16,0-36 15,0 35 1,0-34 0,0-1-1,35-35 79,36 0-78,-36-35-1,35 35 1,-34-71-16</inkml:trace>
        </inkml:traceGroup>
      </inkml:traceGroup>
    </inkml:traceGroup>
    <inkml:traceGroup>
      <inkml:annotationXML>
        <emma:emma xmlns:emma="http://www.w3.org/2003/04/emma" version="1.0">
          <emma:interpretation id="{F22CD39C-AF88-4C07-A593-306F4B68068E}" emma:medium="tactile" emma:mode="ink">
            <msink:context xmlns:msink="http://schemas.microsoft.com/ink/2010/main" type="paragraph" rotatedBoundingBox="12864,5707 25719,6589 25605,8247 12751,7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0F6C4C-2949-4BFF-B880-777620D7A192}" emma:medium="tactile" emma:mode="ink">
              <msink:context xmlns:msink="http://schemas.microsoft.com/ink/2010/main" type="inkBullet" rotatedBoundingBox="12807,6546 14976,6694 14931,7348 12762,7199"/>
            </emma:interpretation>
            <emma:one-of disjunction-type="recognition" id="oneOf4">
              <emma:interpretation id="interp8" emma:lang="" emma:confidence="0">
                <emma:literal>→</emma:literal>
              </emma:interpretation>
            </emma:one-of>
          </emma:emma>
        </inkml:annotationXML>
        <inkml:trace contextRef="#ctx0" brushRef="#br0" timeOffset="33561.1723">-35 3282 0,'35'0'0,"1"0"16,34-35 0,-35 35-1,71-35-15,0 35 16,35-36-16,106 36 16,-35-35-16,35 0 15,-36 35-15,-34-36 16,-36 36-16,0 0 15,-70 0-15,-36 0 16</inkml:trace>
        <inkml:trace contextRef="#ctx0" brushRef="#br0" timeOffset="34233.4148">1658 2859 0,'71'0'78,"-36"0"-62,36 35-1,-1-35 1,-34 35-16,-1-35 16,35 36-16,-34-1 15,-1 0 1,0-35 0,-35 35 30,0 1-46,0 34 16,-35-70-16,0 36 16,-1-1-16,-34 0 15,35 0-15,-36 1 16,1-1-16,-1-35 16,0 70-16,36-70 15,-71 36-15,71-36 31,0 0 32</inkml:trace>
      </inkml:traceGroup>
      <inkml:traceGroup>
        <inkml:annotationXML>
          <emma:emma xmlns:emma="http://www.w3.org/2003/04/emma" version="1.0">
            <emma:interpretation id="{283AFE17-9599-43C3-A8FB-A014D4CE17BA}" emma:medium="tactile" emma:mode="ink">
              <msink:context xmlns:msink="http://schemas.microsoft.com/ink/2010/main" type="line" rotatedBoundingBox="16020,5924 25719,6589 25605,8247 15906,7582"/>
            </emma:interpretation>
          </emma:emma>
        </inkml:annotationXML>
        <inkml:traceGroup>
          <inkml:annotationXML>
            <emma:emma xmlns:emma="http://www.w3.org/2003/04/emma" version="1.0">
              <emma:interpretation id="{2A4B7BC3-BEFA-4911-BA30-6F40D2320A8C}" emma:medium="tactile" emma:mode="ink">
                <msink:context xmlns:msink="http://schemas.microsoft.com/ink/2010/main" type="inkWord" rotatedBoundingBox="16004,6146 17927,6278 17829,7714 15906,758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5455.2021">3810 2682 0,'0'36'47,"-35"-1"-47,0 0 16,-36 36-16,36-36 15,0 36-15,-71-36 16,0 35-16,35-34 16,36-1-16,-71 0 15,106 1-15,-35-36 16,35 35 0</inkml:trace>
          <inkml:trace contextRef="#ctx0" brushRef="#br0" timeOffset="35142.7416">3387 2471 0,'35'0'31,"71"-36"-31,-35 36 16,-1 0-16,36 0 15,-35 0-15,-1 0 16,1 0-16,-36 0 16,-35-35-16,35 35 15,1 0 1,-107 71 109,0-1-125,36-34 16,0-1-16,0 0 15,-1-35-15,1 35 16,0-35-16,-1 36 15,1-1 1,0-35 0,0 0-1,-1 0 1,36 35 62,36-35-62,-1 0-16,0 0 31,0 0-31,-35-35 16,36 35-16,-36-35 15</inkml:trace>
          <inkml:trace contextRef="#ctx0" brushRef="#br0" timeOffset="35753.5783">3704 3000 0,'36'0'32,"-1"0"-17,0 0-15,36 0 16,-1 35-16,36 0 16,0 1-16,-35-1 15,-1 0-15,-34-35 16,-1 36-1,-70-36 79</inkml:trace>
          <inkml:trace contextRef="#ctx0" brushRef="#br0" timeOffset="36222.3845">3704 3388 0,'0'35'15,"36"0"-15,-1-35 16,0 0-16,36 36 15,-36-36-15,0 70 16,1-70-16,-1 0 16,-35 36-16,35-1 15,-35 0 1,36-35 0,-36 71 62,35-36-63,-35 0 1,35 1-16,0-36 109</inkml:trace>
          <inkml:trace contextRef="#ctx0" brushRef="#br0" timeOffset="37055.7035">4516 3141 0,'0'35'47,"35"1"-16,0-1-16,1-35 1,-1 35-16,0 0 16,-35 1-1,36-1-15,-36 35 16,0-34 0,0-1-1,-36-35 16,1 0-31,-36 0 16,36 0 0,-35 0-1,34 0 1,36-35-16,-35 35 16,0-36-16,35 1 31,0 0-31,0-36 15,35 36-15,0-35 16</inkml:trace>
          <inkml:trace contextRef="#ctx0" brushRef="#br0" timeOffset="36567.3414">4728 2929 0,'0'-35'15,"35"35"-15,35 0 16,-34 0-16,-1 0 16,35 0-16,-34 0 15,-1 0 1,0 0 0</inkml:trace>
          <inkml:trace contextRef="#ctx0" brushRef="#br0" timeOffset="37455.4876">4904 3035 0,'35'0'32,"0"35"-1,1 36-15,-1 0-16,-35-36 15,0 0-15,0 36 16,0-1-16,0 1 15,0-36-15,0 36 16,-35-36-16,-1 0 16,36 0-16,0 1 15,-35-36 63,0 0-62,-36-71 0,36-35-16</inkml:trace>
        </inkml:traceGroup>
        <inkml:traceGroup>
          <inkml:annotationXML>
            <emma:emma xmlns:emma="http://www.w3.org/2003/04/emma" version="1.0">
              <emma:interpretation id="{A6E250A8-BF62-4A62-BF83-8F8AEFCB31E3}" emma:medium="tactile" emma:mode="ink">
                <msink:context xmlns:msink="http://schemas.microsoft.com/ink/2010/main" type="inkWord" rotatedBoundingBox="18284,6079 21312,6286 21203,7883 18174,767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9087.9314">5468 2435 0,'36'0'0,"-1"0"31,-35 71-31,0-36 16,0 1-16,0-1 16,0 0-1,0 0 1,0 1 31,35-36-32,1 0 1,-1 0-16,0 0 16,0 0-1,1 0-15,-1 0 16,-70 0 109,-36 0-110,36 70 1,0-70-16,-1 0 16,1 36-16,35-1 31,0 0-31,0 0 0,0 1 16,0 34-16,0 1 15,0-1-15,0-34 16,0-1-16,0 35 15,0-34-15,0-1 16,0-70 78,0-36-94,0 36 15,35-71-15,36 71 16,-36-1-16,36-34 16,-1 35-16,-35-1 15,1 1-15,-1 35 16,0 0 31,1 35-32,-1-35-15,0 36 16,0-36-16,-35 35 16,71 0-16,-71 0 15,35 36-15,-35-36 16,0 36-16,0-1 16,0 1-1,0-1-15,-35-34 16,35-1-16,0 0 15,-35 1-15,-1-36 94,1 0-78,-35-36-16,34-34 15,-34-1-15,70 1 16,0-1-16,0 36 16,0 0 77,35 35-46,0 0-31,-35 35 0,36 0-16,-36 0 15,0 1-15,0-1 16,0 0-1,-36 0 1,1-35 0,0 0 15,35-70 63,35 70-79</inkml:trace>
          <inkml:trace contextRef="#ctx0" brushRef="#br0" timeOffset="39584.3873">6668 2682 0,'0'36'78,"-71"-1"-78,71 0 16,-70 1-16,-1-36 16,36 35-1,0 0-15,-1-35 16,-34 0 31,70-35-47,0 0 15</inkml:trace>
          <inkml:trace contextRef="#ctx0" brushRef="#br0" timeOffset="39960.465">6280 2718 0,'35'70'47,"-35"-34"-47,35-1 16,1 0-16,-36 0 15,35-35-15,-35 36 16,35-36-16,0 0 15,1 35 32,-1-35 16,0 0-32,1 0-15,-1 0-1</inkml:trace>
          <inkml:trace contextRef="#ctx0" brushRef="#br0" timeOffset="40666.8152">6668 3212 0,'-35'35'31,"35"35"-16,0-34-15,0-1 16,0 35-16,0-34 16,0-1-1,35-35 17,-35 35-32,70 1 0,-34-36 31,-36 35-31,35-35 15,0 0-15,1 0 110,34-35-110,-35 35 15</inkml:trace>
          <inkml:trace contextRef="#ctx0" brushRef="#br0" timeOffset="40296.462">6880 3141 0,'0'35'78,"0"1"-46,0-1-32,-36-35 15,1 35-15,0-35 63,-1 0-63,1-35 15</inkml:trace>
          <inkml:trace contextRef="#ctx0" brushRef="#br0" timeOffset="42281.5169">8396 3282 0,'0'35'0,"0"1"31,-35-1-15,0 0-1,0 0 1,-36 1-16,36 34 16,-106 1-16,35-1 15,0 1-15,-106 0 16,71-36-16,0 35 15,71-70 1,34 36-16,1-36 16,0 0 31,-1 0-47,1-71 15,35 36 1,35 0-16</inkml:trace>
          <inkml:trace contextRef="#ctx0" brushRef="#br0" timeOffset="41114.1226">7656 2718 0,'35'0'15,"0"0"17,-35 35-32,0 0 15,0 1-15,0 34 16,0-35-16,-35 1 16,0-1-16,-1 0 15,1 0 1,35 1-16,-35-36 47,35-36 0</inkml:trace>
          <inkml:trace contextRef="#ctx0" brushRef="#br0" timeOffset="41935.4833">7797 2435 0,'70'0'16,"-70"71"0,71 35-16,-71-36 15,35 1-15,-35-36 16,0 36-16,0-1 15,35 1-15,-35-36 16,0 0-16,0 1 16,0-1-1,0-70 95,0-1-95,36 36 110,34 0-125,-34 0 16,-1 0-16,35 0 16,1 0-16,-36 0 15,0 0 1,1 0 62,-1 0-47</inkml:trace>
        </inkml:traceGroup>
        <inkml:traceGroup>
          <inkml:annotationXML>
            <emma:emma xmlns:emma="http://www.w3.org/2003/04/emma" version="1.0">
              <emma:interpretation id="{328CDCE2-1C4A-4DE4-9B83-A49CAF5F3B31}" emma:medium="tactile" emma:mode="ink">
                <msink:context xmlns:msink="http://schemas.microsoft.com/ink/2010/main" type="inkWord" rotatedBoundingBox="22191,6693 24483,6850 24396,8128 22104,797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3857.6041">9525 3106 0,'-35'35'31,"35"36"-15,-35-1 0,35 1-16,-71-1 15,71 1-15,0-1 16,0 1 0,0-36 15,0 0-16,0 1-15,0-1 16,0 0 0,36-35 93,69 0-93,1 0-16,35 0 15,-35 0-15,70 0 16,-70 0-16,-35 0 16,-1 0-16,-34 0 15,-36-35 79</inkml:trace>
          <inkml:trace contextRef="#ctx0" brushRef="#br0" timeOffset="44271.8291">9843 3106 0,'0'35'47,"0"0"-47,0 71 16,-35-71-16,-1 1 15,1 34-15,0-35 16,35 1-16,0-1 31,-36-35-31,36-35 78,36-1-62</inkml:trace>
          <inkml:trace contextRef="#ctx0" brushRef="#br0" timeOffset="44715.0662">9949 3247 0,'0'-35'16,"35"35"31,-35 35-31,35 0-16,-35 36 0,0-1 15,0-35 1,0 1-16,0-1 15,35-35-15,-35 35 16,36-35 0,-1 0 31,-35 36-32,71-36 16,-1 0-15,-35 0-16,1 0 16,70 0-16,-71 0 15</inkml:trace>
          <inkml:trace contextRef="#ctx0" brushRef="#br0" timeOffset="43248.3836">9384 2965 0,'0'-36'16,"71"36"93,-1 0-109,1 0 16,35 0-16,-71 0 15,71 0-15,-71 0 16,36 0-1,-36 0-15,0 0 16</inkml:trace>
          <inkml:trace contextRef="#ctx0" brushRef="#br0" timeOffset="45135.1296">10725 3212 0,'70'0'63,"-34"0"-48,-36-36-15,70 36 16,1 0-16,-1 0 16,1-35-16,35 35 15,-1-35-15,1-1 16,-35 36-16,35 0 15,-71 0-15,0 0 16</inkml:trace>
          <inkml:trace contextRef="#ctx0" brushRef="#br0" timeOffset="46344.4417">10760 3600 0,'0'35'15,"0"35"-15,35 1 16,-35-36-16,0 36 15,0-1-15,36-34 16,-36-1-16,35 36 16,-35-36-16,0 0 15,0 0-15,0 1 16,35-36 62,-35-36-62,0 1-16,0-71 15,35 0-15,1 1 16,34-1-16,-34 35 16,34 1-16,1 34 15,-36 1 1,0 35-1,0 0-15,1 0 63,-1 0-63,0 0 16,1 0 15,-36 35-16,70 1-15,-70 34 16,0-35-16,0 36 16,0-36-16,0 71 15,0-71-15,0 36 16,0 0-16,-35-1 16,0 1-16,-1-36 15,36 0-15,-35-35 47,0 0-16,-71-35-31,71-36 16,-71-70-16,71-35 16,-36 70-16,36 0 15,35 36-15,0-1 16,35 36-1,0 35-15,1 0 94,34 0-78,-70 70-1,71-34-15,-71-1 16,0 35-16,0 1 31,0-36-31,0 1 0,0-1 16,-36 0 0,1-35-16,35 35 15,35-35 110,1-35-125,34 35 16,-35 0-1,1 0 1,-36-35 0,35 35-1,0-35-15</inkml:trace>
        </inkml:traceGroup>
        <inkml:traceGroup>
          <inkml:annotationXML>
            <emma:emma xmlns:emma="http://www.w3.org/2003/04/emma" version="1.0">
              <emma:interpretation id="{371F67AF-A7C7-4F99-94E3-0E93F30DDA0A}" emma:medium="tactile" emma:mode="ink">
                <msink:context xmlns:msink="http://schemas.microsoft.com/ink/2010/main" type="inkWord" rotatedBoundingBox="24499,6886 25693,6967 25625,7946 24432,7865"/>
              </emma:interpretation>
              <emma:one-of disjunction-type="recognition" id="oneOf8">
                <emma:interpretation id="interp12" emma:lang="" emma:confidence="0">
                  <emma:literal>己</emma:literal>
                </emma:interpretation>
                <emma:interpretation id="interp13" emma:lang="" emma:confidence="0">
                  <emma:literal>L</emma:literal>
                </emma:interpretation>
                <emma:interpretation id="interp14" emma:lang="" emma:confidence="0">
                  <emma:literal>已</emma:literal>
                </emma:interpretation>
                <emma:interpretation id="interp15" emma:lang="" emma:confidence="0">
                  <emma:literal>人</emma:literal>
                </emma:interpretation>
                <emma:interpretation id="interp16" emma:lang="" emma:confidence="0">
                  <emma:literal>厶</emma:literal>
                </emma:interpretation>
              </emma:one-of>
            </emma:emma>
          </inkml:annotationXML>
          <inkml:trace contextRef="#ctx0" brushRef="#br0" timeOffset="47089.3118">11960 3106 0,'35'0'31,"0"0"-31,0 0 16,1 0 0,-36 35 31,0 0-47,0 36 15,0-36-15,-36 0 16,36 71-16,-105-71 15,69 1-15,-34 34 16,-1-34-16,36-36 16,0 0-16,35 35 15,-36-35 48,36 70-48,0-34-15,0-1 16,-35 36-16,35-36 16,0 35-1,0-34 1,0-1-16,0 0 16,71-35 77,70 0-77,0 0-16,35-35 16,71-36-16,-106 36 15,0 0 1,-35 35-16,-106-35 0,35 35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29.7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CE6A8A-5035-4205-B335-B6D6E28851DF}" emma:medium="tactile" emma:mode="ink">
          <msink:context xmlns:msink="http://schemas.microsoft.com/ink/2010/main" type="writingRegion" rotatedBoundingBox="2696,3183 5713,3102 5751,4526 2734,4607">
            <msink:destinationLink direction="with" ref="{64776809-3F31-4F27-9EEF-7F80821A30F1}"/>
            <msink:destinationLink direction="with" ref="{AD3C5898-BED2-4A19-9B2D-05C03BED7ED2}"/>
          </msink:context>
        </emma:interpretation>
      </emma:emma>
    </inkml:annotationXML>
    <inkml:traceGroup>
      <inkml:annotationXML>
        <emma:emma xmlns:emma="http://www.w3.org/2003/04/emma" version="1.0">
          <emma:interpretation id="{F4334766-8D10-4E7E-B595-7F68A8F314A3}" emma:medium="tactile" emma:mode="ink">
            <msink:context xmlns:msink="http://schemas.microsoft.com/ink/2010/main" type="paragraph" rotatedBoundingBox="2696,3183 5713,3102 5751,4526 2734,4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1AC4DE-FAAB-47CF-9FC9-D7DD11D13C05}" emma:medium="tactile" emma:mode="ink">
              <msink:context xmlns:msink="http://schemas.microsoft.com/ink/2010/main" type="line" rotatedBoundingBox="2696,3183 5713,3102 5751,4526 2734,4607"/>
            </emma:interpretation>
          </emma:emma>
        </inkml:annotationXML>
        <inkml:traceGroup>
          <inkml:annotationXML>
            <emma:emma xmlns:emma="http://www.w3.org/2003/04/emma" version="1.0">
              <emma:interpretation id="{ACD12D13-E055-499F-A699-BCCD587930AC}" emma:medium="tactile" emma:mode="ink">
                <msink:context xmlns:msink="http://schemas.microsoft.com/ink/2010/main" type="inkWord" rotatedBoundingBox="2696,3183 3694,3156 3720,4153 2723,41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601 4 0,'-36'0'78,"1"0"-63,0 0 1,0 0 0,-1 0-1,1 0 16,0 0 16,-1 0-47,36 36 16,-35-1 0,0 0-1,35 0 1,-35-35-1,-1 71-15,36-1 16,-70-34-16,34 70 16,1-36-16,35 1 15,-35-36-15,35 36 16,0-36 15,0 0-15,35 0-16,0 1 15,-35-1 1,36-35-16,34 35 16,-34 36-16,-1-71 15,35 0-15,-34 35 16,-1-35 0,0 0-1,1 0 48,-1 0-63,0 0 15,0 0-15,1 0 16,-1 0 15,0 0 0,0 0-15,-35-35 0,0 0-16,36-1 15,-1 36-15,0-35 16,1 0-16,-1 35 16,0 0-16,-35-36 15,35 36-15,1 0 31,-36-35 63,0 0-78,0 0-16,0-1 15,0 1-15,0-36 16,0 36-16,0-35 16,0-1-16,-71 0 15,71 36-15,0 0 16,-35 0-16,35-1 16,-35 1-1,-1 0 1,1 35 15,35-35-31,-35 35 31</inkml:trace>
        </inkml:traceGroup>
        <inkml:traceGroup>
          <inkml:annotationXML>
            <emma:emma xmlns:emma="http://www.w3.org/2003/04/emma" version="1.0">
              <emma:interpretation id="{1895288B-484D-4D97-9778-D05055825D4A}" emma:medium="tactile" emma:mode="ink">
                <msink:context xmlns:msink="http://schemas.microsoft.com/ink/2010/main" type="inkWord" rotatedBoundingBox="4348,3191 5714,3155 5751,4526 4385,4562">
                  <msink:destinationLink direction="with" ref="{D1E754D9-A403-4577-81E7-92087EE0B587}"/>
                  <msink:destinationLink direction="with" ref="{BE76826F-C886-4ADC-9433-9910D65A4082}"/>
                </msink:context>
              </emma:interpretation>
            </emma:emma>
          </inkml:annotationXML>
          <inkml:trace contextRef="#ctx0" brushRef="#br0" timeOffset="1290.74">3000 4 0,'-71'0'62,"0"0"-46,36 0-16,0 0 15,0 0-15,-1 0 16,1 0-16,-71 0 16,71 0-16,0 0 15,-1 0-15,-70 0 16,71 0 0,0 0-16,0 36 31,-1-36-31,1 0 31,0 35-31,0 0 16,-1 0-16,1 1 15,-36-36-15,71 35 16,-35-35-16,0 35 16,35 0-16,-71 1 15,36-36 1,0 35-16,35 0 15,-35-35-15,35 36 16,0-1 31,-36-35-31,1 70-16,35 36 15,0-35-15,0-1 16,0-34-16,0-1 15,0 71-15,35-36 16,1 1-16,34-36 16,-35 71-16,36-71 15,-36 36-15,0-71 16,1 35 0,-1-35 15,0 0-16,1 0 32,-1 0-31,35-35-16,-34 0 31,34-1-31,-35-34 16,36 34-16,-36 1 15,36-35-15,-36 34 16,0-34-16,1 35 16,-1-1-16,-35-34 15,35 34-15,-35 1 16,36-35-16,-36-1 16,0 36-1,0-1-15,0 1 16,0-35-16,0 34 15,0 1-15,-36-36 16,1 36 0,0 35 31,35-35-16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34.1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1A4B4D-393A-4DD2-8360-FE998AAAED97}" emma:medium="tactile" emma:mode="ink">
          <msink:context xmlns:msink="http://schemas.microsoft.com/ink/2010/main" type="writingRegion" rotatedBoundingBox="5800,9542 8473,9639 8431,10792 5759,10695"/>
        </emma:interpretation>
      </emma:emma>
    </inkml:annotationXML>
    <inkml:traceGroup>
      <inkml:annotationXML>
        <emma:emma xmlns:emma="http://www.w3.org/2003/04/emma" version="1.0">
          <emma:interpretation id="{A2189CD1-F70E-4088-BF2E-8085D9CDDD3E}" emma:medium="tactile" emma:mode="ink">
            <msink:context xmlns:msink="http://schemas.microsoft.com/ink/2010/main" type="paragraph" rotatedBoundingBox="5800,9542 8473,9639 8431,10792 5759,10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BD3108-1CEF-41B2-9031-29C7BA583C4A}" emma:medium="tactile" emma:mode="ink">
              <msink:context xmlns:msink="http://schemas.microsoft.com/ink/2010/main" type="line" rotatedBoundingBox="5800,9542 8473,9639 8431,10792 5759,10695"/>
            </emma:interpretation>
          </emma:emma>
        </inkml:annotationXML>
        <inkml:traceGroup>
          <inkml:annotationXML>
            <emma:emma xmlns:emma="http://www.w3.org/2003/04/emma" version="1.0">
              <emma:interpretation id="{81593B08-8F95-46F5-AC79-0FC114203A5D}" emma:medium="tactile" emma:mode="ink">
                <msink:context xmlns:msink="http://schemas.microsoft.com/ink/2010/main" type="inkWord" rotatedBoundingBox="5800,9542 8473,9639 8431,10792 5759,10695">
                  <msink:destinationLink direction="with" ref="{9F0D9651-4795-4FFA-B889-3585702DD624}"/>
                </msink:context>
              </emma:interpretation>
              <emma:one-of disjunction-type="recognition" id="oneOf0">
                <emma:interpretation id="interp0" emma:lang="" emma:confidence="0">
                  <emma:literal>C</emma:literal>
                </emma:interpretation>
                <emma:interpretation id="interp1" emma:lang="" emma:confidence="0">
                  <emma:literal>○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2687 282 0,'-35'-36'78,"0"36"-78,-36 0 16,36-35-16,0 35 15,-36-35-15,36 35 16,-1 0-16,1 0 16,0 0-1,0 0 1,-1 0 0,1 0-16,0 0 15,-1 0 1,1 0 15,0 0 0,0 0 16,-1 35-31,36 0-1,-70-35-15,70 71 16,-71-71-16,71 71 0,-35-71 16,0 35-1,35 0-15,-36 0 16,-34 1 0,70-1-1,-35-35-15,35 35 16,-36 1-1,36-1 110,-35 0-125,35 0 16,0 36-16,0-36 16,0 1-16,0-1 15,0 35-15,35-70 16,1 71-16,-1-71 16,-35 70-16,35-70 15,0 36 1,1-36-16,-36 35 15,35-35 1,35 0 31,-34 0-31,70 0-16,-36-35 15,1 35-15,-1-36 16,1 1-16,-1 0 15,1 0-15,0-1 16,-36-34-16,0 35 16,0 35-16,-35-36 15,36 1 1,-36 0-16,0-1 16,35 1-16,-35 0 15,0 0 1,0-1-16,0 1 15,0 0 1,0-1-16,-35 36 16,35-35-16,0 0 31,-36 35-15</inkml:trace>
          <inkml:trace contextRef="#ctx0" brushRef="#br0" timeOffset="-1354.3812">606 70 0,'-36'0'125,"1"-35"-125,0 0 16,0 35-16,-1 0 62,1 0-46,-35 35-16,34 0 15,1 36-15,-36-36 16,36 71-16,-35-71 16,34 0-16,1 36 15,35-36 1,0 0 31,0 1-47,35 34 15,1-34 1,34 34 0,-35 1-16,36-36 0,-71 0 15,35 1 1,1-36 0,-1 0 46,0 0-46,0 0-1,1 0 1,-1 35 0,0-35-1,0 0-15,1 0 16,-36 35-1,35-35 48,0 0-32,1 0 0,-1-35-15,0 35 0,0-35-16,1-1 15,-36 1 1,35 35-16,-35-35 16,35-1-16,-35 1 15,0 0 63,36 35-62,-36-35-16,0-1 16,0 1-16,0-36 15,0 36 1,0 0-16,0 0 15,0-1 1,0 1 0,-36 0-16,1-1 15,0-34-15,-1 35 16,36-1 0,-35 36-16,35-35 15,-35 35 1,0 0-1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28.0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3C5898-BED2-4A19-9B2D-05C03BED7ED2}" emma:medium="tactile" emma:mode="ink">
          <msink:context xmlns:msink="http://schemas.microsoft.com/ink/2010/main" type="inkDrawing" rotatedBoundingBox="2927,4399 5396,4355 5397,4385 2928,4429" semanticType="underline" shapeName="Other">
            <msink:sourceLink direction="with" ref="{B2CE6A8A-5035-4205-B335-B6D6E28851DF}"/>
          </msink:context>
        </emma:interpretation>
      </emma:emma>
    </inkml:annotationXML>
    <inkml:trace contextRef="#ctx0" brushRef="#br0">213 1239 0,'35'0'78,"71"0"-78,0 0 16,70 0-16,36 0 15,34 0-15,37 0 16,-36-35-16,0 35 16,-71 0-16,-70 0 15,0 0-15,-71 0 16,0 0-16,0 0 62,36 0-46,-36 0-16,1 0 16,-1 0 77,0 0-15,36 0-62,-36 0 47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37.1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B194ED-66ED-4937-84FD-443F1BFE5B9E}" emma:medium="tactile" emma:mode="ink">
          <msink:context xmlns:msink="http://schemas.microsoft.com/ink/2010/main" type="inkDrawing" rotatedBoundingBox="11463,2915 12100,4480 11032,4914 10396,3349" hotPoints="10538,3322 11459,3162 12084,4447 10997,4664" semanticType="enclosure" shapeName="Quadrilateral"/>
        </emma:interpretation>
      </emma:emma>
    </inkml:annotationXML>
    <inkml:trace contextRef="#ctx0" brushRef="#br0">1564 1376 0,'-71'0'62,"-35"0"-46,71 0-16,-35 0 16,34 0-16,-34 0 15,-1 0 1,36 0-16,-36 0 15,1 0-15,-1 0 16,1-36-16,-36 1 16,35 0-16,1-1 15,34 1-15,-69-71 16,69 71-16,-34 0 16,-1-36-16,36 36 15,0-36-15,-1 36 16,1-35-16,0 34 15,35 1-15,0-36 16,-35 36-16,35 0 16,0-36-16,0 1 15,0-1-15,0 36 16,0 0-16,35-1 16,35-34-1,36 35 1,-35 35-16,35-36 15,-36 1-15,1 0 16,-1 35-16,1 0 16,-36 0-1,0 0-15,1 0 16,-1 0-16,0 70 16,1-70-16,-1 0 15,0 71-15,36-36 16,-71 0-1,70 36-15,-70-1 16,35-34-16,1 34 16,-36 1-16,0-36 15,0 0 1,0 36-16,-36-36 16,1 71-16,-35 0 15,34 0-15,-69 35 16,34-35-16,36-71 15,-36 71-15,36-71 16,0 0-16,-1 1 16,1-36-1,0 35-15,-1-35 16,36 35 15,-35-35-31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39.14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776809-3F31-4F27-9EEF-7F80821A30F1}" emma:medium="tactile" emma:mode="ink">
          <msink:context xmlns:msink="http://schemas.microsoft.com/ink/2010/main" type="inkDrawing" rotatedBoundingBox="2323,2143 6466,2705 6146,5062 2003,4501" hotPoints="2222,2892 2793,2592 5800,2706 6151,4876 3687,4797 2631,4269" semanticType="enclosure" shapeName="Hexagon">
            <msink:sourceLink direction="with" ref="{B2CE6A8A-5035-4205-B335-B6D6E28851DF}"/>
          </msink:context>
        </emma:interpretation>
      </emma:emma>
    </inkml:annotationXML>
    <inkml:trace contextRef="#ctx0" brushRef="#br0">1027 2079 0,'0'35'125,"141"1"-109,36-1-16,70 36 15,35-36-15,70 35 16,-34-70 0,0 36-16,34-36 0,-70 0 15,-105 0-15,-36 0 16,-35 0-16,-71 0 16,-35-71 109,0 1-125,0-1 0,0-35 15,0 0-15,0 0 16,0-35-16,-70-70 15,34 70-15,1-71 16,0 71-16,-1 0 16,36 35-16,0-71 15,-35 107-15,35-1 16,-35 1-16,35-1 16,0 1-16,-35 70 15,35-36-15,-36 36 16,36-35-16,-35 35 78,-141-35-78,70 0 16,-35 35-16,-71-36 0,36 1 15,-71 35 1,35 0-16,0 0 15,-35 0-15,-35 0 16,71 0-16,34 0 16,36 0-16,-35 0 15,70 0-15,0 35 16,0 1-16,0-1 16,1 0-16,34 0 15,-35 1-15,71 34 16,0-70-16,35 35 15,-36 1-15,1-1 32,35 36-32,0 34 15,0 1-15,0 0 16,0 0-16,35 0 16,1 0-16,-1-1 15,0 1-15,36-35 16,-71-36-16,35 0 15,-35 1-15,35-1 16,-35 0 15,36-35-15,-36 35-16,35 1 16,0 34-16,36 1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36.04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ADB64C-6185-461A-AAED-CE94CD3D2396}" emma:medium="tactile" emma:mode="ink">
          <msink:context xmlns:msink="http://schemas.microsoft.com/ink/2010/main" type="writingRegion" rotatedBoundingBox="7796,3351 8643,3351 8643,3986 7796,3986"/>
        </emma:interpretation>
      </emma:emma>
    </inkml:annotationXML>
    <inkml:traceGroup>
      <inkml:annotationXML>
        <emma:emma xmlns:emma="http://www.w3.org/2003/04/emma" version="1.0">
          <emma:interpretation id="{7F612A38-8E01-4CBC-8233-EA05A540745A}" emma:medium="tactile" emma:mode="ink">
            <msink:context xmlns:msink="http://schemas.microsoft.com/ink/2010/main" type="paragraph" rotatedBoundingBox="7796,3351 8643,3351 8643,3986 7796,3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7FB9A8-C440-4631-B880-A064D0875E98}" emma:medium="tactile" emma:mode="ink">
              <msink:context xmlns:msink="http://schemas.microsoft.com/ink/2010/main" type="line" rotatedBoundingBox="7796,3351 8643,3351 8643,3986 7796,3986"/>
            </emma:interpretation>
          </emma:emma>
        </inkml:annotationXML>
        <inkml:traceGroup>
          <inkml:annotationXML>
            <emma:emma xmlns:emma="http://www.w3.org/2003/04/emma" version="1.0">
              <emma:interpretation id="{E425DC0D-807D-45DB-87E9-350F843AD76A}" emma:medium="tactile" emma:mode="ink">
                <msink:context xmlns:msink="http://schemas.microsoft.com/ink/2010/main" type="inkWord" rotatedBoundingBox="7796,3351 8643,3351 8643,3986 7796,3986">
                  <msink:destinationLink direction="with" ref="{4F0A7A15-C332-4C64-9A9E-79907AB7357C}"/>
                  <msink:destinationLink direction="with" ref="{9F0D9651-4795-4FFA-B889-3585702DD624}"/>
                  <msink:destinationLink direction="with" ref="{BE76826F-C886-4ADC-9433-9910D65A4082}"/>
                </msink:context>
              </emma:interpretation>
              <emma:one-of disjunction-type="recognition" id="oneOf0">
                <emma:interpretation id="interp0" emma:lang="" emma:confidence="0">
                  <emma:literal>。</emma:literal>
                </emma:interpretation>
                <emma:interpretation id="interp1" emma:lang="" emma:confidence="0">
                  <emma:literal>○</emma:literal>
                </emma:interpretation>
                <emma:interpretation id="interp2" emma:lang="" emma:confidence="0">
                  <emma:literal>□</emma:literal>
                </emma:interpretation>
                <emma:interpretation id="interp3" emma:lang="" emma:confidence="0">
                  <emma:literal>〇</emma:literal>
                </emma:interpretation>
                <emma:interpretation id="interp4" emma:lang="" emma:confidence="0">
                  <emma:literal>九</emma:literal>
                </emma:interpretation>
              </emma:one-of>
            </emma:emma>
          </inkml:annotationXML>
          <inkml:trace contextRef="#ctx0" brushRef="#br0">5081 816 0,'35'0'63,"0"0"-47,36 0-16,0 0 15,-36 0 1,35 0-16,1 0 15,35 0-15,-36 0 16,1 0-16,-1 0 16,-34 0-16,-1 0 15,0-36 110,-35 1-125,0-35 16,36 70-16,-36-36 16,0 1-16,0-36 15,-36 36 1,1-35-16,-36 34 15,36 1-15,-35 0 16,34-36 0,1 71-16,0-35 15,0 35-15,-1 0 16,1-35 0,0 35-1,-1 0 1,1 0-1,-35 0 1,34 0 0,-34 0-16,70 35 15,-71-35-15,71 35 16,-35 0 15,35 1-31,0-1 16,0 0-1,0 1 1,35 34 0,0-35-16,-35 1 15,36-1 48,34 141-63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39.58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E754D9-A403-4577-81E7-92087EE0B587}" emma:medium="tactile" emma:mode="ink">
          <msink:context xmlns:msink="http://schemas.microsoft.com/ink/2010/main" type="inkDrawing" rotatedBoundingBox="4371,6732 5955,6018 5988,6091 4404,6805" semanticType="callout" shapeName="Other">
            <msink:sourceLink direction="with" ref="{1895288B-484D-4D97-9778-D05055825D4A}"/>
          </msink:context>
        </emma:interpretation>
      </emma:emma>
    </inkml:annotationXML>
    <inkml:trace contextRef="#ctx0" brushRef="#br0">1587 0 0,'-35'0'15,"0"35"-15,-36 36 0,36-71 16,-71 70 0,0 1-16,-70-36 15,-36 71-15,1-36 16,-1 36-16,71-35 16,35-1-16,0-70 15,71 0 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40.11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76826F-C886-4ADC-9433-9910D65A4082}" emma:medium="tactile" emma:mode="ink">
          <msink:context xmlns:msink="http://schemas.microsoft.com/ink/2010/main" type="inkDrawing" rotatedBoundingBox="6447,5461 6503,6523 6405,6528 6350,5466" semanticType="callout" shapeName="Other">
            <msink:sourceLink direction="with" ref="{E425DC0D-807D-45DB-87E9-350F843AD76A}"/>
            <msink:sourceLink direction="with" ref="{1895288B-484D-4D97-9778-D05055825D4A}"/>
          </msink:context>
        </emma:interpretation>
      </emma:emma>
    </inkml:annotationXML>
    <inkml:trace contextRef="#ctx0" brushRef="#br0">0 0 0,'35'0'16,"0"106"-1,0-71-15,-35 36 16,0 35-16,0 35 16,0-35-16,0 35 15,0-35-15,0 0 16,0-71-16,0 35 16,0-34-16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40.4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0A7A15-C332-4C64-9A9E-79907AB7357C}" emma:medium="tactile" emma:mode="ink">
          <msink:context xmlns:msink="http://schemas.microsoft.com/ink/2010/main" type="inkDrawing" rotatedBoundingBox="6960,5713 7770,5966 7757,6006 6947,5753" semanticType="callout" shapeName="Other">
            <msink:sourceLink direction="with" ref="{E425DC0D-807D-45DB-87E9-350F843AD76A}"/>
          </msink:context>
        </emma:interpretation>
      </emma:emma>
    </inkml:annotationXML>
    <inkml:trace contextRef="#ctx0" brushRef="#br0">0 0 0,'36'0'0,"-1"0"15,35 35-15,1-35 16,-36 35-16,0-35 15,36 0-15,0 35 16,34 1-16,-34-1 16,-1-35-16,1 35 15,-36 0-15,1-35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08:02.8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4D3DB9-98D6-4B36-9FA7-63F5CA394524}" emma:medium="tactile" emma:mode="ink">
          <msink:context xmlns:msink="http://schemas.microsoft.com/ink/2010/main" type="writingRegion" rotatedBoundingBox="6434,9292 12383,5974 13416,7827 7466,11144"/>
        </emma:interpretation>
      </emma:emma>
    </inkml:annotationXML>
    <inkml:traceGroup>
      <inkml:annotationXML>
        <emma:emma xmlns:emma="http://www.w3.org/2003/04/emma" version="1.0">
          <emma:interpretation id="{A9F8233D-B035-4855-814E-C111517F3D87}" emma:medium="tactile" emma:mode="ink">
            <msink:context xmlns:msink="http://schemas.microsoft.com/ink/2010/main" type="paragraph" rotatedBoundingBox="6434,9292 12383,5974 13416,7827 7466,11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2C750C-A758-4CD4-9619-8F552DEDE386}" emma:medium="tactile" emma:mode="ink">
              <msink:context xmlns:msink="http://schemas.microsoft.com/ink/2010/main" type="line" rotatedBoundingBox="6434,9292 12383,5974 13416,7827 7466,11144"/>
            </emma:interpretation>
          </emma:emma>
        </inkml:annotationXML>
        <inkml:traceGroup>
          <inkml:annotationXML>
            <emma:emma xmlns:emma="http://www.w3.org/2003/04/emma" version="1.0">
              <emma:interpretation id="{D4B6254B-7C2F-48A2-A01A-B880E52179E7}" emma:medium="tactile" emma:mode="ink">
                <msink:context xmlns:msink="http://schemas.microsoft.com/ink/2010/main" type="inkWord" rotatedBoundingBox="6434,9292 7430,8736 7574,8995 6578,95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-3958 2648 0,'21'21'47,"0"-21"-31,0 0-16,1 0 109,-1 0-93,21 0-1,-21 0-15,22 21 16,20 21-16,-42-42 16,0 0-16,22 21 15,-43 1-15,21-22 16,21-43 93,43-63-109,0 22 16,-22 41-16,22-41 15,-22 41-15,43-20 16,-64 21-16,1 20 16,-22 1-16,0 21 15,-21-21-15,21 21 63</inkml:trace>
        </inkml:traceGroup>
        <inkml:traceGroup>
          <inkml:annotationXML>
            <emma:emma xmlns:emma="http://www.w3.org/2003/04/emma" version="1.0">
              <emma:interpretation id="{182A5858-59A6-462D-9479-0ACC32F494E8}" emma:medium="tactile" emma:mode="ink">
                <msink:context xmlns:msink="http://schemas.microsoft.com/ink/2010/main" type="inkWord" rotatedBoundingBox="7060,10269 8648,9384 9116,10224 7528,11109"/>
              </emma:interpretation>
              <emma:one-of disjunction-type="recognition" id="oneOf1">
                <emma:interpretation id="interp1" emma:lang="" emma:confidence="0">
                  <emma:literal>二</emma:literal>
                </emma:interpretation>
                <emma:interpretation id="interp2" emma:lang="" emma:confidence="0">
                  <emma:literal>=</emma:literal>
                </emma:interpretation>
                <emma:interpretation id="interp3" emma:lang="" emma:confidence="0">
                  <emma:literal>三</emma:literal>
                </emma:interpretation>
                <emma:interpretation id="interp4" emma:lang="" emma:confidence="0">
                  <emma:literal>亠</emma:literal>
                </emma:interpretation>
                <emma:interpretation id="interp5" emma:lang="" emma:confidence="0">
                  <emma:literal>䒑</emma:literal>
                </emma:interpretation>
              </emma:one-of>
            </emma:emma>
          </inkml:annotationXML>
          <inkml:trace contextRef="#ctx0" brushRef="#br0" timeOffset="1101.3192">-2921 4341 0,'0'21'31,"42"-21"-31,-20 21 16,-1-21-16,0 0 15,-21 21 1,21-21 0,21 0 62,64-84-78,0-22 15,85-21-15,-43-21 16,63 21-16,1 21 16,-43 21-16,-20 22 15,-44 42-15,-83 21 16,-1-22-16</inkml:trace>
          <inkml:trace contextRef="#ctx0" brushRef="#br0" timeOffset="566.3373">-3133 3515 0,'22'22'78,"41"20"-62,-42 0-16,43 1 16,-43-1-16,21-21 15,-21 0-15,-21 0 16,22-21-16,-22 22 15,0-44 32,0-41-31,63-1-16,-21-20 16,22 20-16,-1-20 15,43-22-15,-42 42 16,20 1-16,-20 20 15,-22 1-15,-21 42 16</inkml:trace>
        </inkml:traceGroup>
        <inkml:traceGroup>
          <inkml:annotationXML>
            <emma:emma xmlns:emma="http://www.w3.org/2003/04/emma" version="1.0">
              <emma:interpretation id="{35672516-27BD-42E7-93B7-BDD0E94CDFFC}" emma:medium="tactile" emma:mode="ink">
                <msink:context xmlns:msink="http://schemas.microsoft.com/ink/2010/main" type="inkWord" rotatedBoundingBox="10214,7299 12432,6062 13315,7646 11097,888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513.8495">0 975 0,'42'0'0,"-20"0"16,-1 0 0,21 0-16,22 22 15,20-22-15,107 63 16,-22-42-16,0 22 16,1-22-16,-1 21 15,-21-21-15,0 0 16,43 22-16,-64-22 15,0 21-15,0-21 16,-64-21-16,-20 0 16,-22 0-16,21 0 15,-21 0-15,1 0 16,-1 0-16,0 0 16,0-21-16,21 21 15,-20-42-15,20 21 16,-21 0-16,0-1 15,0 1-15,1-21 16,-1 21 0,0-22-1,0 1-15,-21 21 16,21-21-16,-21-1 16,21 1-16,-21 21 15,22 0-15,-22-22 16,0 1-16,21 21 15,-21-22-15,0 1 16,0 0-16,0 21 16,0-1-16,0-20 15,0 21-15,0-21 16,0 20-16,-21 22 16,21-21-16,-22-21 15,1 21-15,21 0 16,-21-1-16,21 1 15,-21 21-15,0-21 16,0 0-16,-22-21 16,22 42-16,-21-22 15,-1 1-15,-20 0 16,42 0-16,-22 0 16,22 21-16,0-21 15,-21-1-15,-1 22 16,1 0-1,21 0-15,-21 0 16,-1 0-16,1 0 16,-22-21-16,1 21 15,-1 0-15,1-21 16,-43 21-16,43-21 16,-22 21-1,21 0-15,1 0 16,21 0-16,20 0 15,-20 0-15,42-21 16,-21 21-16,0 0 47,0 0-31,-1 0-1,-20 0-15,21 0 16,21 21-16,-42 0 15,20 0 1,1-21 0,21 21-16,-21-21 15,21 43-15,-21-43 16,21 42-16,-42 0 16,20 1-16,22-22 15,-42 21-15,42 1 16,-21-1-16,21 0 15,-21 22 1,0-22-16,21 22 16,0-22-16,-22 0 15,22 1-15,0-22 16,0 21-16,0-21 16,0 0-16,0 22 15,22-22-15,-22 0 16,42-21-16,-42 21 15,21-21-15,-21 21 16,42-21-16,-42 22 16,22-1-1,-1-21 17,21 21-17,-21 0-15,22-21 16,20 21-16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2:26:40.7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0D9651-4795-4FFA-B889-3585702DD624}" emma:medium="tactile" emma:mode="ink">
          <msink:context xmlns:msink="http://schemas.microsoft.com/ink/2010/main" type="inkDrawing" rotatedBoundingBox="4683,8332 7549,6348 7715,6589 4850,8572" semanticType="callout" shapeName="Other">
            <msink:sourceLink direction="with" ref="{E425DC0D-807D-45DB-87E9-350F843AD76A}"/>
            <msink:sourceLink direction="with" ref="{81593B08-8F95-46F5-AC79-0FC114203A5D}"/>
          </msink:context>
        </emma:interpretation>
      </emma:emma>
    </inkml:annotationXML>
    <inkml:trace contextRef="#ctx0" brushRef="#br0">2822 0 0,'-35'106'0,"-71"0"16,35-36-16,-70 107 15,35-36-15,-70-35 16,-36 106-16,36-107 16,-71 107-16,71-141 15,-1 70-15,-34-36 16,-1 1-16,0 0 15,71 0-15,-35-35 16,70-36-16,35 0 16,36 0-16,0-35 31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0:17.7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1DDCDA-721E-4745-B5B6-7A760CC1E935}" emma:medium="tactile" emma:mode="ink">
          <msink:context xmlns:msink="http://schemas.microsoft.com/ink/2010/main" type="inkDrawing" rotatedBoundingBox="7902,9701 7917,9701 7917,9716 7902,9716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1:00.13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A19D9B-1EB2-4135-93E2-B52B77942471}" emma:medium="tactile" emma:mode="ink">
          <msink:context xmlns:msink="http://schemas.microsoft.com/ink/2010/main" type="writingRegion" rotatedBoundingBox="14681,4822 23694,5013 23652,6963 14639,6771">
            <msink:destinationLink direction="with" ref="{A8A721E4-E20B-4601-9535-AFBD31E8A69A}"/>
          </msink:context>
        </emma:interpretation>
      </emma:emma>
    </inkml:annotationXML>
    <inkml:traceGroup>
      <inkml:annotationXML>
        <emma:emma xmlns:emma="http://www.w3.org/2003/04/emma" version="1.0">
          <emma:interpretation id="{BFE72972-FFC0-45BC-BD86-CB573848F709}" emma:medium="tactile" emma:mode="ink">
            <msink:context xmlns:msink="http://schemas.microsoft.com/ink/2010/main" type="paragraph" rotatedBoundingBox="14681,4822 23694,5013 23652,6963 14639,67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8A3DDC-FFD4-4550-9D4E-2BAF927DB9BF}" emma:medium="tactile" emma:mode="ink">
              <msink:context xmlns:msink="http://schemas.microsoft.com/ink/2010/main" type="line" rotatedBoundingBox="14681,4822 23694,5013 23652,6963 14639,6771"/>
            </emma:interpretation>
          </emma:emma>
        </inkml:annotationXML>
        <inkml:traceGroup>
          <inkml:annotationXML>
            <emma:emma xmlns:emma="http://www.w3.org/2003/04/emma" version="1.0">
              <emma:interpretation id="{4FD9A541-8F1F-4C8B-8F28-A2D59BE448C7}" emma:medium="tactile" emma:mode="ink">
                <msink:context xmlns:msink="http://schemas.microsoft.com/ink/2010/main" type="inkWord" rotatedBoundingBox="14678,4930 16832,4976 16792,6817 14639,6771">
                  <msink:destinationLink direction="to" ref="{57C09E37-4448-4E6A-81F0-17D30CD489C9}"/>
                  <msink:destinationLink direction="from" ref="{57C09E37-4448-4E6A-81F0-17D30CD489C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954-1763 0,'35'0'94,"0"0"-63,1 0 0,-1 0-15,0 0 47,-35-36-48,35 1 16,-70 35 219,0 0-218,0 0 15,-1 0-32,1 0 1</inkml:trace>
          <inkml:trace contextRef="#ctx0" brushRef="#br0" timeOffset="-998.9212">918-3421 0,'36'-36'156,"-36"1"-156,0 0 31,35-1-15,0 1 0,1 35 62,-1 0-47,0 0-15,0 0-1,1 0 1,-1 0-16,0 0 16,36 35-16,-36-35 15,-35 36 16,35-36-31,-35 35 94,36 0-78,-36 1 15,0 34 0,-36-35-15,36 1-16,0-1 16,-35-35-1,35 35 1,-35-35-1,35 36 1,-36-36 0,36 35 15,0 0 78,-70 71-93,35 35-16,35 35 16,-36-105-16,1-1 15,35-34-15,0-1 16</inkml:trace>
          <inkml:trace contextRef="#ctx0" brushRef="#br0" timeOffset="2290.364">1624-3316 0,'35'0'31,"-35"36"-15,35-1 0,-35 71-16,0-71 15,0 0-15,0 36 78,0 423-78,0-459 0,0 0 16,0 1 0,0 34-1,0-35 1,36 1-16,-36 34 15,0-34 1,0-1 47,35-35-48,-35 35 1,0 0 46,0-70 32,-35-71-94,35 36 16,-36-1-16,36 1 15,-35-1-15,35-35 16,0 71-16,0 0 16,0-1-16,0-34 15,0 35-15,0-1 16,0-34-16,0 34 15,0-34 1,0 35-16,0-36 16,0 36-1,0 0 1,0-1-16,0 1 16,0 0-1,35-1-15,1 1 16,-36 0 15,35 0-31,-35-1 31,35 36-15,1 0 46,-1 0-62,35 0 16,-34 0 0,-1 0-16,0 0 15,1 0 1,-1 0-16,0 0 16,0 36-1,1-36 1,-1 0-1,-35 35-15,35-35 16,1 35 0,-1 0-1,-35 1 1,35-36 0,-35 35 15,0 0-16,0 1 1,0-1 15,0 0-31,-35-35 16,0 35 0,-1-35-1,1 36 1,0-36-1,-1 0 1,1 0 0,0 0 15,0 0 16,-1 0-32,1 0 17,0 0 15,-1 0-1,1 0 17,0 0-32</inkml:trace>
          <inkml:trace contextRef="#ctx0" brushRef="#br0" timeOffset="3889.7529">3070-3316 0,'-35'0'125,"0"71"-109,-1-71-16,36 35 0,-35-35 16,0 71-16,0-71 15,35 35 1,-71-35-16,36 71 16,0-71-16,-1 35 15,-34 0 1,34 0-1,1-35 1,35 36 0,-35-36-16,0 0 15,35 35 1,35 0 140,35 1-156,-34-1 0,-1-35 16,0 35-16,1 0 15,-1-35 1,0 36-16,36-1 0,-36 0 16,0 0-1,0-35-15,1 0 16,-36 36-16,35-36 16</inkml:trace>
        </inkml:traceGroup>
        <inkml:traceGroup>
          <inkml:annotationXML>
            <emma:emma xmlns:emma="http://www.w3.org/2003/04/emma" version="1.0">
              <emma:interpretation id="{84084A3F-2BAE-41F7-9471-881D1F849EAB}" emma:medium="tactile" emma:mode="ink">
                <msink:context xmlns:msink="http://schemas.microsoft.com/ink/2010/main" type="inkWord" rotatedBoundingBox="17088,5022 20717,5099 20693,6235 17064,61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105.2595">4446-2892 0,'35'0'62,"1"35"-62,-1 0 16,-35 1-16,0 34 16,35 1-16,-35-36 15,0 0-15,0 0 16,0 1-16,-35-107 125,0 36-110,35-36-15,0 36 16,0 0 0,0 0-1,0-1 17,35 36-1,0 0-16,1 0 1,-1 36-16,0-1 16,0-35-1,1 70 1,-1-34 0,0-1-1,-35 0-15,0-70 125,0-36-125,0 36 16,36 35-1,-36-35-15,35 35 63,35 0-32,-34 0-15,-36 35-16,35-35 15,-35 35-15,35 1 16,0-1 0,-35 0-16</inkml:trace>
          <inkml:trace contextRef="#ctx0" brushRef="#br0" timeOffset="6168.8412">3388-2998 0,'0'35'47,"0"71"-32,0-71-15,0 1 16,0 34-16,0 1 16,0-36-16,0 0 15,0 36-15,0-36 16,-35-35 93,-1-35-109,36-36 16,0 1-16,0 34 15,0 1-15,0 0 16,0-36 0,36 71-1,-1-35-15,-35 0 16,35 35 0,-35-36-16,0 1 15,35 35 16,1 0 48,-1 0-79,0 0 31,1 0-16,-36 35 1,35-35 0,0 36-16,0 34 15,1-34 17,-36 34-32,35-70 0,-35 35 15,0 36-15,0-36 31</inkml:trace>
          <inkml:trace contextRef="#ctx0" brushRef="#br0" timeOffset="7973.2504">4058-2963 0,'-35'0'188,"0"0"-110,-1 71-47,1-36-15,35 0 0,-35 1-16,35-1 15,0 0 1,0 0-1,0 1-15,0-1 16,0 0 0,0 0-16,35 1 31,0-36 16,-35-71 109,36 71-140,-36-35-16,0 0 15,0-1 1,0 1 0,0 0 15,0 0 16,0-1-32,35 36 32,-35-35 31,35 35-15,-35-35-48,35 35 110,1 0-125,-1 35 0,0-35 16,0 35-16,-35 1 16,36-1-1,-36 0-15,35 0 16,0-35-16,-35 36 16,36-1-1,-36 0 1,35-35-1,-35 35 1,35-35-16,0 36 16,-35-72 124</inkml:trace>
          <inkml:trace contextRef="#ctx0" brushRef="#br0" timeOffset="10232.355">5222-2716 0,'36'0'16,"-1"0"15,0 0-31,0 0 16,1 0-1,-1 0 1,0 0 31,0 0-32,1 0 1,-1-35 0,0 0 31,-35-1-32,0 1 1,-35 35-16,35-35 15,-35 35 1,-1-36 15,1 36 32,0 0-32,35 36 63,0 70-79,0-36 1,0-35-16,0 36 16,0-36-16,0 0 15,0 1-15,0-1 16,35 0 0,-35 1-1,35-36-15,1 0 16,-36 35-1,35-35-15,0 0 16,1 0 0,-36 35-16,35-35 15,0 0 17,0 0-1</inkml:trace>
          <inkml:trace contextRef="#ctx0" brushRef="#br0" timeOffset="4921.5637">5822-3457 0,'35'0'0,"1"0"63,34 0-47,-35 0-16,1 36 15,34-1 1,1-35-16,-1 35 15,36 36-15,35-36 16,-70 0-16,35 36 16,-1-36-16,-34 0 15,0-35-15,-71 36 16,35-36 0,-35 35 155,-35 0-171,-1 36 16,-34-1-16,-1-34 16,1 34-16,-1-35 15,1 36 1,34-36-16,-70 36 16,36-71-16,35 70 15,-1-70-15,36 36 16,-35-36-16,0 0 15</inkml:trace>
        </inkml:traceGroup>
        <inkml:traceGroup>
          <inkml:annotationXML>
            <emma:emma xmlns:emma="http://www.w3.org/2003/04/emma" version="1.0">
              <emma:interpretation id="{DF105F8F-09C3-4D2F-8EEA-D7004312E4BB}" emma:medium="tactile" emma:mode="ink">
                <msink:context xmlns:msink="http://schemas.microsoft.com/ink/2010/main" type="inkWord" rotatedBoundingBox="21180,4960 23694,5013 23661,6568 21146,651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240.7378">7727-3210 0,'35'106'79,"-35"-35"-64,0-36-15,0 35 16,0-34-16,0 34 15,0 1 1,0-36-16,0 36 16,0-36-16,0 0 15,0 0 1,0 1 46</inkml:trace>
          <inkml:trace contextRef="#ctx0" brushRef="#br0" timeOffset="12745.4262">7410-2963 0,'70'35'125,"-35"-35"-109,1 0-1,-1 0-15,0 0 16,-35 36-16,35-36 16,1 0-1,-1 0-15,0 0 16,1 0-16,-1 0 15,0 0 1,0 0 15</inkml:trace>
          <inkml:trace contextRef="#ctx0" brushRef="#br0" timeOffset="13769.914">8150-3069 0,'36'0'31,"-1"0"-15,0 0-1,0 0 1,1 0-16,-1 0 16,0 0-16,1 0 15,-1 0 110</inkml:trace>
          <inkml:trace contextRef="#ctx0" brushRef="#br0" timeOffset="15464.3572">8256-2716 0,'0'71'63,"0"-36"-48,0 0-15,0 36 16,0-36-16,0 0 16,0 1 15,177-36 172,-107 0-203,1 0 0,35 0 16,-71 0-16,0 0 15,0 0-15,1 0 16,-1 0-1,0 0 1</inkml:trace>
          <inkml:trace contextRef="#ctx0" brushRef="#br0" timeOffset="14594.3601">8468-3069 0,'0'71'31,"0"-1"-16,0-34 1,0-1-16,0 36 16,0-1-16,0-35 15,0 1-15,0-1 16,0 0 0,-35-35 171,35-35-171,35 35 93,0 0-109,0 0 16,1 0-1,-1 0 1,-35-35 0</inkml:trace>
          <inkml:trace contextRef="#ctx0" brushRef="#br0" timeOffset="15981.3576">9068-3069 0,'35'0'78,"-35"71"-78,0-36 16,0 0-16,0 1 15,35-36-15,-35 35 16,0 0 0,0 1-16,0-1 15,0-106 126</inkml:trace>
          <inkml:trace contextRef="#ctx0" brushRef="#br0" timeOffset="16673.8217">9103-3104 0,'35'0'46,"0"0"-30,1 0-16,-1 0 16,0 0-1,0 0 48,1 0 15,-1 0-16,-35 35-62,35 36 16,1-71-16,-36 70 16,0-34-1,35-36-15,-35 35 16,0 0-16,0 1 16,0-1-1,0 0 1,-35-35 124,-1-35-124</inkml:trace>
          <inkml:trace contextRef="#ctx0" brushRef="#br0" timeOffset="17474.3235">9103-2434 0,'35'0'16,"0"0"-1,1 0 1,-1 0 0,0 0-16,0 36 15,1-36-15,34 35 16,-70 0-1,36-35-15,-1 0 47</inkml:trace>
          <inkml:trace contextRef="#ctx0" brushRef="#br0" timeOffset="17073.6236">9244-2892 0,'0'35'32,"0"0"-17,35-35-15,-35 36 16,0-1-16,0 35 16,0-34-16,-35 34 15,0-35-15,35 1 16,-36-1-16,1-35 15,35 35-15,-35 1 79</inkml:trace>
          <inkml:trace contextRef="#ctx0" brushRef="#br0" timeOffset="18889.2836">9561-3527 0,'36'0'15,"-1"0"17,0 0-17,1 0 1,-1 35-1,0 0-15,-35 1 16,35-36-16,1 70 16,-36-35-1,35 36-15,0-36 16,-35 36-16,0-36 16,0 0-1,0 1-15,0-1 16,0 0-16,0 0 15,0 36-15,0-36 16,0 1-16,0-1 16,0 35-1,0 1 1,0-36-16,0 36 16,0-36-16,0 0 15,-35 1-15,35-1 16,0 0-16,-35 36 15,35-36 1,0 0 0,0 1-16,-36-36 15,36 35-15,-35-35 16,35 35 0,-35-35 15,35 35-31,0 1 15,-35-36 1,35 35 15,-36-35-31,1 0 16,0 0 109,-1 0-109</inkml:trace>
          <inkml:trace contextRef="#ctx0" brushRef="#br0" timeOffset="17944.4938">9561-2892 0,'36'0'16,"-1"0"0,0 0-1,1 35 1,-1 0-1,0 1 1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0:53.5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8DE8AE-85C3-482D-8B23-819AE4099B45}" emma:medium="tactile" emma:mode="ink">
          <msink:context xmlns:msink="http://schemas.microsoft.com/ink/2010/main" type="writingRegion" rotatedBoundingBox="8578,5642 3180,5705 3166,4556 8564,4493"/>
        </emma:interpretation>
      </emma:emma>
    </inkml:annotationXML>
    <inkml:traceGroup>
      <inkml:annotationXML>
        <emma:emma xmlns:emma="http://www.w3.org/2003/04/emma" version="1.0">
          <emma:interpretation id="{D22B3909-866C-4B6F-81E9-ADAAC333C270}" emma:medium="tactile" emma:mode="ink">
            <msink:context xmlns:msink="http://schemas.microsoft.com/ink/2010/main" type="paragraph" rotatedBoundingBox="8578,5642 3180,5705 3166,4556 8564,4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E6D6B-6280-43DD-A69A-38B1AA726586}" emma:medium="tactile" emma:mode="ink">
              <msink:context xmlns:msink="http://schemas.microsoft.com/ink/2010/main" type="line" rotatedBoundingBox="8578,5642 3180,5705 3166,4556 8564,4493"/>
            </emma:interpretation>
          </emma:emma>
        </inkml:annotationXML>
        <inkml:traceGroup>
          <inkml:annotationXML>
            <emma:emma xmlns:emma="http://www.w3.org/2003/04/emma" version="1.0">
              <emma:interpretation id="{9974937E-9836-4708-977F-4B413FF5CA1B}" emma:medium="tactile" emma:mode="ink">
                <msink:context xmlns:msink="http://schemas.microsoft.com/ink/2010/main" type="inkWord" rotatedBoundingBox="8578,5642 3180,5705 3174,5177 8571,51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0 141 0,'35'35'31,"71"0"-31,-71 36 16,1-71-16,-1 0 16,0 35-16,0-35 15,1 0 79,34 0-78,36 0-16,-35-35 15,34-1-15,-69 36 16,34-35-16,1 35 16,-1-35-16,1 0 15,-1 35-15,-34 0 16,-1 0-1,0 0-15,1 0 16,-1 0-16,0 0 16,0 0-16,36 0 15,-36 0-15,1 0 16,-1 35-16,0-35 16,0 0-1,36 70 1,-1-70-16,1 71 15,0-36-15,-1 36 16,1-71-16,-36 35 16,0 0-16,0-35 78,71 0-78,-35 0 15,70 0-15,-35-35 16,0 0-16,0 35 16,-71 0-16,0 0 15,36 0-15,-36 0 78,0 0-62,0 0-16,1 0 16,34 0-16,-34 35 15,-1-35-15,0 0 16,0 0-16,-35 35 16,36-35-16,-1 0 15,0 0-15,0 0 16,36 0-16,0 0 15,-1 0-15,-35 0 16,107 0-16,-37 0 16,-34 0-16,0 0 15,-1 0-15,1 0 16,-36 0-16,35 0 16,-34 0-1,-1 0 1,36 0 15,-36 36-15,0-36-16,0 0 0,1 0 31,-1 0-31,35 0 16,-34 0-1,34 0-15,-34 0 16,34 0-16,-35 0 15,1 0-15,-1 0 32,0 0-17,36 0 1,-36 0 0,0 0-1,1 0 1,-1 0-1,0 0 1,1 0 15,-36-36-31,35 36 16,-35-35-16,35 35 16,-35-35-16,0 0 15,35 35 1,-35-36-1,0-34 1,0 34-16,0 1 16,0 0-16,0-36 15,0 36-15,0 0 16,0 0 0,-35 35 234</inkml:trace>
        </inkml:traceGroup>
        <inkml:traceGroup>
          <inkml:annotationXML>
            <emma:emma xmlns:emma="http://www.w3.org/2003/04/emma" version="1.0">
              <emma:interpretation id="{9DCF0976-EA17-46E2-9AB0-0DBE1BF8C0A1}" emma:medium="tactile" emma:mode="ink">
                <msink:context xmlns:msink="http://schemas.microsoft.com/ink/2010/main" type="inkWord" rotatedBoundingBox="7629,5460 6421,5474 6410,4518 7618,4504"/>
              </emma:interpretation>
              <emma:one-of disjunction-type="recognition" id="oneOf1"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○</emma:literal>
                </emma:interpretation>
                <emma:interpretation id="interp3" emma:lang="" emma:confidence="0">
                  <emma:literal>〇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七</emma:literal>
                </emma:interpretation>
              </emma:one-of>
            </emma:emma>
          </inkml:annotationXML>
          <inkml:trace contextRef="#ctx0" brushRef="#br0" timeOffset="1453.8149">4445-494 0,'-35'0'31,"-1"0"1,1 0-17,-71-36 1,71 36-16,-36-35 15,36 35-15,-35 0 16,-1 0-16,36 0 16,-1 0-1,1-35 1,0 35 0,-36 0-1,36 0 1,0 0-1,-1 0-15,1 0 32,0 0-1,0 0 0,-1 35-31,1-35 16,0 35-1,-1 1 1,1-1 0,35 0-16,-35 1 15,35-1 1,-35 0-16,35 0 16,0 1-16,-36 34 15,36-35 1,0 36-1,0-36-15,0 1 16,0-1-16,0 35 16,0-34-1,0-1 1,0 0-16,36 0 16,-1-35-1,-35 71-15,35-71 16,0 35-1,1-35 17,-1 0-17,0 0 32,36 0 0,-36 0-31,0 0-16,1 0 15,-1 0-15,0 0 16,1 0-16,-1 0 16,0 0-1,0 0-15,1 0 16,34-35-16,1 35 15,-36-35-15,36 35 16,-71-36-16,105 1 16,-69 0-1,-1 35 1,-35-35-16,0-1 31,0 1-15,0 0-1,0 0 1,0-1 0,0 1-1,0 0 1,0-1 0,-35 1-16,-1 0 15,36 0 1,-35 35-16,0-71 15,35 36-15,-35 0 16,35-1-16,0 1 16,0 0-16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0:25.3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2A22A4-84A0-4AC8-99D0-B68A091761D3}" emma:medium="tactile" emma:mode="ink">
          <msink:context xmlns:msink="http://schemas.microsoft.com/ink/2010/main" type="inkDrawing" rotatedBoundingBox="10831,8486 14044,8504 14037,9821 10824,9804" semanticType="enclosure" shapeName="Other"/>
        </emma:interpretation>
      </emma:emma>
    </inkml:annotationXML>
    <inkml:trace contextRef="#ctx0" brushRef="#br0">-2927 177 0,'35'0'63,"1"0"-48,34 0-15,1-35 16,-1 35-16,71-36 16,71 36-16,-36-35 15,71 0-15,36-1 16,-36 36-16,70 0 15,-105-35-15,-36 35 16,-70 0 0,-35 0-16,-36 0 78,0 0 16,0 0-79,1 0 1,-1 0-1,-35 35 1,35-35-16,1 0 16,-1 0-16,0 36 15,0-36 17,1 0-1,-1 0-16,-35 35 1,35-35 0,0 0 46,1 35-46,-1-35-1,-35 36 1,35-36 0,-35 35-1,36-35 1,-36 35 0,35-35 15,-35 35-31,0 1 15,35-1 1,-35 0-16,0 1 16,0-1-16,0 0 31,0 36-15,35-1-1,-35-34 1,0-1-16,0 0 15,0 0 1,0 1 0,0-1-1,0 0 17,0 0-32,-35-35 15,35 36-15,-35-1 16,0 0-1,35 1 1,-36-36 15,36 35 1,-35-35-32,0 35 31,-1-35-16,1 0 1,35 35-16,-35-35 16,35 36-1,-35-36-15,-1 0 16,1 0 0,0 0-1,0 0 1,-1 0-16,1 0 15,0 0 1,-1 0 0,1 0-1</inkml:trace>
    <inkml:trace contextRef="#ctx0" brushRef="#br0" timeOffset="-1543.6376">-2821 0 0,'0'36'78,"0"-1"-78,0 0 16,35 36-16,1-36 16,-36 0-16,0 71 15,0-35-15,35-36 16,-35 36-16,0-1 16,0 1-16,0-36 15,35 0-15,-35 36 16,0-36-1,0 0-15,0 1 16,0-1 0,0 0-16,0 1 15,0-1-15,0 35 16,0-34 0,0-1 46,0 0-46,0 0 31</inkml:trace>
    <inkml:trace contextRef="#ctx0" brushRef="#br0" timeOffset="-21335.0596">-2821 1129 0,'141'0'109,"-35"0"-109,0 0 16,0 0 0,-1 0-16,36 0 15,1 0-15,-1 0 16,-35 0-16,35 0 15,-71 0-15,36 0 16,-35 0-16,34 0 16,1 0-16,0 0 15,0 0-15,35 0 16,0 0-16,0 0 16,-35 0-16,0 0 15,-35 0-15,34 0 16,-34 0-16,-36 0 15,0 0-15,1 0 16,-1 0-16,0 0 16,1 0 31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0:27.80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3E4548-715C-44A2-9616-2F4C702DCF6D}" emma:medium="tactile" emma:mode="ink">
          <msink:context xmlns:msink="http://schemas.microsoft.com/ink/2010/main" type="inkDrawing" rotatedBoundingBox="14029,7963 17861,8800 17430,10772 13598,9935" hotPoints="17789,9999 15532,10480 13606,9209 15863,8728" semanticType="enclosure" shapeName="Ellipse"/>
        </emma:interpretation>
      </emma:emma>
    </inkml:annotationXML>
    <inkml:trace contextRef="#ctx0" brushRef="#br0">2047 494 0,'0'-35'62,"0"0"-62,0 0 16,0-36 0,-35 0-16,35 36 15,-35 35-15,35-35 16,0 0-16,-36 35 15,1 0 1,35-36 0,-35 36-1,0 0 1,-1-35 0,1 35-16,-36 0 15,36 0-15,0 0 16,-36 0-16,36 0 15,-71 0-15,36 0 16,34 0-16,1 0 16,-35 0-16,34 0 15,-34 0-15,35 0 16,-1 0 0,1 0-1,0 0-15,-1 0 16,1 0-1,0 0-15,0 35 16,-1-35 0,1 0-16,0 36 15,-1-36-15,1 0 16,0 0-16,35 35 16,-71-35-16,36 0 15,0 35 1,-1 0-1,1-35 1,0 0 0,35 36-16,-35-36 15,-1 35 1,1-35-16,0 35 16,35 1-1,-35-36-15,35 35 16,-36-35-16,1 35 15,35 0 1,-35 1-16,35-1 16,-36 0-1,36 1-15,0-1 32,-35-35-32,35 35 15,0 0 1,0 1-1,0-1 1,0 0 0,0 36-1,35-36-15,1 0 16,34 71-16,-34-71 16,34 36-16,1-36 15,-1 36-15,1-36 16,35 36-16,-1-36 15,1 35-15,-35-34 16,35-1-16,35 0 16,-71 1-16,71-1 15,-35 0-15,35 0 16,36 1-16,-71-1 16,-1-35-16,1 35 15,-35-35 1,35 36-16,0-36 15,-1 35-15,-34-35 0,-1 0 16,36 0-16,-35 0 16,-36 0-16,0 0 15,36 0-15,-36 0 16,36 0 0,-36 0-1,0 0-15,36 0 16,-36 0-16,0 0 15,36-35-15,0 35 16,-36-36 0,0 36-16,0-35 15,36 35-15,-36-35 16,1 35 0,-36-36-1,35 36-15,0-35 16,0 0-16,-35 0 15,36 35-15,-1-36 16,-35 1-16,35 0 16,-35-1-16,0 1 15,0 0-15,35 35 16,-35-71-16,0 36 16,0 0-1,0-1-15,0 1 16,0 0-1,0 0 1,0-1-16,-35 1 16,35 0-16,-35 0 31,0 35-31,35-36 16,-36 1-1,36 0-15,-35 35 16,35-36 15,-35 36-31,0-35 16,35 0-1,-36 0-15,1-1 16,0 36-16,35-35 16,0 0-16,-36 35 15,36-35-15,-70-1 16,70 1-1,-35 0 1,35-1 0,-36 36-16,36-35 15,-35 35 1,35-35 0,-35 0-16,35-1 15,-36 36 1,36-35-1,-35 0-15,35-1 16,-35 1 15,0 35-15,35-35-16,0 0 16,-36 35-16,36-36 15,-35 36 1,35-35-1,-35 35-15,-1 0 16,36-35 0,-35 35-16,0-36 31,0 36 0,-1 0-15,1 0-1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0:29.8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25C589-989E-4D9C-AFAC-0E32E3D3822E}" emma:medium="tactile" emma:mode="ink">
          <msink:context xmlns:msink="http://schemas.microsoft.com/ink/2010/main" type="inkDrawing" rotatedBoundingBox="18259,6897 19628,8397 18755,9195 17385,7694" hotPoints="18204,6945 19502,8567 18760,8567 17639,7971" semanticType="enclosure" shapeName="Quadrilateral"/>
        </emma:interpretation>
      </emma:emma>
    </inkml:annotationXML>
    <inkml:trace contextRef="#ctx0" brushRef="#br0">3882-564 0,'0'-35'0,"70"35"16,1 0-16,-36-35 15,71-1-15,0 1 16,0 35-1,35-35-15,-35-36 16,-36 71-16,1 0 16,-36 0-16,0 0 15,1 0-15,34 0 16,-35 0 0,1 0-16,34 0 15,-35 0 1,36 0-16,-36 0 15,1 0 79,-36 35-63,0 1-31,0-1 16,0 36-16,-71-1 16,36 1-16,-71 34 15,35 1-15,-34-35 16,69-1 0,1-34-16,0 34 15,-1-35-15,36 1 16,-35-1-1,0-35-15,35 35 16,-35-35 78,35-35-79,-71-106-15,36 0 16,-1-71-16,1-35 16,35 36-16,0-1 15,0 71-15,0 35 16,0 0-16,0 36 16,0 34-16,0 1 31,71 106 63,35-1-79,35 106-15,-71-70 16,71 35-16,-35 71 15,0-71-15,0-35 16,0 35-16,-36-70 16,1 35-16,-36-36 15,0 1-15,1-36 16,-1 35-16,-35-34 47,-35-36 78,-36 0-125,0 0 15,1 0-15,-1 0 16,1 0-16,-36-36 16,0 1-16,0 35 15,36-35-15,-36 0 16,0-1-16,0 1 16,71 0-16,-36 0 15,-34 35-15,69-36 16,1 36-16,0-35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0:02.5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955074-1F88-4E4C-AAA6-6E498694CB82}" emma:medium="tactile" emma:mode="ink">
          <msink:context xmlns:msink="http://schemas.microsoft.com/ink/2010/main" type="inkDrawing" rotatedBoundingBox="14181,9701 17215,9701 17215,9716 14181,9716" shapeName="Other"/>
        </emma:interpretation>
      </emma:emma>
    </inkml:annotationXML>
    <inkml:trace contextRef="#ctx0" brushRef="#br0">424 1165 0,'36'0'141,"-1"0"-125,0 0-16,36 0 15,-1 0-15,1 0 16,0 0 31,317 0-47,-318 0 0,1 0 15,35 0-15,-71 0 16,0 0-16,0 0 16,36 0-16,-36 0 15,0 0-15,1 0 16,34 0 0,-34 0-16,-1 0 15,0 0-15,36 0 16,-1 0-16,1 0 15,-1 0-15,-34 0 16,34 0-16,1 0 16,-1 0-16,1 0 15,-1 0-15,-34 0 16,34 0-16,-34 0 16,-1 0-16,0 0 15,0 0-15,1 0 16,-1 0-1,0 0 1,0 0 0,1 0-1,-1 0-15,0 0 16,1 0 15,-1 0-31,0 0 16,0 0 15,1 0 47,-1 0-78,0 0 31,1 0 1,-1 0-17,0 0 1,0 0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1:29.7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C09E37-4448-4E6A-81F0-17D30CD489C9}" emma:medium="tactile" emma:mode="ink">
          <msink:context xmlns:msink="http://schemas.microsoft.com/ink/2010/main" type="inkDrawing" rotatedBoundingBox="14588,4119 14852,7478 13912,7551 13648,4193" semanticType="callout" shapeName="Other">
            <msink:sourceLink direction="to" ref="{4FD9A541-8F1F-4C8B-8F28-A2D59BE448C7}"/>
            <msink:sourceLink direction="from" ref="{4FD9A541-8F1F-4C8B-8F28-A2D59BE448C7}"/>
          </msink:context>
        </emma:interpretation>
      </emma:emma>
    </inkml:annotationXML>
    <inkml:trace contextRef="#ctx0" brushRef="#br0">681 0 0,'-35'35'79,"-1"71"-79,1-71 15,0 36-15,-36-36 16,71 0-16,-35 36 15,0-1 1,0-34-16,-1 34 16,1-34-16,35 34 15,-35 1-15,-1-1 16,1 1-16,35-1 16,-35 36-16,0 70 15,-1-105-15,36 70 16,-35-70-16,0-1 15,35 1-15,0 35 16,0-36-16,0-34 16,0 34-16,0-35 15,0 36-15,0-1 16,0-34-16,0-1 16,0 36-16,0-36 15,0 0 1,0 0-16,35 1 31,0-1-31,-35 0 16,36 0-16,34 36 15,-35 0-15,36-36 16,-36 35-16,36-34 16,-36-1-16,36 71 15,-1-71 1,-70 0-16,71 1 15,-71-1-15,35 0 16,0 1 0,1-1-16,-1 0 15,0 0 1,-35 1 0,35-1-16,1-35 15,-1 35 79,71-35-78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3:51:31.29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A721E4-E20B-4601-9535-AFBD31E8A69A}" emma:medium="tactile" emma:mode="ink">
          <msink:context xmlns:msink="http://schemas.microsoft.com/ink/2010/main" type="inkDrawing" rotatedBoundingBox="23982,3590 24190,7323 23318,7371 23110,3638" semanticType="verticalRange" shapeName="Other">
            <msink:sourceLink direction="with" ref="{F8A19D9B-1EB2-4135-93E2-B52B77942471}"/>
          </msink:context>
        </emma:interpretation>
      </emma:emma>
    </inkml:annotationXML>
    <inkml:trace contextRef="#ctx0" brushRef="#br0">0 0 0,'35'35'79,"0"-35"-79,-35 35 15,35 1-15,1-1 16,-1 0-1,-35 1-15,71-1 16,-71 35-16,35 1 16,35-36-16,-34 36 15,-1 35-15,0-36 16,1-35-16,-1 71 16,0-35-16,36-1 15,-71 1-15,35 0 16,0 34-16,0 1 15,-35-71 1,36 36-16,-1 0 0,-35-1 16,35 1-16,-35-1 15,0 1-15,0 35 16,36-1-16,-36-34 16,0 0-16,0 34 15,0-69-15,0 34 16,0 1-16,0-36 15,0 71-15,0-71 16,0 36-16,-36-1 16,1 1-16,35-36 15,-35 0-15,-1 36 16,1-1 0,0-34-16,0 34 15,35-34-15,-71 34 16,36-35-16,0 1 15,-1 70 32,-105 35-47,141-106 0,-35-35 16,35 35-16,-35-35 16,35 36-16,-36-1 15,1-35-15,0 35 16,-1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1:48:34.87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9552C6D-BC67-47E0-9D87-E7E0DA232299}" emma:medium="tactile" emma:mode="ink">
          <msink:context xmlns:msink="http://schemas.microsoft.com/ink/2010/main" type="inkDrawing" rotatedBoundingBox="3978,9511 14031,9794 13985,11424 3932,11141" semanticType="callout" shapeName="Other">
            <msink:sourceLink direction="with" ref="{BBAAB970-A0E6-46FB-A7FC-200C0A4D2542}"/>
            <msink:sourceLink direction="with" ref="{E3CF8D94-FFE5-4E21-A93B-D2EDD6A794F9}"/>
            <msink:destinationLink direction="with" ref="{14CA6546-CA4E-4183-8259-5A0FA180549A}"/>
          </msink:context>
        </emma:interpretation>
      </emma:emma>
    </inkml:annotationXML>
    <inkml:trace contextRef="#ctx0" brushRef="#br0">0 228 0,'32'0'31,"-32"-32"-31,33 32 16,-1 0-16,1 0 16,0 0-16,-1 0 15,1 0-15,64 0 16,-32 0-16,33-33 16,32 33-16,-32-32 15,130 32-15,-130-33 16,65 33-16,-66 0 15,34 0-15,-34 0 16,-32 0-16,0-33 16,1 33-16,-34 0 15,33 0-15,33-32 16,-65 32-16,-1 0 16,1 0-16,-1 0 15,1 0 1,-1 0-1,34 0-15,-34 0 16,1 0-16,64 0 16,1-33-16,0 33 15,-1 0-15,1 0 16,-65 0 0,64 0-16,-64 0 0,-1 0 78,1 0-63,0 0-15,64 0 16,1 0-16,32 0 16,1 33-16,96-1 15,-96 1-15,64-33 16,-65 33-16,1-33 15,31 32-15,-31-32 16,-34 0-16,-31 0 16,-1 0-16,-33 0 15,1 0-15,-1 0 16,1 0 0,-33 33-16,32-33 15,1 0 1,0 0 15,-1 0-31,1 0 16,32 0-1,-33 32-15,34-32 16,31 0-16,-32 0 16,0 0-16,1 0 15,-34 0 1</inkml:trace>
    <inkml:trace contextRef="#ctx0" brushRef="#br1" timeOffset="16355.5647">456 98 0,'97'0'46,"1"-33"-30,65 1-16,-65 32 16,64-33-16,-31 33 15,-1 0-15,0 0 16,33 0-16,-33 0 16,33 0-16,0 0 15,-65 0-15,32 0 16,33 0-16,-66 0 15,34 0-15,-1 0 16,-33 0-16,1 0 16,0 0-16,-33 0 15,-32 0-15,32 0 16,32 0-16,-64 0 16,97 0-16,-32 0 15,0 0 1,32 0-16,33 0 15,-1 0-15,1 0 16,65 0-16,-32 0 16,-34 0-16,-64 0 15,0 0-15,32 0 16,33 65-16,65 1 16,0-1-16,-65 0 15,130 0-15,-65 0 16,-66 0-16,1-32 15,-32 32-15,-34-65 16,34 33-16,-99-33 16,-32 32-16,33-32 15,-1 0 1,1 0 15,-1 0-15,33 0-1,-32 33-15,0-33 16,32 0-16,65 32 16,-65-32-16,65 33 15,1-33-15,-1 0 16,0 0-16,-32 0 16,32 0-1,-32 0-15,-33 0 16,33 0-16,-1 0 15,1 0-15,0 0 16,-33 0-16,32-33 16,-64 1-16,32 32 15,-32 0 1,32-33 31,-33 33-32,-32-32-15,33 32 16,0 0 0,-1-33-16,-32 0 15,33 33 17,-33-32 46,32-1-78,-32 1 0,0-1 0,33 1 31,-33-1-15,32 0-16,-32 1 15,33-1 1,-33 1-16,33-1 15,-1 1-15,-32-1 16,0 0-16,33 1 16,-33-1-1,0 1-15,0-1 16,32 1-16,-32-1 16,33 33-16,-33-32 15,0-1-15,0 0 16,32 33-1,-32-32-15,0-1 32,0 1-17,0-1 17,0 1 14,0-1 17,0 0-32,-32 33-31,-1 0 16,1-32-1,-33 32-15,32 0 16,0 0 0,1 0-1,32-33-15,-33 33 32,-32-32-17,33-1 1,-1 33-1,-32-32-15,0 32 16,32-33 0,1 1 15,-1 32-15,0 0 15,1-33 0,-33 33-15,32 0-1,33-33-15,-32 33 16,-1 0 0,1-32-16,-1 32 15,0 0 1,1 0-16,-1 0 15,1-33 1,-1 33 0,1 0-16,-1 0 15,0 0 1,1 0-16,-1-32 16,1 32-16,-1-33 15,-32 33-15,0 0 16,32 0-16,-32 0 15,0 0-15,-33 0 16,33 0-16,33 0 16,-33 0-1,32-32-15,-32 32 16,0 0-16,32 0 16,1 0-16,-33 0 15,-1 0-15,1 0 16,33 0-16,-33 0 15,-33 0-15,65 0 16,1 0-16,-33 0 16,32 0-16,-32 0 15,32 0-15,-32 0 16,33 0-16,-66 0 16,33 0-16,0 0 15,0 0-15,32 0 16,-32 0-16,0 0 15,0 0-15,32 0 16,1 0-16,-66 0 16,65 0-16,1 0 15,-33 0-15,-1 0 16,34 0-16,-1 0 16,-32 0-16,0 0 15,33 0-15,-1 0 16,0 0-1,-64 0-15,-1 0 16,0 0-16,-32 0 16,32 0-16,1 0 15,-34 0-15,34 0 16,32 0-16,-1 0 16,34 0-16,-1 0 15,1 0-15,-1 0 31,1 0-31,-1 0 16,-32 0 0,32 0-16,1 0 15,-1 0-15,-32 0 16,33 0 0,-1 0-16,0 0 15,1 0-15,-33 0 16,32 0-1,1 0-15,-1 0 16,0 0-16,-32 0 16,33 0-1,-1 0 1,1 0-16,-1 0 16,1 0-1,-1 0 1,0 0-1,1 0 1,-1 0-16,1 0 16,-33 0-1,32 0 1,0 0 15,1 0-15,-1 0-16,1 0 15,-33 0 1,32 0-16,1 0 16,-34 0-16,1 0 15,0 0-15,33-33 16,-34 33-16,1 0 16,-32 0-16,64 0 15,-32 0-15,32 0 16,1 0-16,-1 0 15,1 0-15,-1 0 16,1 0 0,-1 0-1,0 0-15,-32 0 16,0 0 0,33 0-16,-34 0 15,1 0-15,-32 0 16,32 0-16,-33 0 15,33 0-15,-33 0 16,33 0-16,-33-33 16,33 33-16,0 0 15,0 0-15,0 0 16,0 0-16,-33 0 16,33 0-16,0 0 15,-1 0-15,-31 0 16,32 0-16,0 0 15,-1 0-15,34 0 16,-33 0-16,32 0 16,1 0-1,-1 0 17,33 33-32,-65-33 31,32 33-16,1-1-15,-33-32 16,-1 33 0,34-33-16,-1 32 15,1-32-15,32 33 16,-33-33-16,1 0 16,32 32-1,-33-32 48,33 33-48,0 0-15,-32-33 16,32 32 0,0 1-1,0 32-15,0-33 16,-33 1-16,33-1 15,0 1 1,0 0 62,0-1-47,33 1-15,-33-1-16,32-32 16,-32 33-16,33 32 15,-1-65-15,1 65 16,-1-65-16,-32 33 16,33-33-16,-33 32 15,32 1-15,1-33 31,0 32-31,-1-32 16,-32 33 0,65-33-16,-32 32 15,32-32 1,-32 33-16,-1-33 16,33 0-16,-32 0 15,-1 33-15,1-33 16,0 0-16,32 32 15,0-32-15,32 0 16,-31 0 0,-1 0-16,-33 0 15,33 0-15,1 0 0,-1 33 16,-33-33 0,1 0-16,32 0 15,33 0-15,-33 0 16,0 0-16,0 0 15,0 0-15,0 0 16,33 0-16,-33 0 16,0 0-16,33 0 15,0 0-15,-1 0 16,-32 0-16,66 0 16,-34 0-16,1 0 15,0 0-15,-1 0 16,-64 0-16,32 0 15,0 0-15,0 0 16,1 0-16,-34 0 16,33 0-16,0 0 15,-32 0-15,65 0 16,-66 0-16,33 0 16,-32 0-16,32 0 15,0 0-15,-32 0 16,32 0-1,-33 0-15,33 0 16,-32 0-16,32 0 16,-32 0-16,64 0 15,1 0-15,0 0 16,32 0-16,-32 0 16,-1 0-16,1 0 15,-33 0-15,0 0 16,-32 0-16,32 0 15,-32 0-15,64 0 16,-64 0-16,32 0 16,0 0-16,0 0 15,0 0-15,33 0 16,0 0-16,-33 0 16,-32 0-16,32 0 15,0 0-15,-33 0 16,66 0-16,-65 0 15,-1 0-15,1 0 16,32 0-16,-33 0 16,1 0-16,32 0 15,0 0-15,-32 0 16,-1 0 0,33 0-16,-32 0 15,0 0-15,-1 0 16,1 0-16,32 0 15,-33 0-15,1 0 16,32 0-16,0 0 16,-32 0-1,-1 0-15,1 0 16,32 0-16,-32 0 16,32 0-16,-33 0 15,1 0-15,-1 0 16,1 0-16,0 0 15,-1 0 1,1 0-16,32 0 16,-33 0-16,1 0 15,0 0-15,32 0 16,-33 0 0,33 0-16,-32 0 15,-1 0 1,1 0-16,0 0 15,32 0-15,-33 0 16,33 0-16,-32 0 16,32 0-1,-32 0-15,32 0 16,0 0-16,-32 0 16,-1 0-16,33 0 15,-32 0-15,-1 0 16,1 0-16,32 0 15,-32 0-15,32 0 16,-33 0-16,33 0 16,1 0-16,-34 0 15,1 0-15,-1 0 16,33 0 0,-32 0-1,-1 0 1,1 0-1,0 0-15,-1 0 32,33 0-17,0 0-15,33 0 16,-65 0-16,32 0 16,0 0-16,-32 0 15,32 0-15,-33 0 31,1 0-31,-1 0 16,1 0-16,-1 0 16,1 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1:48:38.43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0 354 0,'0'-33'47,"98"33"-31,-33 0-1,0-32-15,0-1 16,-33 33-16,66 0 16,-33-32-16,0 32 15,66 0-15,-34-33 16,34 33-16,-1-32 15,33-1-15,-33 33 16,65-33-16,-32 33 16,-33 0-16,1 0 15,-34-32-15,1 32 16,-33 0-16,33 0 16,0 0-16,-1 0 15,-64 0-15,32 0 16,0 0-16,-32 0 15,32 0-15,0 0 16,0 0-16,33-33 16,-1 33-16,1 0 15,0 0-15,32 0 16,-32 0-16,-33 0 16,0 0-16,0 0 15,33 0 1,0 0-16,-1 0 15,-64 0-15,64 0 16,1 0-16,0 0 16,32 0-16,0 0 15,-32 0-15,32 0 16,-32 0-16,32 0 16,-32 0-16,-33 0 15,0 0-15,33 0 16,0 0-16,-1 0 15,34 33-15,-34-33 16,34 0-16,-34 0 16,33 0-16,1 0 15,32 0-15,-66 0 16,1 0-16,0 0 16,-1 0-16,1 0 15,0 0-15,-66 0 16,1 0-16,-1 0 15,1 0-15,0 0 16,-1 0 0,1 0-1,32 0-15,32 0 16,-64 0-16,65 32 16,-33-32-1,33 0-15,-1 0 16,-32 33-16,0-33 15,-32 0-15,32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1:48:52.534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AAB970-A0E6-46FB-A7FC-200C0A4D2542}" emma:medium="tactile" emma:mode="ink">
          <msink:context xmlns:msink="http://schemas.microsoft.com/ink/2010/main" type="inkDrawing" rotatedBoundingBox="5925,11196 13806,11129 13807,11173 5926,11240" shapeName="Other">
            <msink:destinationLink direction="with" ref="{29552C6D-BC67-47E0-9D87-E7E0DA232299}"/>
          </msink:context>
        </emma:interpretation>
      </emma:emma>
    </inkml:annotationXML>
    <inkml:trace contextRef="#ctx0" brushRef="#br0">0 100 0,'65'0'78,"66"0"-78,-34 0 16,1 0-16,0 0 15,32 0-15,0-33 16,0 33-16,98 0 16,33 0-16,-1 0 15,1 0-15,-1 0 16,33 0-16,33 0 15,-65 0-15,-66-33 16,33 33-16,-33 0 16,-32 0-16,65 0 15,33 0-15,-99 0 16,164 0-16,-65 0 16,-1 0-16,1 0 15,32 0-15,-33 0 16,33 0-16,33 0 15,-66 0-15,1 0 16,-66 0-16,-32 0 16,-33 0-16,-64 0 15,-1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80" max="19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92599" units="1/cm"/>
          <inkml:channelProperty channel="Y" name="resolution" value="64.86487" units="1/cm"/>
          <inkml:channelProperty channel="T" name="resolution" value="1" units="1/dev"/>
        </inkml:channelProperties>
      </inkml:inkSource>
      <inkml:timestamp xml:id="ts0" timeString="2022-08-29T11:48:55.741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4CA6546-CA4E-4183-8259-5A0FA180549A}" emma:medium="tactile" emma:mode="ink">
          <msink:context xmlns:msink="http://schemas.microsoft.com/ink/2010/main" type="inkDrawing" rotatedBoundingBox="14230,11560 15384,10729 15564,10979 14409,11809" semanticType="connector" shapeName="Other">
            <msink:sourceLink direction="with" ref="{29552C6D-BC67-47E0-9D87-E7E0DA232299}"/>
            <msink:sourceLink direction="with" ref="{FFB3E476-84CD-450A-80FE-C6DCA10B0FFE}"/>
          </msink:context>
        </emma:interpretation>
      </emma:emma>
    </inkml:annotationXML>
    <inkml:trace contextRef="#ctx0" brushRef="#br0">0 716 0,'33'0'46,"-1"0"-30,33 33-16,0-33 16,-32 0-16,-1 32 15,1-32-15,-33 33 16,33-33 0,-1 0 46,1 0-46,64-98-16,34 0 15,-34-32-15,34 33 16,-66-1-16,32 33 16,-31 0-16,-34-1 15,1 66-15,-1-65 16,1 65-16,-33-32 15,32 32 48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21" Type="http://schemas.openxmlformats.org/officeDocument/2006/relationships/customXml" Target="../ink/ink15.xml"/><Relationship Id="rId34" Type="http://schemas.openxmlformats.org/officeDocument/2006/relationships/image" Target="../media/image37.emf"/><Relationship Id="rId7" Type="http://schemas.openxmlformats.org/officeDocument/2006/relationships/customXml" Target="../ink/ink8.xml"/><Relationship Id="rId12" Type="http://schemas.openxmlformats.org/officeDocument/2006/relationships/image" Target="../media/image26.emf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39.emf"/><Relationship Id="rId2" Type="http://schemas.openxmlformats.org/officeDocument/2006/relationships/image" Target="../media/image20.png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customXml" Target="../ink/ink10.xml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37" Type="http://schemas.openxmlformats.org/officeDocument/2006/relationships/customXml" Target="../ink/ink23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34.emf"/><Relationship Id="rId36" Type="http://schemas.openxmlformats.org/officeDocument/2006/relationships/image" Target="../media/image38.emf"/><Relationship Id="rId10" Type="http://schemas.openxmlformats.org/officeDocument/2006/relationships/image" Target="../media/image25.emf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image" Target="../media/image22.emf"/><Relationship Id="rId9" Type="http://schemas.openxmlformats.org/officeDocument/2006/relationships/customXml" Target="../ink/ink9.xml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customXml" Target="../ink/ink18.xml"/><Relationship Id="rId30" Type="http://schemas.openxmlformats.org/officeDocument/2006/relationships/image" Target="../media/image35.emf"/><Relationship Id="rId35" Type="http://schemas.openxmlformats.org/officeDocument/2006/relationships/customXml" Target="../ink/ink22.xml"/><Relationship Id="rId8" Type="http://schemas.openxmlformats.org/officeDocument/2006/relationships/image" Target="../media/image24.emf"/><Relationship Id="rId3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customXml" Target="../ink/ink29.xml"/><Relationship Id="rId18" Type="http://schemas.openxmlformats.org/officeDocument/2006/relationships/image" Target="../media/image48.emf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45.emf"/><Relationship Id="rId17" Type="http://schemas.openxmlformats.org/officeDocument/2006/relationships/customXml" Target="../ink/ink31.xml"/><Relationship Id="rId2" Type="http://schemas.openxmlformats.org/officeDocument/2006/relationships/image" Target="../media/image40.png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44.emf"/><Relationship Id="rId19" Type="http://schemas.openxmlformats.org/officeDocument/2006/relationships/customXml" Target="../ink/ink32.xml"/><Relationship Id="rId4" Type="http://schemas.openxmlformats.org/officeDocument/2006/relationships/image" Target="../media/image41.emf"/><Relationship Id="rId9" Type="http://schemas.openxmlformats.org/officeDocument/2006/relationships/customXml" Target="../ink/ink27.xml"/><Relationship Id="rId14" Type="http://schemas.openxmlformats.org/officeDocument/2006/relationships/image" Target="../media/image46.emf"/><Relationship Id="rId22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56.emf"/><Relationship Id="rId2" Type="http://schemas.openxmlformats.org/officeDocument/2006/relationships/image" Target="../media/image51.png"/><Relationship Id="rId16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customXml" Target="../ink/ink37.xml"/><Relationship Id="rId14" Type="http://schemas.openxmlformats.org/officeDocument/2006/relationships/image" Target="../media/image5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customXml" Target="../ink/ink46.xml"/><Relationship Id="rId18" Type="http://schemas.openxmlformats.org/officeDocument/2006/relationships/image" Target="../media/image67.emf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64.emf"/><Relationship Id="rId17" Type="http://schemas.openxmlformats.org/officeDocument/2006/relationships/customXml" Target="../ink/ink48.xml"/><Relationship Id="rId2" Type="http://schemas.openxmlformats.org/officeDocument/2006/relationships/image" Target="../media/image59.png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63.emf"/><Relationship Id="rId19" Type="http://schemas.openxmlformats.org/officeDocument/2006/relationships/customXml" Target="../ink/ink49.xml"/><Relationship Id="rId4" Type="http://schemas.openxmlformats.org/officeDocument/2006/relationships/image" Target="../media/image60.emf"/><Relationship Id="rId9" Type="http://schemas.openxmlformats.org/officeDocument/2006/relationships/customXml" Target="../ink/ink44.xml"/><Relationship Id="rId14" Type="http://schemas.openxmlformats.org/officeDocument/2006/relationships/image" Target="../media/image65.emf"/><Relationship Id="rId22" Type="http://schemas.openxmlformats.org/officeDocument/2006/relationships/image" Target="../media/image6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customXml" Target="../ink/ink56.xml"/><Relationship Id="rId18" Type="http://schemas.openxmlformats.org/officeDocument/2006/relationships/image" Target="../media/image81.emf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78.emf"/><Relationship Id="rId17" Type="http://schemas.openxmlformats.org/officeDocument/2006/relationships/customXml" Target="../ink/ink58.xml"/><Relationship Id="rId2" Type="http://schemas.openxmlformats.org/officeDocument/2006/relationships/image" Target="../media/image73.png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10" Type="http://schemas.openxmlformats.org/officeDocument/2006/relationships/image" Target="../media/image77.emf"/><Relationship Id="rId19" Type="http://schemas.openxmlformats.org/officeDocument/2006/relationships/customXml" Target="../ink/ink59.xml"/><Relationship Id="rId4" Type="http://schemas.openxmlformats.org/officeDocument/2006/relationships/image" Target="../media/image74.emf"/><Relationship Id="rId9" Type="http://schemas.openxmlformats.org/officeDocument/2006/relationships/customXml" Target="../ink/ink54.xml"/><Relationship Id="rId14" Type="http://schemas.openxmlformats.org/officeDocument/2006/relationships/image" Target="../media/image7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7.emf"/><Relationship Id="rId5" Type="http://schemas.openxmlformats.org/officeDocument/2006/relationships/image" Target="../media/image12.png"/><Relationship Id="rId10" Type="http://schemas.openxmlformats.org/officeDocument/2006/relationships/customXml" Target="../ink/ink3.xml"/><Relationship Id="rId4" Type="http://schemas.openxmlformats.org/officeDocument/2006/relationships/image" Target="../media/image12.e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0BBE-B44F-49B1-8F02-9227B7DE4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D2732-2885-4250-9140-5F48B6E0B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954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数据解析概述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08" y="1104004"/>
            <a:ext cx="8100376" cy="39684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2316540" y="2392080"/>
              <a:ext cx="2370960" cy="15883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260" y="2383800"/>
                <a:ext cx="2387520" cy="16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5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2" y="0"/>
            <a:ext cx="10515600" cy="1325563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15" y="865792"/>
            <a:ext cx="7909048" cy="59922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1418594" y="3481597"/>
              <a:ext cx="3622680" cy="61236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6714" y="3469717"/>
                <a:ext cx="36464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1441994" y="3823237"/>
              <a:ext cx="2895480" cy="12780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4114" y="3727477"/>
                <a:ext cx="29916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2133554" y="4008637"/>
              <a:ext cx="2837520" cy="3636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1674" y="3996757"/>
                <a:ext cx="28612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/>
              <p14:cNvContentPartPr/>
              <p14:nvPr/>
            </p14:nvContentPartPr>
            <p14:xfrm>
              <a:off x="5122994" y="3903877"/>
              <a:ext cx="445680" cy="29700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1114" y="3891997"/>
                <a:ext cx="469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墨迹 13"/>
              <p14:cNvContentPartPr/>
              <p14:nvPr/>
            </p14:nvContentPartPr>
            <p14:xfrm>
              <a:off x="1606154" y="4302037"/>
              <a:ext cx="2040120" cy="32040"/>
            </p14:xfrm>
          </p:contentPart>
        </mc:Choice>
        <mc:Fallback>
          <p:pic>
            <p:nvPicPr>
              <p:cNvPr id="14" name="墨迹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97874" y="4293757"/>
                <a:ext cx="2056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墨迹 16"/>
              <p14:cNvContentPartPr/>
              <p14:nvPr/>
            </p14:nvContentPartPr>
            <p14:xfrm>
              <a:off x="1168560" y="4480110"/>
              <a:ext cx="2217960" cy="235440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280" y="4471830"/>
                <a:ext cx="2234520" cy="23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墨迹 17"/>
              <p14:cNvContentPartPr/>
              <p14:nvPr/>
            </p14:nvContentPartPr>
            <p14:xfrm>
              <a:off x="3186000" y="4571910"/>
              <a:ext cx="1458360" cy="2143440"/>
            </p14:xfrm>
          </p:contentPart>
        </mc:Choice>
        <mc:Fallback>
          <p:pic>
            <p:nvPicPr>
              <p:cNvPr id="18" name="墨迹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77720" y="4563630"/>
                <a:ext cx="147492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墨迹 20"/>
              <p14:cNvContentPartPr/>
              <p14:nvPr/>
            </p14:nvContentPartPr>
            <p14:xfrm>
              <a:off x="4086360" y="5129190"/>
              <a:ext cx="1872000" cy="57600"/>
            </p14:xfrm>
          </p:contentPart>
        </mc:Choice>
        <mc:Fallback>
          <p:pic>
            <p:nvPicPr>
              <p:cNvPr id="21" name="墨迹 2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78080" y="5120910"/>
                <a:ext cx="18885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墨迹 27"/>
              <p14:cNvContentPartPr/>
              <p14:nvPr/>
            </p14:nvContentPartPr>
            <p14:xfrm>
              <a:off x="5986440" y="4885110"/>
              <a:ext cx="1600560" cy="615960"/>
            </p14:xfrm>
          </p:contentPart>
        </mc:Choice>
        <mc:Fallback>
          <p:pic>
            <p:nvPicPr>
              <p:cNvPr id="28" name="墨迹 2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8160" y="4876830"/>
                <a:ext cx="16171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墨迹 40"/>
              <p14:cNvContentPartPr/>
              <p14:nvPr/>
            </p14:nvContentPartPr>
            <p14:xfrm>
              <a:off x="1843103" y="6585630"/>
              <a:ext cx="1600560" cy="54360"/>
            </p14:xfrm>
          </p:contentPart>
        </mc:Choice>
        <mc:Fallback>
          <p:pic>
            <p:nvPicPr>
              <p:cNvPr id="41" name="墨迹 4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34823" y="6577350"/>
                <a:ext cx="1617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墨迹 44"/>
              <p14:cNvContentPartPr/>
              <p14:nvPr/>
            </p14:nvContentPartPr>
            <p14:xfrm>
              <a:off x="1890623" y="6786510"/>
              <a:ext cx="1510200" cy="78120"/>
            </p14:xfrm>
          </p:contentPart>
        </mc:Choice>
        <mc:Fallback>
          <p:pic>
            <p:nvPicPr>
              <p:cNvPr id="45" name="墨迹 4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82343" y="6778230"/>
                <a:ext cx="1526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墨迹 47"/>
              <p14:cNvContentPartPr/>
              <p14:nvPr/>
            </p14:nvContentPartPr>
            <p14:xfrm>
              <a:off x="2619780" y="4715180"/>
              <a:ext cx="631643" cy="327130"/>
            </p14:xfrm>
          </p:contentPart>
        </mc:Choice>
        <mc:Fallback>
          <p:pic>
            <p:nvPicPr>
              <p:cNvPr id="48" name="墨迹 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1502" y="4706903"/>
                <a:ext cx="648199" cy="343684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文本框 48"/>
          <p:cNvSpPr txBox="1"/>
          <p:nvPr/>
        </p:nvSpPr>
        <p:spPr>
          <a:xfrm>
            <a:off x="5195888" y="6310313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^\d\d\d\d\d\d\d\d$  </a:t>
            </a:r>
            <a:r>
              <a:rPr lang="zh-CN" altLang="en-US" dirty="0" smtClean="0">
                <a:solidFill>
                  <a:srgbClr val="FF0000"/>
                </a:solidFill>
              </a:rPr>
              <a:t>表示匹配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位的电话号码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墨迹 50"/>
              <p14:cNvContentPartPr/>
              <p14:nvPr/>
            </p14:nvContentPartPr>
            <p14:xfrm>
              <a:off x="6184860" y="3477500"/>
              <a:ext cx="2298960" cy="942480"/>
            </p14:xfrm>
          </p:contentPart>
        </mc:Choice>
        <mc:Fallback>
          <p:pic>
            <p:nvPicPr>
              <p:cNvPr id="51" name="墨迹 5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76580" y="3469220"/>
                <a:ext cx="231552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4" name="墨迹 53"/>
              <p14:cNvContentPartPr/>
              <p14:nvPr/>
            </p14:nvContentPartPr>
            <p14:xfrm>
              <a:off x="7226340" y="2857580"/>
              <a:ext cx="698760" cy="800280"/>
            </p14:xfrm>
          </p:contentPart>
        </mc:Choice>
        <mc:Fallback>
          <p:pic>
            <p:nvPicPr>
              <p:cNvPr id="54" name="墨迹 5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18060" y="2849300"/>
                <a:ext cx="7153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6" name="墨迹 55"/>
              <p14:cNvContentPartPr/>
              <p14:nvPr/>
            </p14:nvContentPartPr>
            <p14:xfrm>
              <a:off x="7531260" y="2603420"/>
              <a:ext cx="1092240" cy="1208520"/>
            </p14:xfrm>
          </p:contentPart>
        </mc:Choice>
        <mc:Fallback>
          <p:pic>
            <p:nvPicPr>
              <p:cNvPr id="56" name="墨迹 5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22980" y="2595140"/>
                <a:ext cx="110880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9" name="墨迹 58"/>
              <p14:cNvContentPartPr/>
              <p14:nvPr/>
            </p14:nvContentPartPr>
            <p14:xfrm>
              <a:off x="1357200" y="4714830"/>
              <a:ext cx="314640" cy="872640"/>
            </p14:xfrm>
          </p:contentPart>
        </mc:Choice>
        <mc:Fallback>
          <p:pic>
            <p:nvPicPr>
              <p:cNvPr id="59" name="墨迹 5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48920" y="4706550"/>
                <a:ext cx="33120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0" name="墨迹 59"/>
              <p14:cNvContentPartPr/>
              <p14:nvPr/>
            </p14:nvContentPartPr>
            <p14:xfrm>
              <a:off x="3562620" y="6272180"/>
              <a:ext cx="271643" cy="395530"/>
            </p14:xfrm>
          </p:contentPart>
        </mc:Choice>
        <mc:Fallback>
          <p:pic>
            <p:nvPicPr>
              <p:cNvPr id="60" name="墨迹 5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4345" y="6263902"/>
                <a:ext cx="288193" cy="41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" name="墨迹 60"/>
              <p14:cNvContentPartPr/>
              <p14:nvPr/>
            </p14:nvContentPartPr>
            <p14:xfrm>
              <a:off x="3638580" y="6572420"/>
              <a:ext cx="281363" cy="281050"/>
            </p14:xfrm>
          </p:contentPart>
        </mc:Choice>
        <mc:Fallback>
          <p:pic>
            <p:nvPicPr>
              <p:cNvPr id="61" name="墨迹 6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0305" y="6564143"/>
                <a:ext cx="297914" cy="2976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1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09" y="570986"/>
            <a:ext cx="12104897" cy="33873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墨迹 18"/>
              <p14:cNvContentPartPr/>
              <p14:nvPr/>
            </p14:nvContentPartPr>
            <p14:xfrm>
              <a:off x="4594980" y="792600"/>
              <a:ext cx="2667240" cy="663120"/>
            </p14:xfrm>
          </p:contentPart>
        </mc:Choice>
        <mc:Fallback>
          <p:pic>
            <p:nvPicPr>
              <p:cNvPr id="19" name="墨迹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6700" y="784320"/>
                <a:ext cx="26838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墨迹 28"/>
              <p14:cNvContentPartPr/>
              <p14:nvPr/>
            </p14:nvContentPartPr>
            <p14:xfrm>
              <a:off x="1021260" y="2176800"/>
              <a:ext cx="2674800" cy="87840"/>
            </p14:xfrm>
          </p:contentPart>
        </mc:Choice>
        <mc:Fallback>
          <p:pic>
            <p:nvPicPr>
              <p:cNvPr id="29" name="墨迹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980" y="2168520"/>
                <a:ext cx="26913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墨迹 30"/>
              <p14:cNvContentPartPr/>
              <p14:nvPr/>
            </p14:nvContentPartPr>
            <p14:xfrm>
              <a:off x="1097220" y="2831280"/>
              <a:ext cx="2896200" cy="57240"/>
            </p14:xfrm>
          </p:contentPart>
        </mc:Choice>
        <mc:Fallback>
          <p:pic>
            <p:nvPicPr>
              <p:cNvPr id="31" name="墨迹 3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8940" y="2823000"/>
                <a:ext cx="2912760" cy="738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文本框 33"/>
          <p:cNvSpPr txBox="1"/>
          <p:nvPr/>
        </p:nvSpPr>
        <p:spPr>
          <a:xfrm>
            <a:off x="4274820" y="26398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看在字符组里出没出现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墨迹 53"/>
              <p14:cNvContentPartPr/>
              <p14:nvPr/>
            </p14:nvContentPartPr>
            <p14:xfrm>
              <a:off x="2719380" y="2496480"/>
              <a:ext cx="642960" cy="437400"/>
            </p14:xfrm>
          </p:contentPart>
        </mc:Choice>
        <mc:Fallback>
          <p:pic>
            <p:nvPicPr>
              <p:cNvPr id="54" name="墨迹 5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1100" y="2488200"/>
                <a:ext cx="6595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墨迹 54"/>
              <p14:cNvContentPartPr/>
              <p14:nvPr/>
            </p14:nvContentPartPr>
            <p14:xfrm>
              <a:off x="3451980" y="2865120"/>
              <a:ext cx="23040" cy="7920"/>
            </p14:xfrm>
          </p:contentPart>
        </mc:Choice>
        <mc:Fallback>
          <p:pic>
            <p:nvPicPr>
              <p:cNvPr id="55" name="墨迹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43700" y="2856840"/>
                <a:ext cx="39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墨迹 55"/>
              <p14:cNvContentPartPr/>
              <p14:nvPr/>
            </p14:nvContentPartPr>
            <p14:xfrm>
              <a:off x="1295340" y="2889620"/>
              <a:ext cx="853560" cy="385200"/>
            </p14:xfrm>
          </p:contentPart>
        </mc:Choice>
        <mc:Fallback>
          <p:pic>
            <p:nvPicPr>
              <p:cNvPr id="56" name="墨迹 5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7060" y="2881340"/>
                <a:ext cx="8701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9" name="墨迹 58"/>
              <p14:cNvContentPartPr/>
              <p14:nvPr/>
            </p14:nvContentPartPr>
            <p14:xfrm>
              <a:off x="1663620" y="3264020"/>
              <a:ext cx="356040" cy="1867320"/>
            </p14:xfrm>
          </p:contentPart>
        </mc:Choice>
        <mc:Fallback>
          <p:pic>
            <p:nvPicPr>
              <p:cNvPr id="59" name="墨迹 5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5340" y="3255740"/>
                <a:ext cx="37260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墨迹 63"/>
              <p14:cNvContentPartPr/>
              <p14:nvPr/>
            </p14:nvContentPartPr>
            <p14:xfrm>
              <a:off x="1018860" y="3307200"/>
              <a:ext cx="7439760" cy="3639980"/>
            </p14:xfrm>
          </p:contentPart>
        </mc:Choice>
        <mc:Fallback>
          <p:pic>
            <p:nvPicPr>
              <p:cNvPr id="64" name="墨迹 6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0580" y="3298920"/>
                <a:ext cx="7456320" cy="3656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墨迹 90"/>
              <p14:cNvContentPartPr/>
              <p14:nvPr/>
            </p14:nvContentPartPr>
            <p14:xfrm>
              <a:off x="5613540" y="5791220"/>
              <a:ext cx="1003680" cy="889200"/>
            </p14:xfrm>
          </p:contentPart>
        </mc:Choice>
        <mc:Fallback>
          <p:pic>
            <p:nvPicPr>
              <p:cNvPr id="91" name="墨迹 9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5260" y="5782940"/>
                <a:ext cx="10202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墨迹 119"/>
              <p14:cNvContentPartPr/>
              <p14:nvPr/>
            </p14:nvContentPartPr>
            <p14:xfrm>
              <a:off x="4732620" y="6186500"/>
              <a:ext cx="3274560" cy="891360"/>
            </p14:xfrm>
          </p:contentPart>
        </mc:Choice>
        <mc:Fallback>
          <p:pic>
            <p:nvPicPr>
              <p:cNvPr id="120" name="墨迹 11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24340" y="6178220"/>
                <a:ext cx="3291120" cy="9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55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07" y="278764"/>
            <a:ext cx="9230996" cy="65792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1396980" y="2946520"/>
              <a:ext cx="2616480" cy="25020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8700" y="2938240"/>
                <a:ext cx="2633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/>
              <p14:cNvContentPartPr/>
              <p14:nvPr/>
            </p14:nvContentPartPr>
            <p14:xfrm>
              <a:off x="1231740" y="2196980"/>
              <a:ext cx="3531240" cy="18720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3460" y="2188700"/>
                <a:ext cx="3547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/>
              <p14:cNvContentPartPr/>
              <p14:nvPr/>
            </p14:nvContentPartPr>
            <p14:xfrm>
              <a:off x="1034100" y="4754420"/>
              <a:ext cx="3487320" cy="140544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5820" y="4746140"/>
                <a:ext cx="350388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墨迹 13"/>
              <p14:cNvContentPartPr/>
              <p14:nvPr/>
            </p14:nvContentPartPr>
            <p14:xfrm>
              <a:off x="1651140" y="5989220"/>
              <a:ext cx="2222640" cy="95760"/>
            </p14:xfrm>
          </p:contentPart>
        </mc:Choice>
        <mc:Fallback>
          <p:pic>
            <p:nvPicPr>
              <p:cNvPr id="14" name="墨迹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2860" y="5980940"/>
                <a:ext cx="2239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墨迹 15"/>
              <p14:cNvContentPartPr/>
              <p14:nvPr/>
            </p14:nvContentPartPr>
            <p14:xfrm>
              <a:off x="2044620" y="5994260"/>
              <a:ext cx="1715040" cy="360"/>
            </p14:xfrm>
          </p:contentPart>
        </mc:Choice>
        <mc:Fallback>
          <p:pic>
            <p:nvPicPr>
              <p:cNvPr id="16" name="墨迹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6340" y="5985980"/>
                <a:ext cx="17316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墨迹 16"/>
              <p14:cNvContentPartPr/>
              <p14:nvPr/>
            </p14:nvContentPartPr>
            <p14:xfrm>
              <a:off x="4648140" y="5194340"/>
              <a:ext cx="1155960" cy="102888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9860" y="5186060"/>
                <a:ext cx="117252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4597380" y="1079540"/>
              <a:ext cx="4635720" cy="1842120"/>
            </p14:xfrm>
          </p:contentPart>
        </mc:Choice>
        <mc:Fallback>
          <p:pic>
            <p:nvPicPr>
              <p:cNvPr id="22" name="墨迹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89100" y="1071260"/>
                <a:ext cx="465228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24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9" y="365125"/>
            <a:ext cx="8405544" cy="6042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977580" y="1141460"/>
              <a:ext cx="1080360" cy="49896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300" y="1133180"/>
                <a:ext cx="10969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/>
              <p14:cNvContentPartPr/>
              <p14:nvPr/>
            </p14:nvContentPartPr>
            <p14:xfrm>
              <a:off x="2080620" y="3441860"/>
              <a:ext cx="967680" cy="43236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2340" y="3433580"/>
                <a:ext cx="984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/>
              <p14:cNvContentPartPr/>
              <p14:nvPr/>
            </p14:nvContentPartPr>
            <p14:xfrm>
              <a:off x="1054260" y="1572380"/>
              <a:ext cx="889200" cy="15480"/>
            </p14:xfrm>
          </p:contentPart>
        </mc:Choice>
        <mc:Fallback>
          <p:pic>
            <p:nvPicPr>
              <p:cNvPr id="15" name="墨迹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980" y="1564100"/>
                <a:ext cx="905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/>
              <p14:cNvContentPartPr/>
              <p14:nvPr/>
            </p14:nvContentPartPr>
            <p14:xfrm>
              <a:off x="3793140" y="1117700"/>
              <a:ext cx="563400" cy="571680"/>
            </p14:xfrm>
          </p:contentPart>
        </mc:Choice>
        <mc:Fallback>
          <p:pic>
            <p:nvPicPr>
              <p:cNvPr id="16" name="墨迹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4860" y="1109420"/>
                <a:ext cx="5799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墨迹 18"/>
              <p14:cNvContentPartPr/>
              <p14:nvPr/>
            </p14:nvContentPartPr>
            <p14:xfrm>
              <a:off x="798660" y="889820"/>
              <a:ext cx="1424160" cy="865440"/>
            </p14:xfrm>
          </p:contentPart>
        </mc:Choice>
        <mc:Fallback>
          <p:pic>
            <p:nvPicPr>
              <p:cNvPr id="19" name="墨迹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380" y="881540"/>
                <a:ext cx="144072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墨迹 19"/>
              <p14:cNvContentPartPr/>
              <p14:nvPr/>
            </p14:nvContentPartPr>
            <p14:xfrm>
              <a:off x="2805660" y="1206620"/>
              <a:ext cx="307080" cy="238680"/>
            </p14:xfrm>
          </p:contentPart>
        </mc:Choice>
        <mc:Fallback>
          <p:pic>
            <p:nvPicPr>
              <p:cNvPr id="20" name="墨迹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97380" y="1198340"/>
                <a:ext cx="323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墨迹 20"/>
              <p14:cNvContentPartPr/>
              <p14:nvPr/>
            </p14:nvContentPartPr>
            <p14:xfrm>
              <a:off x="1574820" y="2171780"/>
              <a:ext cx="571680" cy="254160"/>
            </p14:xfrm>
          </p:contentPart>
        </mc:Choice>
        <mc:Fallback>
          <p:pic>
            <p:nvPicPr>
              <p:cNvPr id="21" name="墨迹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66540" y="2163500"/>
                <a:ext cx="588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墨迹 24"/>
              <p14:cNvContentPartPr/>
              <p14:nvPr/>
            </p14:nvContentPartPr>
            <p14:xfrm>
              <a:off x="2286180" y="1968380"/>
              <a:ext cx="40320" cy="381600"/>
            </p14:xfrm>
          </p:contentPart>
        </mc:Choice>
        <mc:Fallback>
          <p:pic>
            <p:nvPicPr>
              <p:cNvPr id="25" name="墨迹 2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77900" y="1960100"/>
                <a:ext cx="568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墨迹 25"/>
              <p14:cNvContentPartPr/>
              <p14:nvPr/>
            </p14:nvContentPartPr>
            <p14:xfrm>
              <a:off x="2501820" y="2070260"/>
              <a:ext cx="292680" cy="90000"/>
            </p14:xfrm>
          </p:contentPart>
        </mc:Choice>
        <mc:Fallback>
          <p:pic>
            <p:nvPicPr>
              <p:cNvPr id="26" name="墨迹 2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93540" y="2061980"/>
                <a:ext cx="309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墨迹 26"/>
              <p14:cNvContentPartPr/>
              <p14:nvPr/>
            </p14:nvContentPartPr>
            <p14:xfrm>
              <a:off x="1701900" y="2285900"/>
              <a:ext cx="1016280" cy="736920"/>
            </p14:xfrm>
          </p:contentPart>
        </mc:Choice>
        <mc:Fallback>
          <p:pic>
            <p:nvPicPr>
              <p:cNvPr id="27" name="墨迹 2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93620" y="2277620"/>
                <a:ext cx="1032840" cy="7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39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64" y="0"/>
            <a:ext cx="9590736" cy="68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25717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0" y="542925"/>
            <a:ext cx="7644728" cy="557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44" y="6096321"/>
            <a:ext cx="383911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7" y="22954"/>
            <a:ext cx="9431066" cy="61540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/>
              <p14:cNvContentPartPr/>
              <p14:nvPr/>
            </p14:nvContentPartPr>
            <p14:xfrm>
              <a:off x="2844780" y="3492620"/>
              <a:ext cx="360" cy="36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6500" y="3484340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5283060" y="1772900"/>
              <a:ext cx="3241440" cy="66672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4780" y="1764620"/>
                <a:ext cx="325800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墨迹 19"/>
              <p14:cNvContentPartPr/>
              <p14:nvPr/>
            </p14:nvContentPartPr>
            <p14:xfrm>
              <a:off x="1143060" y="1620980"/>
              <a:ext cx="1943640" cy="418680"/>
            </p14:xfrm>
          </p:contentPart>
        </mc:Choice>
        <mc:Fallback>
          <p:pic>
            <p:nvPicPr>
              <p:cNvPr id="20" name="墨迹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4780" y="1612700"/>
                <a:ext cx="19602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/>
              <p14:cNvContentPartPr/>
              <p14:nvPr/>
            </p14:nvContentPartPr>
            <p14:xfrm>
              <a:off x="3898860" y="3060620"/>
              <a:ext cx="1157400" cy="470160"/>
            </p14:xfrm>
          </p:contentPart>
        </mc:Choice>
        <mc:Fallback>
          <p:pic>
            <p:nvPicPr>
              <p:cNvPr id="24" name="墨迹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90580" y="3052340"/>
                <a:ext cx="11739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墨迹 32"/>
              <p14:cNvContentPartPr/>
              <p14:nvPr/>
            </p14:nvContentPartPr>
            <p14:xfrm>
              <a:off x="4952580" y="3073220"/>
              <a:ext cx="1388520" cy="700560"/>
            </p14:xfrm>
          </p:contentPart>
        </mc:Choice>
        <mc:Fallback>
          <p:pic>
            <p:nvPicPr>
              <p:cNvPr id="33" name="墨迹 3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4300" y="3064940"/>
                <a:ext cx="140508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墨迹 33"/>
              <p14:cNvContentPartPr/>
              <p14:nvPr/>
            </p14:nvContentPartPr>
            <p14:xfrm>
              <a:off x="6350100" y="2501900"/>
              <a:ext cx="648000" cy="609840"/>
            </p14:xfrm>
          </p:contentPart>
        </mc:Choice>
        <mc:Fallback>
          <p:pic>
            <p:nvPicPr>
              <p:cNvPr id="34" name="墨迹 3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41820" y="2493620"/>
                <a:ext cx="6645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墨迹 34"/>
              <p14:cNvContentPartPr/>
              <p14:nvPr/>
            </p14:nvContentPartPr>
            <p14:xfrm>
              <a:off x="5105220" y="3492620"/>
              <a:ext cx="1092600" cy="360"/>
            </p14:xfrm>
          </p:contentPart>
        </mc:Choice>
        <mc:Fallback>
          <p:pic>
            <p:nvPicPr>
              <p:cNvPr id="35" name="墨迹 3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96940" y="3484340"/>
                <a:ext cx="11091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墨迹 50"/>
              <p14:cNvContentPartPr/>
              <p14:nvPr/>
            </p14:nvContentPartPr>
            <p14:xfrm>
              <a:off x="4974540" y="1485980"/>
              <a:ext cx="372600" cy="1206720"/>
            </p14:xfrm>
          </p:contentPart>
        </mc:Choice>
        <mc:Fallback>
          <p:pic>
            <p:nvPicPr>
              <p:cNvPr id="51" name="墨迹 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66260" y="1477700"/>
                <a:ext cx="38916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3" name="墨迹 52"/>
              <p14:cNvContentPartPr/>
              <p14:nvPr/>
            </p14:nvContentPartPr>
            <p14:xfrm>
              <a:off x="8356740" y="1308140"/>
              <a:ext cx="323640" cy="1346400"/>
            </p14:xfrm>
          </p:contentPart>
        </mc:Choice>
        <mc:Fallback>
          <p:pic>
            <p:nvPicPr>
              <p:cNvPr id="53" name="墨迹 5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48460" y="1299860"/>
                <a:ext cx="340200" cy="13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90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5AD9-9570-422B-916F-475E96D0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B40169-02D6-4199-89B3-AC54C912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05" y="263156"/>
            <a:ext cx="9704938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A917B-477A-4149-B02D-7E038F8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9284-EE3F-4A15-BC2E-50CBA9E8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F1002-8D27-4DB9-8D96-823F357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43" y="0"/>
            <a:ext cx="10953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84A5-1441-495B-9B82-94AA1827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小爬虫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802038-1763-40AB-A3F6-7EC9AC796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23" y="1854608"/>
            <a:ext cx="8459381" cy="3991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19689C-670C-4515-AAE2-8D3284AF1074}"/>
              </a:ext>
            </a:extLst>
          </p:cNvPr>
          <p:cNvSpPr txBox="1"/>
          <p:nvPr/>
        </p:nvSpPr>
        <p:spPr>
          <a:xfrm>
            <a:off x="7004482" y="3950563"/>
            <a:ext cx="549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Windows</a:t>
            </a:r>
            <a:r>
              <a:rPr lang="zh-CN" altLang="en-US" dirty="0">
                <a:solidFill>
                  <a:schemeClr val="accent5"/>
                </a:solidFill>
              </a:rPr>
              <a:t>默认该板块编码，要加上</a:t>
            </a:r>
            <a:r>
              <a:rPr lang="en-US" altLang="zh-CN" dirty="0">
                <a:solidFill>
                  <a:schemeClr val="accent5"/>
                </a:solidFill>
              </a:rPr>
              <a:t>encoding=</a:t>
            </a:r>
            <a:r>
              <a:rPr lang="zh-CN" altLang="en-US" dirty="0">
                <a:solidFill>
                  <a:schemeClr val="accent5"/>
                </a:solidFill>
              </a:rPr>
              <a:t>“</a:t>
            </a:r>
            <a:r>
              <a:rPr lang="en-US" altLang="zh-CN" dirty="0">
                <a:solidFill>
                  <a:schemeClr val="accent5"/>
                </a:solidFill>
              </a:rPr>
              <a:t>utf-8</a:t>
            </a:r>
            <a:r>
              <a:rPr lang="zh-CN" altLang="en-US" dirty="0">
                <a:solidFill>
                  <a:schemeClr val="accent5"/>
                </a:solidFill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39E85-C743-418E-A188-0C479A99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92" y="2861719"/>
            <a:ext cx="1162212" cy="495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9C3FE-1E3F-407B-89BA-C7C9C0717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69" y="3512902"/>
            <a:ext cx="2210108" cy="476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DA5BCB-0829-4EB9-8506-E843E2426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875" y="4439990"/>
            <a:ext cx="1276528" cy="428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5BE9EF-9C6E-49C9-A41D-E25CFC302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985" y="4868675"/>
            <a:ext cx="154326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579A-C6D2-47B3-AFCD-D534EF3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16550"/>
            <a:ext cx="10515600" cy="1325563"/>
          </a:xfrm>
        </p:spPr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请求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F0689-785C-4E03-B9F7-485C09B6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24" y="3586579"/>
            <a:ext cx="7066286" cy="3083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9A58DC-D030-45D8-BAA8-25A7FF63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1056818"/>
            <a:ext cx="1136491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E8B8-76EF-498C-AE89-9DF0BBA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CEBF8-62E2-4413-B50C-86D84774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8FCEF-E5C5-48DF-8330-5C013BB2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3" y="0"/>
            <a:ext cx="1052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FDA8-84FF-431F-BF20-2EB793CC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170439"/>
            <a:ext cx="10515600" cy="1325563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B0431-F95F-4DAB-9556-08643196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55BE64-7B8A-4A42-A451-7C9AE8BA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0" y="1373112"/>
            <a:ext cx="10575104" cy="54094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5726242-5FDD-4771-9082-E08CF31968F5}"/>
                  </a:ext>
                </a:extLst>
              </p14:cNvPr>
              <p14:cNvContentPartPr/>
              <p14:nvPr/>
            </p14:nvContentPartPr>
            <p14:xfrm>
              <a:off x="5854680" y="3746520"/>
              <a:ext cx="4432680" cy="1843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5726242-5FDD-4771-9082-E08CF31968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5320" y="3737160"/>
                <a:ext cx="4451400" cy="203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12F6B27-4FDB-4F4D-97C3-73A1EDF63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612" y="4409104"/>
            <a:ext cx="5982535" cy="19814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7962FE8-A7D8-4ED4-8E34-74693F98BF06}"/>
                  </a:ext>
                </a:extLst>
              </p14:cNvPr>
              <p14:cNvContentPartPr/>
              <p14:nvPr/>
            </p14:nvContentPartPr>
            <p14:xfrm>
              <a:off x="2844720" y="2286000"/>
              <a:ext cx="7715520" cy="3105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7962FE8-A7D8-4ED4-8E34-74693F98BF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5360" y="2276640"/>
                <a:ext cx="7734240" cy="3124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A50D40A-7C60-49E0-8051-E8477A87C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695" y="6221055"/>
            <a:ext cx="9050013" cy="647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D5F711-5D00-486F-9B52-0AFCBB3BA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9384" y="114188"/>
            <a:ext cx="3505689" cy="1790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86D909B-C473-4687-8FFE-3FD314FB438E}"/>
                  </a:ext>
                </a:extLst>
              </p14:cNvPr>
              <p14:cNvContentPartPr/>
              <p14:nvPr/>
            </p14:nvContentPartPr>
            <p14:xfrm>
              <a:off x="10318680" y="5111640"/>
              <a:ext cx="705240" cy="2228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86D909B-C473-4687-8FFE-3FD314FB43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09320" y="5102280"/>
                <a:ext cx="72396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F51958C-3CB1-4164-B6EF-1066DB7B9DEF}"/>
              </a:ext>
            </a:extLst>
          </p:cNvPr>
          <p:cNvSpPr txBox="1"/>
          <p:nvPr/>
        </p:nvSpPr>
        <p:spPr>
          <a:xfrm>
            <a:off x="9223899" y="46696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就是获取成功</a:t>
            </a:r>
          </a:p>
        </p:txBody>
      </p:sp>
    </p:spTree>
    <p:extLst>
      <p:ext uri="{BB962C8B-B14F-4D97-AF65-F5344CB8AC3E}">
        <p14:creationId xmlns:p14="http://schemas.microsoft.com/office/powerpoint/2010/main" val="239505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4BBE-6F6C-46F3-BC12-E323507B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24053E-CF56-44A7-865A-42E48095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0409"/>
            <a:ext cx="12046574" cy="53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E55B-27EE-4B8B-BE9F-29D61867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Requests 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04B4D-C05A-493C-AEE6-560E686C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46450"/>
            <a:ext cx="10515600" cy="4351338"/>
          </a:xfrm>
        </p:spPr>
        <p:txBody>
          <a:bodyPr/>
          <a:lstStyle/>
          <a:p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en-US" dirty="0"/>
              <a:t>里的</a:t>
            </a:r>
            <a:r>
              <a:rPr lang="en-US" altLang="zh-CN" dirty="0"/>
              <a:t>Terminal </a:t>
            </a:r>
            <a:r>
              <a:rPr lang="zh-CN" altLang="en-US" dirty="0"/>
              <a:t>内输入代码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AC954-D44C-4202-AD97-07118A84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2" y="1946450"/>
            <a:ext cx="6977942" cy="146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7B4D26-DEA5-47BE-8AC8-E0992650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0" y="3930684"/>
            <a:ext cx="9631119" cy="10097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A1AAF8-A689-4A90-BF9B-85E63797A67E}"/>
              </a:ext>
            </a:extLst>
          </p:cNvPr>
          <p:cNvSpPr txBox="1"/>
          <p:nvPr/>
        </p:nvSpPr>
        <p:spPr>
          <a:xfrm>
            <a:off x="1107584" y="549733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百度搜</a:t>
            </a:r>
            <a:r>
              <a:rPr lang="en-US" altLang="zh-CN" dirty="0"/>
              <a:t>pip </a:t>
            </a:r>
            <a:r>
              <a:rPr lang="zh-CN" altLang="en-US" dirty="0"/>
              <a:t>清华源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3BE9F4E-C57E-4943-AD23-F3A2B9BF6E6B}"/>
                  </a:ext>
                </a:extLst>
              </p14:cNvPr>
              <p14:cNvContentPartPr/>
              <p14:nvPr/>
            </p14:nvContentPartPr>
            <p14:xfrm>
              <a:off x="8121600" y="2692440"/>
              <a:ext cx="2769120" cy="11307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3BE9F4E-C57E-4943-AD23-F3A2B9BF6E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2240" y="2683080"/>
                <a:ext cx="2787840" cy="1149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D80C4F2-D260-41F3-B2EB-D71D22DB1CAD}"/>
              </a:ext>
            </a:extLst>
          </p:cNvPr>
          <p:cNvSpPr txBox="1"/>
          <p:nvPr/>
        </p:nvSpPr>
        <p:spPr>
          <a:xfrm>
            <a:off x="8350842" y="5312664"/>
            <a:ext cx="2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地址栏里</a:t>
            </a:r>
            <a:r>
              <a:rPr lang="en-US" altLang="zh-CN" dirty="0" err="1"/>
              <a:t>url</a:t>
            </a:r>
            <a:r>
              <a:rPr lang="zh-CN" altLang="en-US" dirty="0"/>
              <a:t>一定是</a:t>
            </a:r>
            <a:r>
              <a:rPr lang="en-US" altLang="zh-CN" dirty="0"/>
              <a:t>get</a:t>
            </a:r>
            <a:r>
              <a:rPr lang="zh-CN" altLang="en-US" dirty="0"/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9615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68</Words>
  <Application>Microsoft Office PowerPoint</Application>
  <PresentationFormat>宽屏</PresentationFormat>
  <Paragraphs>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爬虫</vt:lpstr>
      <vt:lpstr>PowerPoint 演示文稿</vt:lpstr>
      <vt:lpstr>PowerPoint 演示文稿</vt:lpstr>
      <vt:lpstr>小爬虫</vt:lpstr>
      <vt:lpstr>Web请求</vt:lpstr>
      <vt:lpstr>PowerPoint 演示文稿</vt:lpstr>
      <vt:lpstr>http协议</vt:lpstr>
      <vt:lpstr>PowerPoint 演示文稿</vt:lpstr>
      <vt:lpstr>Requests 请求</vt:lpstr>
      <vt:lpstr>数据解析概述</vt:lpstr>
      <vt:lpstr>正则表达式</vt:lpstr>
      <vt:lpstr>PowerPoint 演示文稿</vt:lpstr>
      <vt:lpstr>PowerPoint 演示文稿</vt:lpstr>
      <vt:lpstr>PowerPoint 演示文稿</vt:lpstr>
      <vt:lpstr>PowerPoint 演示文稿</vt:lpstr>
      <vt:lpstr>Re模块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</dc:title>
  <dc:creator>Administrator</dc:creator>
  <cp:lastModifiedBy>admin</cp:lastModifiedBy>
  <cp:revision>18</cp:revision>
  <dcterms:created xsi:type="dcterms:W3CDTF">2022-08-28T15:32:25Z</dcterms:created>
  <dcterms:modified xsi:type="dcterms:W3CDTF">2022-08-29T13:52:03Z</dcterms:modified>
</cp:coreProperties>
</file>