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6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4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85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8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4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4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7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05350" y="2041109"/>
            <a:ext cx="6896099" cy="965325"/>
          </a:xfrm>
        </p:spPr>
        <p:txBody>
          <a:bodyPr/>
          <a:lstStyle/>
          <a:p>
            <a:r>
              <a:rPr lang="en-US" dirty="0" err="1" smtClean="0"/>
              <a:t>PyQT</a:t>
            </a:r>
            <a:r>
              <a:rPr lang="en-US" dirty="0" smtClean="0"/>
              <a:t> Barley-Break</a:t>
            </a:r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77414" y="5412370"/>
            <a:ext cx="4830888" cy="95085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Верхов Владимир</a:t>
            </a:r>
          </a:p>
          <a:p>
            <a:pPr algn="r"/>
            <a:r>
              <a:rPr lang="ru-RU" dirty="0" smtClean="0"/>
              <a:t>Ученик второго курса « Яндекс лицей 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31" y="1275901"/>
            <a:ext cx="2495740" cy="24957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9592858" y="6363222"/>
            <a:ext cx="34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Защита проекта </a:t>
            </a:r>
            <a:r>
              <a:rPr lang="en-US" dirty="0" smtClean="0"/>
              <a:t>QT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60509" y="3006434"/>
            <a:ext cx="358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Лучше, чем просто пятнашки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5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Пятнашки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Barley-Break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1" y="2222287"/>
            <a:ext cx="8039100" cy="39022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Пятнашки — </a:t>
            </a:r>
            <a:r>
              <a:rPr lang="ru-RU" dirty="0" smtClean="0"/>
              <a:t>это популярная головоломка 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Готовый проект представляет собой данные пятнашки в цифровом формате, с некоторыми дополнениями! </a:t>
            </a:r>
          </a:p>
          <a:p>
            <a:pPr marL="0" indent="0">
              <a:buNone/>
            </a:pPr>
            <a:r>
              <a:rPr lang="ru-RU" dirty="0" smtClean="0"/>
              <a:t>Побеждайте</a:t>
            </a:r>
            <a:r>
              <a:rPr lang="ru-RU" dirty="0" smtClean="0"/>
              <a:t>! Ставьте новые рекорды! Сравнивайте результаты с друзьями!</a:t>
            </a:r>
            <a:endParaRPr lang="en-US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4563" t="4529" r="5893" b="6792"/>
          <a:stretch/>
        </p:blipFill>
        <p:spPr>
          <a:xfrm>
            <a:off x="8543925" y="2520843"/>
            <a:ext cx="331220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4700" y="532913"/>
            <a:ext cx="3781050" cy="97045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3774" y="2559781"/>
            <a:ext cx="6601263" cy="41023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новых версиях операционной системы </a:t>
            </a:r>
            <a:r>
              <a:rPr lang="en-US" dirty="0" smtClean="0"/>
              <a:t>Windows</a:t>
            </a:r>
            <a:r>
              <a:rPr lang="ru-RU" dirty="0" smtClean="0"/>
              <a:t> были удалены все стандартные игры, которые помогали скоротать немного времени. 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Barley-break+</a:t>
            </a:r>
            <a:r>
              <a:rPr lang="ru-RU" dirty="0" smtClean="0"/>
              <a:t>» отличная замена старым, уже надоевшим «</a:t>
            </a:r>
            <a:r>
              <a:rPr lang="ru-RU" dirty="0" err="1" smtClean="0"/>
              <a:t>казуалкам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" y="390578"/>
            <a:ext cx="1255120" cy="125512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0" y1="18736" x2="27000" y2="19623"/>
                        <a14:foregroundMark x1="30900" y1="18958" x2="24500" y2="15632"/>
                        <a14:foregroundMark x1="22400" y1="16630" x2="16200" y2="18736"/>
                        <a14:foregroundMark x1="15100" y1="17738" x2="11400" y2="22616"/>
                        <a14:foregroundMark x1="16000" y1="16962" x2="20700" y2="15854"/>
                        <a14:foregroundMark x1="17600" y1="15299" x2="25700" y2="14967"/>
                        <a14:foregroundMark x1="19700" y1="14634" x2="23400" y2="14523"/>
                        <a14:foregroundMark x1="24500" y1="14634" x2="22200" y2="14191"/>
                        <a14:foregroundMark x1="19000" y1="14634" x2="20400" y2="14191"/>
                        <a14:foregroundMark x1="20000" y1="14412" x2="22200" y2="13969"/>
                        <a14:foregroundMark x1="20400" y1="14080" x2="21800" y2="14080"/>
                        <a14:foregroundMark x1="24200" y1="14191" x2="25200" y2="14856"/>
                        <a14:foregroundMark x1="24800" y1="14412" x2="25700" y2="14745"/>
                        <a14:foregroundMark x1="29200" y1="86918" x2="27900" y2="87029"/>
                        <a14:foregroundMark x1="29100" y1="16519" x2="25300" y2="14191"/>
                        <a14:foregroundMark x1="15600" y1="15965" x2="18900" y2="14412"/>
                        <a14:foregroundMark x1="19000" y1="14412" x2="22900" y2="14080"/>
                        <a14:foregroundMark x1="22500" y1="14080" x2="25000" y2="13969"/>
                        <a14:backgroundMark x1="29500" y1="87140" x2="27700" y2="87029"/>
                        <a14:backgroundMark x1="17600" y1="88803" x2="13700" y2="87140"/>
                        <a14:backgroundMark x1="27100" y1="87916" x2="27200" y2="86585"/>
                        <a14:backgroundMark x1="15400" y1="52993" x2="15200" y2="56874"/>
                        <a14:backgroundMark x1="15700" y1="52217" x2="15700" y2="51663"/>
                        <a14:backgroundMark x1="15300" y1="63858" x2="15600" y2="65078"/>
                        <a14:backgroundMark x1="30000" y1="86918" x2="27500" y2="86696"/>
                        <a14:backgroundMark x1="30300" y1="87472" x2="27800" y2="86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50" y="1917002"/>
            <a:ext cx="5973252" cy="538787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7882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рямоугольник 60"/>
          <p:cNvSpPr/>
          <p:nvPr/>
        </p:nvSpPr>
        <p:spPr>
          <a:xfrm>
            <a:off x="1" y="-1"/>
            <a:ext cx="12192000" cy="254317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8423" y="514349"/>
            <a:ext cx="795151" cy="684213"/>
          </a:xfrm>
        </p:spPr>
        <p:txBody>
          <a:bodyPr/>
          <a:lstStyle/>
          <a:p>
            <a:r>
              <a:rPr lang="en-US" dirty="0" smtClean="0"/>
              <a:t>UI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33" y="302110"/>
            <a:ext cx="3834691" cy="5936764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3"/>
          <a:srcRect t="1223"/>
          <a:stretch/>
        </p:blipFill>
        <p:spPr>
          <a:xfrm>
            <a:off x="6095998" y="3162299"/>
            <a:ext cx="5393378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и сравнение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100000" l="9668" r="89610">
                        <a14:foregroundMark x1="57431" y1="91538" x2="76623" y2="92051"/>
                        <a14:foregroundMark x1="63925" y1="32564" x2="69841" y2="26410"/>
                        <a14:foregroundMark x1="66234" y1="28205" x2="69986" y2="24872"/>
                        <a14:foregroundMark x1="34921" y1="40513" x2="24387" y2="39231"/>
                        <a14:foregroundMark x1="33189" y1="38205" x2="23232" y2="39231"/>
                        <a14:foregroundMark x1="39683" y1="39744" x2="39683" y2="39744"/>
                        <a14:foregroundMark x1="47330" y1="6154" x2="51515" y2="7949"/>
                        <a14:foregroundMark x1="52237" y1="7179" x2="49495" y2="5641"/>
                        <a14:foregroundMark x1="44733" y1="7179" x2="47042" y2="5385"/>
                        <a14:backgroundMark x1="59740" y1="93077" x2="78932" y2="93590"/>
                        <a14:backgroundMark x1="78499" y1="88974" x2="54545" y2="87692"/>
                        <a14:backgroundMark x1="72872" y1="90513" x2="55700" y2="97179"/>
                        <a14:backgroundMark x1="56710" y1="88718" x2="77922" y2="92308"/>
                        <a14:backgroundMark x1="76335" y1="92308" x2="58009" y2="91282"/>
                        <a14:backgroundMark x1="57431" y1="90513" x2="62338" y2="95641"/>
                        <a14:backgroundMark x1="57864" y1="90256" x2="61183" y2="96154"/>
                        <a14:backgroundMark x1="56999" y1="90000" x2="59740" y2="94359"/>
                        <a14:backgroundMark x1="56566" y1="90769" x2="60750" y2="91795"/>
                        <a14:backgroundMark x1="57143" y1="91282" x2="60606" y2="92051"/>
                        <a14:backgroundMark x1="56999" y1="91538" x2="67100" y2="92051"/>
                        <a14:backgroundMark x1="65224" y1="91282" x2="74170" y2="91026"/>
                        <a14:backgroundMark x1="72439" y1="88462" x2="67100" y2="94872"/>
                        <a14:backgroundMark x1="71573" y1="87692" x2="64358" y2="93333"/>
                        <a14:backgroundMark x1="12410" y1="92051" x2="26407" y2="93590"/>
                        <a14:backgroundMark x1="20635" y1="96923" x2="38240" y2="92564"/>
                        <a14:backgroundMark x1="83550" y1="90256" x2="72727" y2="90513"/>
                        <a14:backgroundMark x1="78644" y1="92821" x2="73882" y2="93077"/>
                        <a14:backgroundMark x1="73737" y1="92821" x2="73737" y2="92821"/>
                        <a14:backgroundMark x1="81530" y1="87692" x2="72150" y2="94103"/>
                        <a14:backgroundMark x1="79798" y1="90000" x2="68543" y2="95128"/>
                        <a14:backgroundMark x1="75180" y1="88974" x2="68254" y2="92821"/>
                        <a14:backgroundMark x1="74747" y1="88462" x2="68975" y2="93077"/>
                        <a14:backgroundMark x1="70851" y1="87436" x2="72583" y2="97179"/>
                        <a14:backgroundMark x1="68975" y1="88718" x2="68687" y2="95385"/>
                        <a14:backgroundMark x1="68254" y1="87436" x2="69553" y2="95641"/>
                        <a14:backgroundMark x1="66378" y1="87949" x2="69264" y2="94872"/>
                        <a14:backgroundMark x1="64214" y1="89231" x2="73449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99" y="3141663"/>
            <a:ext cx="6603646" cy="3716337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2554" y="2967643"/>
            <a:ext cx="7128255" cy="3506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Аналогичные, </a:t>
            </a:r>
            <a:r>
              <a:rPr lang="ru-RU" dirty="0" smtClean="0"/>
              <a:t>причем не только </a:t>
            </a:r>
            <a:r>
              <a:rPr lang="en-US" dirty="0" smtClean="0"/>
              <a:t>open-</a:t>
            </a:r>
            <a:r>
              <a:rPr lang="en-US" dirty="0" err="1" smtClean="0"/>
              <a:t>sourse</a:t>
            </a:r>
            <a:r>
              <a:rPr lang="en-US" dirty="0" smtClean="0"/>
              <a:t> </a:t>
            </a:r>
            <a:r>
              <a:rPr lang="ru-RU" dirty="0"/>
              <a:t>проекты,</a:t>
            </a:r>
            <a:r>
              <a:rPr lang="en-US" dirty="0" smtClean="0"/>
              <a:t> </a:t>
            </a:r>
            <a:r>
              <a:rPr lang="ru-RU" dirty="0" smtClean="0"/>
              <a:t>не предлагают настолько широкий функционал.</a:t>
            </a:r>
          </a:p>
          <a:p>
            <a:pPr marL="0" indent="0">
              <a:buNone/>
            </a:pPr>
            <a:r>
              <a:rPr lang="ru-RU" b="1" dirty="0" smtClean="0"/>
              <a:t>Плюсы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Свободный выбор размеров игрового поля с гарантией, что его можно собрать</a:t>
            </a:r>
          </a:p>
          <a:p>
            <a:r>
              <a:rPr lang="ru-RU" dirty="0" smtClean="0"/>
              <a:t>Возможность выбора любого изображения</a:t>
            </a:r>
          </a:p>
          <a:p>
            <a:r>
              <a:rPr lang="ru-RU" dirty="0" smtClean="0"/>
              <a:t>Сохранение рекордов</a:t>
            </a:r>
          </a:p>
          <a:p>
            <a:r>
              <a:rPr lang="ru-RU" dirty="0" smtClean="0"/>
              <a:t>Открытый код</a:t>
            </a:r>
          </a:p>
          <a:p>
            <a:pPr marL="0" indent="0">
              <a:buNone/>
            </a:pPr>
            <a:r>
              <a:rPr lang="ru-RU" b="1" dirty="0" smtClean="0"/>
              <a:t>Минусы</a:t>
            </a:r>
            <a:r>
              <a:rPr lang="en-US" b="1" dirty="0" smtClean="0"/>
              <a:t>:</a:t>
            </a:r>
            <a:endParaRPr lang="ru-RU" dirty="0" smtClean="0"/>
          </a:p>
          <a:p>
            <a:r>
              <a:rPr lang="ru-RU" dirty="0" smtClean="0"/>
              <a:t>Дизайн</a:t>
            </a:r>
          </a:p>
          <a:p>
            <a:r>
              <a:rPr lang="ru-RU" dirty="0" smtClean="0"/>
              <a:t>Проблема сбора пятнашек с повторяющимися плитами</a:t>
            </a:r>
            <a:endParaRPr lang="ru-RU" dirty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935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и развитие проекта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81" y="4110465"/>
            <a:ext cx="3788917" cy="2955354"/>
          </a:xfrm>
        </p:spPr>
      </p:pic>
      <p:sp>
        <p:nvSpPr>
          <p:cNvPr id="9" name="TextBox 8"/>
          <p:cNvSpPr txBox="1"/>
          <p:nvPr/>
        </p:nvSpPr>
        <p:spPr>
          <a:xfrm>
            <a:off x="656706" y="2901141"/>
            <a:ext cx="6068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Стороны, в которые проект может развиваться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Доработка </a:t>
            </a:r>
            <a:r>
              <a:rPr lang="ru-RU" dirty="0" smtClean="0"/>
              <a:t>дизайна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нескольких режимов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</a:t>
            </a:r>
            <a:r>
              <a:rPr lang="ru-RU" dirty="0"/>
              <a:t>ение</a:t>
            </a:r>
            <a:r>
              <a:rPr lang="ru-RU" dirty="0" smtClean="0"/>
              <a:t> возможности генерации изображения непосредственно внутри самого </a:t>
            </a:r>
            <a:r>
              <a:rPr lang="ru-RU" dirty="0" smtClean="0"/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звука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небольшой нумерации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Данное приложение имеет смысл встроить в набор других казуальных игр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3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>
          <a:xfrm>
            <a:off x="3028950" y="342899"/>
            <a:ext cx="6305550" cy="62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289</TotalTime>
  <Words>152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Цитаты</vt:lpstr>
      <vt:lpstr>PyQT Barley-Break+</vt:lpstr>
      <vt:lpstr>Пятнашки (Barley-Break)</vt:lpstr>
      <vt:lpstr>Актуальность</vt:lpstr>
      <vt:lpstr>UI</vt:lpstr>
      <vt:lpstr>Аналоги и сравнение</vt:lpstr>
      <vt:lpstr>Планы и развитие проекта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Barley-Break</dc:title>
  <dc:creator>Admin</dc:creator>
  <cp:lastModifiedBy>Admin</cp:lastModifiedBy>
  <cp:revision>32</cp:revision>
  <dcterms:created xsi:type="dcterms:W3CDTF">2022-11-17T04:58:17Z</dcterms:created>
  <dcterms:modified xsi:type="dcterms:W3CDTF">2022-11-18T05:17:36Z</dcterms:modified>
</cp:coreProperties>
</file>