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8" r:id="rId6"/>
    <p:sldId id="267" r:id="rId7"/>
    <p:sldId id="266" r:id="rId8"/>
    <p:sldId id="261" r:id="rId9"/>
    <p:sldId id="269" r:id="rId10"/>
    <p:sldId id="262" r:id="rId11"/>
    <p:sldId id="270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2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432D-611F-4FE3-AA4E-897F919C1893}" type="datetimeFigureOut">
              <a:rPr lang="sk-SK" smtClean="0"/>
              <a:t>15.5.2019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F42ED-1321-4421-9051-0376C26436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077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432D-611F-4FE3-AA4E-897F919C1893}" type="datetimeFigureOut">
              <a:rPr lang="sk-SK" smtClean="0"/>
              <a:t>15.5.2019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F42ED-1321-4421-9051-0376C26436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48469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432D-611F-4FE3-AA4E-897F919C1893}" type="datetimeFigureOut">
              <a:rPr lang="sk-SK" smtClean="0"/>
              <a:t>15.5.2019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F42ED-1321-4421-9051-0376C2643654}" type="slidenum">
              <a:rPr lang="sk-SK" smtClean="0"/>
              <a:t>‹#›</a:t>
            </a:fld>
            <a:endParaRPr lang="sk-S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7724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432D-611F-4FE3-AA4E-897F919C1893}" type="datetimeFigureOut">
              <a:rPr lang="sk-SK" smtClean="0"/>
              <a:t>15.5.2019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F42ED-1321-4421-9051-0376C26436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7254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432D-611F-4FE3-AA4E-897F919C1893}" type="datetimeFigureOut">
              <a:rPr lang="sk-SK" smtClean="0"/>
              <a:t>15.5.2019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F42ED-1321-4421-9051-0376C2643654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0569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432D-611F-4FE3-AA4E-897F919C1893}" type="datetimeFigureOut">
              <a:rPr lang="sk-SK" smtClean="0"/>
              <a:t>15.5.2019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F42ED-1321-4421-9051-0376C26436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3494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432D-611F-4FE3-AA4E-897F919C1893}" type="datetimeFigureOut">
              <a:rPr lang="sk-SK" smtClean="0"/>
              <a:t>15.5.2019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F42ED-1321-4421-9051-0376C26436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55697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432D-611F-4FE3-AA4E-897F919C1893}" type="datetimeFigureOut">
              <a:rPr lang="sk-SK" smtClean="0"/>
              <a:t>15.5.2019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F42ED-1321-4421-9051-0376C26436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66497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432D-611F-4FE3-AA4E-897F919C1893}" type="datetimeFigureOut">
              <a:rPr lang="sk-SK" smtClean="0"/>
              <a:t>15.5.2019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F42ED-1321-4421-9051-0376C26436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85112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432D-611F-4FE3-AA4E-897F919C1893}" type="datetimeFigureOut">
              <a:rPr lang="sk-SK" smtClean="0"/>
              <a:t>15.5.2019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F42ED-1321-4421-9051-0376C26436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0859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432D-611F-4FE3-AA4E-897F919C1893}" type="datetimeFigureOut">
              <a:rPr lang="sk-SK" smtClean="0"/>
              <a:t>15.5.2019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F42ED-1321-4421-9051-0376C26436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11381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432D-611F-4FE3-AA4E-897F919C1893}" type="datetimeFigureOut">
              <a:rPr lang="sk-SK" smtClean="0"/>
              <a:t>15.5.2019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F42ED-1321-4421-9051-0376C26436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79404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432D-611F-4FE3-AA4E-897F919C1893}" type="datetimeFigureOut">
              <a:rPr lang="sk-SK" smtClean="0"/>
              <a:t>15.5.2019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F42ED-1321-4421-9051-0376C26436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85396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432D-611F-4FE3-AA4E-897F919C1893}" type="datetimeFigureOut">
              <a:rPr lang="sk-SK" smtClean="0"/>
              <a:t>15.5.2019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F42ED-1321-4421-9051-0376C26436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6247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432D-611F-4FE3-AA4E-897F919C1893}" type="datetimeFigureOut">
              <a:rPr lang="sk-SK" smtClean="0"/>
              <a:t>15.5.2019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F42ED-1321-4421-9051-0376C26436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50872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432D-611F-4FE3-AA4E-897F919C1893}" type="datetimeFigureOut">
              <a:rPr lang="sk-SK" smtClean="0"/>
              <a:t>15.5.2019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F42ED-1321-4421-9051-0376C26436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8719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8432D-611F-4FE3-AA4E-897F919C1893}" type="datetimeFigureOut">
              <a:rPr lang="sk-SK" smtClean="0"/>
              <a:t>15.5.2019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C5F42ED-1321-4421-9051-0376C26436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50355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ynative.com/python-random-seed/" TargetMode="External"/><Relationship Id="rId2" Type="http://schemas.openxmlformats.org/officeDocument/2006/relationships/hyperlink" Target="https://matplotlib.org/api/_as_gen/matplotlib.pyplot.his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pavlofesenko/titanic-extended" TargetMode="External"/><Relationship Id="rId5" Type="http://schemas.openxmlformats.org/officeDocument/2006/relationships/hyperlink" Target="https://www.kaggle.com/greedy93/titanic-survival-data" TargetMode="External"/><Relationship Id="rId4" Type="http://schemas.openxmlformats.org/officeDocument/2006/relationships/hyperlink" Target="https://www.kaggle.com/c/titanic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5D240B-E065-40F0-963E-377108C9B0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Neurónové siete – seminárna práca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D323B19-E9F2-42E5-9205-BAFE052A2F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Bc. Veronika Haluzová</a:t>
            </a:r>
          </a:p>
        </p:txBody>
      </p:sp>
    </p:spTree>
    <p:extLst>
      <p:ext uri="{BB962C8B-B14F-4D97-AF65-F5344CB8AC3E}">
        <p14:creationId xmlns:p14="http://schemas.microsoft.com/office/powerpoint/2010/main" val="2882453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7E2626A-34FF-4794-919B-F259FA356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Testovanie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AA74742-AF3E-40CA-8501-59E7D7CC5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sk-SK" dirty="0"/>
              <a:t>T</a:t>
            </a:r>
            <a:r>
              <a:rPr lang="en-US" dirty="0" err="1"/>
              <a:t>est</a:t>
            </a:r>
            <a:r>
              <a:rPr lang="en-US" dirty="0"/>
              <a:t> a </a:t>
            </a:r>
            <a:r>
              <a:rPr lang="en-US" dirty="0" err="1"/>
              <a:t>výber</a:t>
            </a:r>
            <a:r>
              <a:rPr lang="en-US" dirty="0"/>
              <a:t> </a:t>
            </a:r>
            <a:r>
              <a:rPr lang="en-US" dirty="0" err="1"/>
              <a:t>vhodných</a:t>
            </a:r>
            <a:r>
              <a:rPr lang="en-US" dirty="0"/>
              <a:t> </a:t>
            </a:r>
            <a:r>
              <a:rPr lang="en-US" dirty="0" err="1"/>
              <a:t>seedov</a:t>
            </a:r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A2D78473-E37B-469C-8F4C-1168D2369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556633"/>
            <a:ext cx="785812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802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94CE79-7227-4EBA-A493-2F35F43C7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Vykreslenie modelov</a:t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99150B1-F808-43B6-9847-8D6CEA166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0745"/>
            <a:ext cx="8596668" cy="3880773"/>
          </a:xfrm>
        </p:spPr>
        <p:txBody>
          <a:bodyPr/>
          <a:lstStyle/>
          <a:p>
            <a:r>
              <a:rPr lang="sk-SK" dirty="0"/>
              <a:t>Či sa vybrali najlepšie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8F4763CC-A1E8-4994-8C4A-B82B02080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764" y="2233088"/>
            <a:ext cx="94773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85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D5C6339-CA14-42D7-912F-E1A12D3FC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Výsledky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D935FE2-7BE2-4FD1-AE2B-F3C7C0E4E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Predikcia a výstup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FEBCCBF3-806D-4B08-96AA-79E217AE9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182" y="2818296"/>
            <a:ext cx="5838574" cy="278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246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33D37E-D7C8-4B60-8274-88C122EFC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Použité zdroje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5FDAA48-0103-4C05-BA1B-F118B1913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solidFill>
                  <a:schemeClr val="accent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https://matplotlib.org/api/_as_gen/matplotlib.pyplot.hist.html</a:t>
            </a:r>
            <a:endParaRPr lang="sk-SK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sk-SK" dirty="0">
                <a:solidFill>
                  <a:schemeClr val="accent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https://pynative.com/python-random-seed/</a:t>
            </a:r>
            <a:endParaRPr lang="sk-SK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sk-SK" dirty="0">
                <a:solidFill>
                  <a:schemeClr val="accent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https://www.kaggle.com/c/titanic</a:t>
            </a:r>
            <a:endParaRPr lang="sk-SK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sk-SK" dirty="0">
                <a:solidFill>
                  <a:schemeClr val="accent1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https://www.kaggle.com/greedy93/titanic-survival-data</a:t>
            </a:r>
            <a:endParaRPr lang="sk-SK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sk-SK" dirty="0">
                <a:solidFill>
                  <a:schemeClr val="accent1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https://www.kaggle.com/pavlofesenko/titanic-extended</a:t>
            </a:r>
            <a:endParaRPr lang="sk-SK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11733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45F716-587E-45D0-A8F5-4370B80AB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169" y="3008244"/>
            <a:ext cx="8596668" cy="1320800"/>
          </a:xfrm>
        </p:spPr>
        <p:txBody>
          <a:bodyPr/>
          <a:lstStyle/>
          <a:p>
            <a:pPr algn="ctr"/>
            <a:r>
              <a:rPr lang="sk-SK" dirty="0"/>
              <a:t>Ďakujem za pozornosť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2FBD327-799D-4A46-BA7A-1FA456363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62254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36E7EA-A999-4FEB-97FF-9523D612B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Obsah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D9A35F4-B0BC-43E0-BFD6-0D07738C7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Dataset</a:t>
            </a:r>
            <a:r>
              <a:rPr lang="sk-SK" dirty="0"/>
              <a:t> – </a:t>
            </a:r>
            <a:r>
              <a:rPr lang="sk-SK" dirty="0" err="1"/>
              <a:t>trénovacie</a:t>
            </a:r>
            <a:r>
              <a:rPr lang="sk-SK" dirty="0"/>
              <a:t> a testovacie dáta</a:t>
            </a:r>
          </a:p>
          <a:p>
            <a:r>
              <a:rPr lang="sk-SK" dirty="0"/>
              <a:t>Definované funkcie</a:t>
            </a:r>
          </a:p>
          <a:p>
            <a:r>
              <a:rPr lang="sk-SK" dirty="0"/>
              <a:t>Trénovanie</a:t>
            </a:r>
          </a:p>
          <a:p>
            <a:r>
              <a:rPr lang="sk-SK" dirty="0"/>
              <a:t>Testovanie</a:t>
            </a:r>
          </a:p>
          <a:p>
            <a:r>
              <a:rPr lang="sk-SK" dirty="0"/>
              <a:t>Výsledky</a:t>
            </a:r>
          </a:p>
        </p:txBody>
      </p:sp>
    </p:spTree>
    <p:extLst>
      <p:ext uri="{BB962C8B-B14F-4D97-AF65-F5344CB8AC3E}">
        <p14:creationId xmlns:p14="http://schemas.microsoft.com/office/powerpoint/2010/main" val="1575347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4C31227-D5EA-4691-9899-41B5D3F97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Dataset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B0C5985-8FD9-4F19-9F07-92C791B97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4409"/>
            <a:ext cx="8596668" cy="3880773"/>
          </a:xfrm>
        </p:spPr>
        <p:txBody>
          <a:bodyPr/>
          <a:lstStyle/>
          <a:p>
            <a:r>
              <a:rPr lang="sk-SK" dirty="0"/>
              <a:t>Použitý </a:t>
            </a:r>
            <a:r>
              <a:rPr lang="sk-SK" dirty="0" err="1"/>
              <a:t>dataset</a:t>
            </a:r>
            <a:r>
              <a:rPr lang="sk-SK" dirty="0"/>
              <a:t> – údaje cestujúcich z lode </a:t>
            </a:r>
            <a:r>
              <a:rPr lang="sk-SK" dirty="0" err="1"/>
              <a:t>Titanic</a:t>
            </a:r>
            <a:endParaRPr lang="sk-SK" dirty="0"/>
          </a:p>
          <a:p>
            <a:r>
              <a:rPr lang="sk-SK" dirty="0"/>
              <a:t>Dáta –</a:t>
            </a:r>
            <a:r>
              <a:rPr lang="sk-SK" dirty="0" err="1"/>
              <a:t>trénovacie</a:t>
            </a:r>
            <a:r>
              <a:rPr lang="sk-SK" dirty="0"/>
              <a:t>, testovacie</a:t>
            </a:r>
          </a:p>
          <a:p>
            <a:r>
              <a:rPr lang="sk-SK" dirty="0"/>
              <a:t>train.csv, test.csv</a:t>
            </a:r>
          </a:p>
          <a:p>
            <a:r>
              <a:rPr lang="sk-SK" dirty="0"/>
              <a:t>Zoznam pasažierov – vopred rozdelený na </a:t>
            </a:r>
            <a:r>
              <a:rPr lang="sk-SK" dirty="0" err="1"/>
              <a:t>train</a:t>
            </a:r>
            <a:r>
              <a:rPr lang="sk-SK" dirty="0"/>
              <a:t>, test </a:t>
            </a:r>
          </a:p>
          <a:p>
            <a:r>
              <a:rPr lang="sk-SK" dirty="0" err="1"/>
              <a:t>Trénovacie</a:t>
            </a:r>
            <a:r>
              <a:rPr lang="sk-SK" dirty="0"/>
              <a:t> dáta - 891</a:t>
            </a:r>
          </a:p>
          <a:p>
            <a:r>
              <a:rPr lang="sk-SK" dirty="0"/>
              <a:t>Testovacie dáta – 418 záznamov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88C4C3E3-30DD-49FD-BB36-D16A9D538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949" y="4384605"/>
            <a:ext cx="4829903" cy="147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092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BCD87D-86F5-4358-A0AA-156CA2596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Dataset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97DFD87-9A5A-45AF-840B-78C6F1A98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sk-SK" dirty="0"/>
              <a:t>Viacero údajov</a:t>
            </a:r>
          </a:p>
          <a:p>
            <a:r>
              <a:rPr lang="sk-SK" dirty="0" err="1"/>
              <a:t>Name</a:t>
            </a:r>
            <a:r>
              <a:rPr lang="sk-SK" dirty="0"/>
              <a:t>, </a:t>
            </a:r>
            <a:r>
              <a:rPr lang="sk-SK" dirty="0" err="1"/>
              <a:t>Age</a:t>
            </a:r>
            <a:r>
              <a:rPr lang="sk-SK" dirty="0"/>
              <a:t>, </a:t>
            </a:r>
            <a:r>
              <a:rPr lang="sk-SK" dirty="0" err="1"/>
              <a:t>Survived</a:t>
            </a:r>
            <a:r>
              <a:rPr lang="sk-SK" dirty="0"/>
              <a:t>, </a:t>
            </a:r>
            <a:r>
              <a:rPr lang="sk-SK" dirty="0" err="1"/>
              <a:t>Destination</a:t>
            </a:r>
            <a:r>
              <a:rPr lang="sk-SK" dirty="0"/>
              <a:t>, atď.</a:t>
            </a:r>
          </a:p>
          <a:p>
            <a:r>
              <a:rPr lang="sk-SK" dirty="0"/>
              <a:t>Nie všetky boli použité – čistenie dát – drop</a:t>
            </a:r>
          </a:p>
          <a:p>
            <a:r>
              <a:rPr lang="sk-SK" dirty="0"/>
              <a:t>Odstránenie duplikátov – </a:t>
            </a:r>
            <a:r>
              <a:rPr lang="sk-SK" dirty="0" err="1"/>
              <a:t>ticket</a:t>
            </a:r>
            <a:endParaRPr lang="sk-SK" dirty="0"/>
          </a:p>
          <a:p>
            <a:r>
              <a:rPr lang="sk-SK" dirty="0"/>
              <a:t>Vypočítaná </a:t>
            </a:r>
            <a:r>
              <a:rPr lang="sk-SK" dirty="0" err="1"/>
              <a:t>FamilySize</a:t>
            </a:r>
            <a:endParaRPr lang="sk-SK" dirty="0"/>
          </a:p>
          <a:p>
            <a:r>
              <a:rPr lang="sk-SK" dirty="0"/>
              <a:t>Zjednodušenie dát </a:t>
            </a:r>
          </a:p>
          <a:p>
            <a:pPr lvl="1"/>
            <a:r>
              <a:rPr lang="sk-SK" dirty="0"/>
              <a:t>Združenie titulov do kategórií - agregácia</a:t>
            </a:r>
          </a:p>
          <a:p>
            <a:pPr lvl="1"/>
            <a:r>
              <a:rPr lang="sk-SK" dirty="0"/>
              <a:t>Pohlavie ako 0, 1</a:t>
            </a:r>
          </a:p>
          <a:p>
            <a:pPr lvl="1"/>
            <a:r>
              <a:rPr lang="sk-SK" dirty="0"/>
              <a:t>Chýbajúci vek nahradený priemerným vekom</a:t>
            </a:r>
          </a:p>
        </p:txBody>
      </p:sp>
    </p:spTree>
    <p:extLst>
      <p:ext uri="{BB962C8B-B14F-4D97-AF65-F5344CB8AC3E}">
        <p14:creationId xmlns:p14="http://schemas.microsoft.com/office/powerpoint/2010/main" val="1076461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0D7AC2-5167-48A5-9865-C1C494726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Funkcia 1/3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7557645-A583-4C49-A56D-4F8E5DD8C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sk-SK" dirty="0"/>
              <a:t>Generovanie skupín dát (</a:t>
            </a:r>
            <a:r>
              <a:rPr lang="sk-SK" dirty="0" err="1"/>
              <a:t>batch</a:t>
            </a:r>
            <a:r>
              <a:rPr lang="sk-SK" dirty="0"/>
              <a:t>)</a:t>
            </a:r>
          </a:p>
          <a:p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550B2C78-8144-4E25-AB99-9790E41C3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81224"/>
            <a:ext cx="761047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468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BF9A227-03D1-4735-9168-82A006D04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Funkcia 2/3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F7FDF60-E340-48F8-AFD6-A8B2E909B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Trénovanie modelu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C98F9319-96DE-44FD-B9D5-CEACD5AB7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988748"/>
            <a:ext cx="10693518" cy="193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066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CA7E32-DFBD-4D85-A6FA-E2457C143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Funkcia 3/3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C4DBFA9-7C05-4D19-9D35-F3C1A13A6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Vykreslenie grafu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E4F13696-2812-49B6-86BD-3AB4CC69B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4057" y="2986501"/>
            <a:ext cx="12376057" cy="22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212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4316388-FF45-49AA-9B95-EB9EB110F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Trénovanie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67BD9F4-DA3D-4B92-B63D-4613334D9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10056927" cy="3880773"/>
          </a:xfrm>
        </p:spPr>
        <p:txBody>
          <a:bodyPr/>
          <a:lstStyle/>
          <a:p>
            <a:r>
              <a:rPr lang="sk-SK" dirty="0"/>
              <a:t>Vytvorenie </a:t>
            </a:r>
            <a:r>
              <a:rPr lang="sk-SK" dirty="0" err="1"/>
              <a:t>datasetov</a:t>
            </a:r>
            <a:r>
              <a:rPr lang="sk-SK" dirty="0"/>
              <a:t>, ktoré sú potrebné na trénovanie, validáciu a testovanie modelov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C83012A3-7EE1-4ACA-9627-E7F2140E4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60" y="2990022"/>
            <a:ext cx="10840955" cy="282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507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AB87A3-043A-4E7A-8963-73C8393B5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Testovanie - </a:t>
            </a:r>
            <a:r>
              <a:rPr lang="sk-SK" dirty="0" err="1"/>
              <a:t>crossval</a:t>
            </a:r>
            <a:r>
              <a:rPr lang="sk-SK" dirty="0"/>
              <a:t> </a:t>
            </a:r>
            <a:r>
              <a:rPr lang="sk-SK" dirty="0" err="1"/>
              <a:t>accuracy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0523BD4-DC07-40FF-9BFA-82F1F857A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8D5A3B42-8FCB-4D59-B996-59A83885D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94392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20682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98</TotalTime>
  <Words>222</Words>
  <Application>Microsoft Office PowerPoint</Application>
  <PresentationFormat>Širokouhlá</PresentationFormat>
  <Paragraphs>47</Paragraphs>
  <Slides>14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Fazeta</vt:lpstr>
      <vt:lpstr>Neurónové siete – seminárna práca</vt:lpstr>
      <vt:lpstr>Obsah</vt:lpstr>
      <vt:lpstr>Dataset</vt:lpstr>
      <vt:lpstr>Dataset</vt:lpstr>
      <vt:lpstr>Funkcia 1/3 </vt:lpstr>
      <vt:lpstr>Funkcia 2/3</vt:lpstr>
      <vt:lpstr>Funkcia 3/3</vt:lpstr>
      <vt:lpstr>Trénovanie</vt:lpstr>
      <vt:lpstr>Testovanie - crossval accuracy</vt:lpstr>
      <vt:lpstr>Testovanie</vt:lpstr>
      <vt:lpstr>Vykreslenie modelov </vt:lpstr>
      <vt:lpstr>Výsledky</vt:lpstr>
      <vt:lpstr>Použité zdroje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Neurónové siete</dc:title>
  <dc:creator>Veronika Haluzová</dc:creator>
  <cp:lastModifiedBy>Veronika Haluzová</cp:lastModifiedBy>
  <cp:revision>10</cp:revision>
  <dcterms:created xsi:type="dcterms:W3CDTF">2019-05-15T20:03:46Z</dcterms:created>
  <dcterms:modified xsi:type="dcterms:W3CDTF">2019-05-15T21:41:47Z</dcterms:modified>
</cp:coreProperties>
</file>