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7" r:id="rId6"/>
    <p:sldId id="278" r:id="rId7"/>
    <p:sldId id="265" r:id="rId8"/>
    <p:sldId id="264" r:id="rId9"/>
    <p:sldId id="266" r:id="rId10"/>
    <p:sldId id="271" r:id="rId11"/>
    <p:sldId id="288" r:id="rId12"/>
    <p:sldId id="280" r:id="rId13"/>
    <p:sldId id="281" r:id="rId14"/>
    <p:sldId id="284" r:id="rId15"/>
    <p:sldId id="289" r:id="rId16"/>
    <p:sldId id="290" r:id="rId17"/>
    <p:sldId id="292" r:id="rId18"/>
    <p:sldId id="293" r:id="rId19"/>
    <p:sldId id="285" r:id="rId20"/>
    <p:sldId id="282" r:id="rId21"/>
    <p:sldId id="261" r:id="rId22"/>
    <p:sldId id="295" r:id="rId23"/>
    <p:sldId id="294" r:id="rId24"/>
    <p:sldId id="296" r:id="rId25"/>
    <p:sldId id="298" r:id="rId26"/>
    <p:sldId id="297" r:id="rId27"/>
    <p:sldId id="299" r:id="rId28"/>
    <p:sldId id="302" r:id="rId29"/>
    <p:sldId id="307" r:id="rId30"/>
    <p:sldId id="306" r:id="rId31"/>
    <p:sldId id="301" r:id="rId32"/>
    <p:sldId id="303" r:id="rId33"/>
    <p:sldId id="304" r:id="rId34"/>
    <p:sldId id="305" r:id="rId35"/>
    <p:sldId id="286" r:id="rId36"/>
    <p:sldId id="263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00608A-D225-4034-88C4-598A2F92EA61}" v="161" dt="2019-11-25T14:18:25.8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666" autoAdjust="0"/>
    <p:restoredTop sz="94660"/>
  </p:normalViewPr>
  <p:slideViewPr>
    <p:cSldViewPr snapToGrid="0">
      <p:cViewPr varScale="1">
        <p:scale>
          <a:sx n="65" d="100"/>
          <a:sy n="65" d="100"/>
        </p:scale>
        <p:origin x="84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uhamad Fadil" userId="4b7a2f24cd9a2573" providerId="LiveId" clId="{1900608A-D225-4034-88C4-598A2F92EA61}"/>
    <pc:docChg chg="undo custSel mod addSld delSld modSld sldOrd">
      <pc:chgData name="Muhamad Fadil" userId="4b7a2f24cd9a2573" providerId="LiveId" clId="{1900608A-D225-4034-88C4-598A2F92EA61}" dt="2019-11-25T14:20:09.930" v="3516" actId="20577"/>
      <pc:docMkLst>
        <pc:docMk/>
      </pc:docMkLst>
      <pc:sldChg chg="addSp modSp mod setBg">
        <pc:chgData name="Muhamad Fadil" userId="4b7a2f24cd9a2573" providerId="LiveId" clId="{1900608A-D225-4034-88C4-598A2F92EA61}" dt="2019-11-15T05:50:00.222" v="2014" actId="26606"/>
        <pc:sldMkLst>
          <pc:docMk/>
          <pc:sldMk cId="3521479408" sldId="256"/>
        </pc:sldMkLst>
        <pc:spChg chg="mod">
          <ac:chgData name="Muhamad Fadil" userId="4b7a2f24cd9a2573" providerId="LiveId" clId="{1900608A-D225-4034-88C4-598A2F92EA61}" dt="2019-11-15T05:50:00.222" v="2014" actId="26606"/>
          <ac:spMkLst>
            <pc:docMk/>
            <pc:sldMk cId="3521479408" sldId="256"/>
            <ac:spMk id="2" creationId="{838EF1F9-10F6-4F01-88DD-B00D2C72F5EC}"/>
          </ac:spMkLst>
        </pc:spChg>
        <pc:spChg chg="mod">
          <ac:chgData name="Muhamad Fadil" userId="4b7a2f24cd9a2573" providerId="LiveId" clId="{1900608A-D225-4034-88C4-598A2F92EA61}" dt="2019-11-15T05:50:00.222" v="2014" actId="26606"/>
          <ac:spMkLst>
            <pc:docMk/>
            <pc:sldMk cId="3521479408" sldId="256"/>
            <ac:spMk id="3" creationId="{9DD5CCEB-1B1C-40E6-9C97-97C0D210C6D5}"/>
          </ac:spMkLst>
        </pc:spChg>
        <pc:spChg chg="add">
          <ac:chgData name="Muhamad Fadil" userId="4b7a2f24cd9a2573" providerId="LiveId" clId="{1900608A-D225-4034-88C4-598A2F92EA61}" dt="2019-11-15T05:50:00.222" v="2014" actId="26606"/>
          <ac:spMkLst>
            <pc:docMk/>
            <pc:sldMk cId="3521479408" sldId="256"/>
            <ac:spMk id="8" creationId="{23962611-DFD5-4092-AAFD-559E3DFCE2C9}"/>
          </ac:spMkLst>
        </pc:spChg>
        <pc:picChg chg="add">
          <ac:chgData name="Muhamad Fadil" userId="4b7a2f24cd9a2573" providerId="LiveId" clId="{1900608A-D225-4034-88C4-598A2F92EA61}" dt="2019-11-15T05:50:00.222" v="2014" actId="26606"/>
          <ac:picMkLst>
            <pc:docMk/>
            <pc:sldMk cId="3521479408" sldId="256"/>
            <ac:picMk id="10" creationId="{2270F1FA-0425-408F-9861-80BF5AFB276D}"/>
          </ac:picMkLst>
        </pc:picChg>
      </pc:sldChg>
      <pc:sldChg chg="addSp delSp modSp mod setBg">
        <pc:chgData name="Muhamad Fadil" userId="4b7a2f24cd9a2573" providerId="LiveId" clId="{1900608A-D225-4034-88C4-598A2F92EA61}" dt="2019-11-15T05:50:21.040" v="2016" actId="26606"/>
        <pc:sldMkLst>
          <pc:docMk/>
          <pc:sldMk cId="2817930690" sldId="257"/>
        </pc:sldMkLst>
        <pc:spChg chg="mod">
          <ac:chgData name="Muhamad Fadil" userId="4b7a2f24cd9a2573" providerId="LiveId" clId="{1900608A-D225-4034-88C4-598A2F92EA61}" dt="2019-11-15T05:50:21.040" v="2016" actId="26606"/>
          <ac:spMkLst>
            <pc:docMk/>
            <pc:sldMk cId="2817930690" sldId="257"/>
            <ac:spMk id="2" creationId="{04FBF6B3-7F91-4CB3-B69F-751A44F9166D}"/>
          </ac:spMkLst>
        </pc:spChg>
        <pc:spChg chg="del">
          <ac:chgData name="Muhamad Fadil" userId="4b7a2f24cd9a2573" providerId="LiveId" clId="{1900608A-D225-4034-88C4-598A2F92EA61}" dt="2019-11-15T05:50:21.040" v="2016" actId="26606"/>
          <ac:spMkLst>
            <pc:docMk/>
            <pc:sldMk cId="2817930690" sldId="257"/>
            <ac:spMk id="3" creationId="{A8FCAB26-ACFD-4078-9EA3-01B0A7F85028}"/>
          </ac:spMkLst>
        </pc:spChg>
        <pc:spChg chg="add">
          <ac:chgData name="Muhamad Fadil" userId="4b7a2f24cd9a2573" providerId="LiveId" clId="{1900608A-D225-4034-88C4-598A2F92EA61}" dt="2019-11-15T05:50:21.040" v="2016" actId="26606"/>
          <ac:spMkLst>
            <pc:docMk/>
            <pc:sldMk cId="2817930690" sldId="257"/>
            <ac:spMk id="10" creationId="{46C2E80F-49A6-4372-B103-219D417A55ED}"/>
          </ac:spMkLst>
        </pc:spChg>
        <pc:graphicFrameChg chg="add">
          <ac:chgData name="Muhamad Fadil" userId="4b7a2f24cd9a2573" providerId="LiveId" clId="{1900608A-D225-4034-88C4-598A2F92EA61}" dt="2019-11-15T05:50:21.040" v="2016" actId="26606"/>
          <ac:graphicFrameMkLst>
            <pc:docMk/>
            <pc:sldMk cId="2817930690" sldId="257"/>
            <ac:graphicFrameMk id="5" creationId="{C7E18236-A055-43E9-8EC8-16FF299003AF}"/>
          </ac:graphicFrameMkLst>
        </pc:graphicFrameChg>
      </pc:sldChg>
      <pc:sldChg chg="addSp delSp modSp mod setBg setClrOvrMap">
        <pc:chgData name="Muhamad Fadil" userId="4b7a2f24cd9a2573" providerId="LiveId" clId="{1900608A-D225-4034-88C4-598A2F92EA61}" dt="2019-11-25T13:44:56.158" v="2529" actId="1076"/>
        <pc:sldMkLst>
          <pc:docMk/>
          <pc:sldMk cId="250264786" sldId="258"/>
        </pc:sldMkLst>
        <pc:spChg chg="mod ord">
          <ac:chgData name="Muhamad Fadil" userId="4b7a2f24cd9a2573" providerId="LiveId" clId="{1900608A-D225-4034-88C4-598A2F92EA61}" dt="2019-11-25T13:44:49.874" v="2527" actId="26606"/>
          <ac:spMkLst>
            <pc:docMk/>
            <pc:sldMk cId="250264786" sldId="258"/>
            <ac:spMk id="2" creationId="{5ACD64E8-BA21-4BBA-BF59-A5095E391837}"/>
          </ac:spMkLst>
        </pc:spChg>
        <pc:spChg chg="del mod">
          <ac:chgData name="Muhamad Fadil" userId="4b7a2f24cd9a2573" providerId="LiveId" clId="{1900608A-D225-4034-88C4-598A2F92EA61}" dt="2019-11-15T06:07:11.876" v="2095"/>
          <ac:spMkLst>
            <pc:docMk/>
            <pc:sldMk cId="250264786" sldId="258"/>
            <ac:spMk id="3" creationId="{25BA443B-BEAC-4839-B620-5C074EC8CB88}"/>
          </ac:spMkLst>
        </pc:spChg>
        <pc:spChg chg="add del mod">
          <ac:chgData name="Muhamad Fadil" userId="4b7a2f24cd9a2573" providerId="LiveId" clId="{1900608A-D225-4034-88C4-598A2F92EA61}" dt="2019-11-25T13:44:20.819" v="2522"/>
          <ac:spMkLst>
            <pc:docMk/>
            <pc:sldMk cId="250264786" sldId="258"/>
            <ac:spMk id="4" creationId="{8400B00B-88E7-4F6D-A0D4-99D27D18C0CF}"/>
          </ac:spMkLst>
        </pc:spChg>
        <pc:spChg chg="add del mod">
          <ac:chgData name="Muhamad Fadil" userId="4b7a2f24cd9a2573" providerId="LiveId" clId="{1900608A-D225-4034-88C4-598A2F92EA61}" dt="2019-11-15T06:08:36.625" v="2103" actId="478"/>
          <ac:spMkLst>
            <pc:docMk/>
            <pc:sldMk cId="250264786" sldId="258"/>
            <ac:spMk id="9" creationId="{1AC0F59A-CEB2-47E6-8DBC-91F003096EC8}"/>
          </ac:spMkLst>
        </pc:spChg>
        <pc:spChg chg="add del">
          <ac:chgData name="Muhamad Fadil" userId="4b7a2f24cd9a2573" providerId="LiveId" clId="{1900608A-D225-4034-88C4-598A2F92EA61}" dt="2019-11-15T06:09:44.061" v="2110" actId="26606"/>
          <ac:spMkLst>
            <pc:docMk/>
            <pc:sldMk cId="250264786" sldId="258"/>
            <ac:spMk id="10" creationId="{37C89E4B-3C9F-44B9-8B86-D9E3D112D8EC}"/>
          </ac:spMkLst>
        </pc:spChg>
        <pc:spChg chg="add del mod">
          <ac:chgData name="Muhamad Fadil" userId="4b7a2f24cd9a2573" providerId="LiveId" clId="{1900608A-D225-4034-88C4-598A2F92EA61}" dt="2019-11-15T06:08:41.567" v="2106"/>
          <ac:spMkLst>
            <pc:docMk/>
            <pc:sldMk cId="250264786" sldId="258"/>
            <ac:spMk id="13" creationId="{C195FE34-BEE5-41B6-833C-C01095A41FAC}"/>
          </ac:spMkLst>
        </pc:spChg>
        <pc:spChg chg="add del">
          <ac:chgData name="Muhamad Fadil" userId="4b7a2f24cd9a2573" providerId="LiveId" clId="{1900608A-D225-4034-88C4-598A2F92EA61}" dt="2019-11-25T13:44:32.753" v="2523" actId="26606"/>
          <ac:spMkLst>
            <pc:docMk/>
            <pc:sldMk cId="250264786" sldId="258"/>
            <ac:spMk id="21" creationId="{AB45A142-4255-493C-8284-5D566C121B10}"/>
          </ac:spMkLst>
        </pc:spChg>
        <pc:spChg chg="add del">
          <ac:chgData name="Muhamad Fadil" userId="4b7a2f24cd9a2573" providerId="LiveId" clId="{1900608A-D225-4034-88C4-598A2F92EA61}" dt="2019-11-25T13:44:49.874" v="2527" actId="26606"/>
          <ac:spMkLst>
            <pc:docMk/>
            <pc:sldMk cId="250264786" sldId="258"/>
            <ac:spMk id="73" creationId="{AB45A142-4255-493C-8284-5D566C121B10}"/>
          </ac:spMkLst>
        </pc:spChg>
        <pc:spChg chg="add del">
          <ac:chgData name="Muhamad Fadil" userId="4b7a2f24cd9a2573" providerId="LiveId" clId="{1900608A-D225-4034-88C4-598A2F92EA61}" dt="2019-11-25T13:44:49.874" v="2527" actId="26606"/>
          <ac:spMkLst>
            <pc:docMk/>
            <pc:sldMk cId="250264786" sldId="258"/>
            <ac:spMk id="139" creationId="{CF62D2A7-8207-488C-9F46-316BA81A16C8}"/>
          </ac:spMkLst>
        </pc:spChg>
        <pc:spChg chg="add del">
          <ac:chgData name="Muhamad Fadil" userId="4b7a2f24cd9a2573" providerId="LiveId" clId="{1900608A-D225-4034-88C4-598A2F92EA61}" dt="2019-11-25T13:44:49.874" v="2527" actId="26606"/>
          <ac:spMkLst>
            <pc:docMk/>
            <pc:sldMk cId="250264786" sldId="258"/>
            <ac:spMk id="1032" creationId="{866C23D2-DE45-468D-A1F8-43C1435CBC2C}"/>
          </ac:spMkLst>
        </pc:spChg>
        <pc:graphicFrameChg chg="add del modGraphic">
          <ac:chgData name="Muhamad Fadil" userId="4b7a2f24cd9a2573" providerId="LiveId" clId="{1900608A-D225-4034-88C4-598A2F92EA61}" dt="2019-11-15T06:09:36.049" v="2109" actId="478"/>
          <ac:graphicFrameMkLst>
            <pc:docMk/>
            <pc:sldMk cId="250264786" sldId="258"/>
            <ac:graphicFrameMk id="18" creationId="{37CE83CF-59B3-4ED5-BBC1-3608C0DC3D35}"/>
          </ac:graphicFrameMkLst>
        </pc:graphicFrameChg>
        <pc:picChg chg="add del mod">
          <ac:chgData name="Muhamad Fadil" userId="4b7a2f24cd9a2573" providerId="LiveId" clId="{1900608A-D225-4034-88C4-598A2F92EA61}" dt="2019-11-15T06:08:39.648" v="2105" actId="478"/>
          <ac:picMkLst>
            <pc:docMk/>
            <pc:sldMk cId="250264786" sldId="258"/>
            <ac:picMk id="5" creationId="{6EDBA102-88F6-49DC-85C8-769468E29404}"/>
          </ac:picMkLst>
        </pc:picChg>
        <pc:picChg chg="add del mod">
          <ac:chgData name="Muhamad Fadil" userId="4b7a2f24cd9a2573" providerId="LiveId" clId="{1900608A-D225-4034-88C4-598A2F92EA61}" dt="2019-11-15T06:08:38.210" v="2104"/>
          <ac:picMkLst>
            <pc:docMk/>
            <pc:sldMk cId="250264786" sldId="258"/>
            <ac:picMk id="7" creationId="{16EE67D1-FC11-42A1-9F3A-B457D5120BB9}"/>
          </ac:picMkLst>
        </pc:picChg>
        <pc:picChg chg="add del mod">
          <ac:chgData name="Muhamad Fadil" userId="4b7a2f24cd9a2573" providerId="LiveId" clId="{1900608A-D225-4034-88C4-598A2F92EA61}" dt="2019-11-25T13:44:13.684" v="2519" actId="478"/>
          <ac:picMkLst>
            <pc:docMk/>
            <pc:sldMk cId="250264786" sldId="258"/>
            <ac:picMk id="16" creationId="{BCA44378-427B-487E-ABCF-F810531A25E4}"/>
          </ac:picMkLst>
        </pc:picChg>
        <pc:picChg chg="add del">
          <ac:chgData name="Muhamad Fadil" userId="4b7a2f24cd9a2573" providerId="LiveId" clId="{1900608A-D225-4034-88C4-598A2F92EA61}" dt="2019-11-25T13:44:18.855" v="2521" actId="478"/>
          <ac:picMkLst>
            <pc:docMk/>
            <pc:sldMk cId="250264786" sldId="258"/>
            <ac:picMk id="1026" creationId="{99803638-18D6-431A-B5AB-B35775F03F8B}"/>
          </ac:picMkLst>
        </pc:picChg>
        <pc:picChg chg="add mod">
          <ac:chgData name="Muhamad Fadil" userId="4b7a2f24cd9a2573" providerId="LiveId" clId="{1900608A-D225-4034-88C4-598A2F92EA61}" dt="2019-11-25T13:44:56.158" v="2529" actId="1076"/>
          <ac:picMkLst>
            <pc:docMk/>
            <pc:sldMk cId="250264786" sldId="258"/>
            <ac:picMk id="1028" creationId="{793D9C0D-4171-4D42-911A-588D4A4D74B4}"/>
          </ac:picMkLst>
        </pc:picChg>
        <pc:cxnChg chg="add del">
          <ac:chgData name="Muhamad Fadil" userId="4b7a2f24cd9a2573" providerId="LiveId" clId="{1900608A-D225-4034-88C4-598A2F92EA61}" dt="2019-11-15T06:09:44.061" v="2110" actId="26606"/>
          <ac:cxnSpMkLst>
            <pc:docMk/>
            <pc:sldMk cId="250264786" sldId="258"/>
            <ac:cxnSpMk id="12" creationId="{AA2EAA10-076F-46BD-8F0F-B9A2FB77A85C}"/>
          </ac:cxnSpMkLst>
        </pc:cxnChg>
        <pc:cxnChg chg="add del">
          <ac:chgData name="Muhamad Fadil" userId="4b7a2f24cd9a2573" providerId="LiveId" clId="{1900608A-D225-4034-88C4-598A2F92EA61}" dt="2019-11-15T06:09:44.061" v="2110" actId="26606"/>
          <ac:cxnSpMkLst>
            <pc:docMk/>
            <pc:sldMk cId="250264786" sldId="258"/>
            <ac:cxnSpMk id="14" creationId="{D891E407-403B-4764-86C9-33A56D3BCAA3}"/>
          </ac:cxnSpMkLst>
        </pc:cxnChg>
        <pc:cxnChg chg="add del">
          <ac:chgData name="Muhamad Fadil" userId="4b7a2f24cd9a2573" providerId="LiveId" clId="{1900608A-D225-4034-88C4-598A2F92EA61}" dt="2019-11-25T13:44:32.753" v="2523" actId="26606"/>
          <ac:cxnSpMkLst>
            <pc:docMk/>
            <pc:sldMk cId="250264786" sldId="258"/>
            <ac:cxnSpMk id="23" creationId="{38FB9660-F42F-4313-BBC4-47C007FE484C}"/>
          </ac:cxnSpMkLst>
        </pc:cxnChg>
        <pc:cxnChg chg="add del">
          <ac:chgData name="Muhamad Fadil" userId="4b7a2f24cd9a2573" providerId="LiveId" clId="{1900608A-D225-4034-88C4-598A2F92EA61}" dt="2019-11-25T13:44:49.874" v="2527" actId="26606"/>
          <ac:cxnSpMkLst>
            <pc:docMk/>
            <pc:sldMk cId="250264786" sldId="258"/>
            <ac:cxnSpMk id="75" creationId="{38FB9660-F42F-4313-BBC4-47C007FE484C}"/>
          </ac:cxnSpMkLst>
        </pc:cxnChg>
      </pc:sldChg>
      <pc:sldChg chg="addSp delSp modSp mod setBg">
        <pc:chgData name="Muhamad Fadil" userId="4b7a2f24cd9a2573" providerId="LiveId" clId="{1900608A-D225-4034-88C4-598A2F92EA61}" dt="2019-11-15T05:50:42.020" v="2017" actId="26606"/>
        <pc:sldMkLst>
          <pc:docMk/>
          <pc:sldMk cId="404297545" sldId="259"/>
        </pc:sldMkLst>
        <pc:spChg chg="mod">
          <ac:chgData name="Muhamad Fadil" userId="4b7a2f24cd9a2573" providerId="LiveId" clId="{1900608A-D225-4034-88C4-598A2F92EA61}" dt="2019-11-15T05:50:42.020" v="2017" actId="26606"/>
          <ac:spMkLst>
            <pc:docMk/>
            <pc:sldMk cId="404297545" sldId="259"/>
            <ac:spMk id="2" creationId="{0DA48D46-2F28-42AD-A14B-B35E3FFDD992}"/>
          </ac:spMkLst>
        </pc:spChg>
        <pc:spChg chg="del mod">
          <ac:chgData name="Muhamad Fadil" userId="4b7a2f24cd9a2573" providerId="LiveId" clId="{1900608A-D225-4034-88C4-598A2F92EA61}" dt="2019-11-15T05:50:42.020" v="2017" actId="26606"/>
          <ac:spMkLst>
            <pc:docMk/>
            <pc:sldMk cId="404297545" sldId="259"/>
            <ac:spMk id="3" creationId="{664E63C1-F9C6-40AE-8719-57399F1F74E1}"/>
          </ac:spMkLst>
        </pc:spChg>
        <pc:spChg chg="add">
          <ac:chgData name="Muhamad Fadil" userId="4b7a2f24cd9a2573" providerId="LiveId" clId="{1900608A-D225-4034-88C4-598A2F92EA61}" dt="2019-11-15T05:50:42.020" v="2017" actId="26606"/>
          <ac:spMkLst>
            <pc:docMk/>
            <pc:sldMk cId="404297545" sldId="259"/>
            <ac:spMk id="10" creationId="{46C2E80F-49A6-4372-B103-219D417A55ED}"/>
          </ac:spMkLst>
        </pc:spChg>
        <pc:graphicFrameChg chg="add">
          <ac:chgData name="Muhamad Fadil" userId="4b7a2f24cd9a2573" providerId="LiveId" clId="{1900608A-D225-4034-88C4-598A2F92EA61}" dt="2019-11-15T05:50:42.020" v="2017" actId="26606"/>
          <ac:graphicFrameMkLst>
            <pc:docMk/>
            <pc:sldMk cId="404297545" sldId="259"/>
            <ac:graphicFrameMk id="5" creationId="{25DA50AD-A1C5-400E-B898-A0BF55D600CA}"/>
          </ac:graphicFrameMkLst>
        </pc:graphicFrameChg>
      </pc:sldChg>
      <pc:sldChg chg="addSp modSp mod ord setBg">
        <pc:chgData name="Muhamad Fadil" userId="4b7a2f24cd9a2573" providerId="LiveId" clId="{1900608A-D225-4034-88C4-598A2F92EA61}" dt="2019-11-15T06:10:14.490" v="2115" actId="26606"/>
        <pc:sldMkLst>
          <pc:docMk/>
          <pc:sldMk cId="557166642" sldId="261"/>
        </pc:sldMkLst>
        <pc:spChg chg="mod">
          <ac:chgData name="Muhamad Fadil" userId="4b7a2f24cd9a2573" providerId="LiveId" clId="{1900608A-D225-4034-88C4-598A2F92EA61}" dt="2019-11-15T06:10:14.490" v="2115" actId="26606"/>
          <ac:spMkLst>
            <pc:docMk/>
            <pc:sldMk cId="557166642" sldId="261"/>
            <ac:spMk id="2" creationId="{9A0847D2-57D4-4F38-9D1A-0D45E8297AE7}"/>
          </ac:spMkLst>
        </pc:spChg>
        <pc:spChg chg="mod">
          <ac:chgData name="Muhamad Fadil" userId="4b7a2f24cd9a2573" providerId="LiveId" clId="{1900608A-D225-4034-88C4-598A2F92EA61}" dt="2019-11-15T06:10:14.490" v="2115" actId="26606"/>
          <ac:spMkLst>
            <pc:docMk/>
            <pc:sldMk cId="557166642" sldId="261"/>
            <ac:spMk id="3" creationId="{B47F26A8-EA8A-497E-B981-D864B346DA06}"/>
          </ac:spMkLst>
        </pc:spChg>
        <pc:spChg chg="add">
          <ac:chgData name="Muhamad Fadil" userId="4b7a2f24cd9a2573" providerId="LiveId" clId="{1900608A-D225-4034-88C4-598A2F92EA61}" dt="2019-11-15T06:10:14.490" v="2115" actId="26606"/>
          <ac:spMkLst>
            <pc:docMk/>
            <pc:sldMk cId="557166642" sldId="261"/>
            <ac:spMk id="10" creationId="{CEB41C5C-0F34-4DDA-9D7C-5E717F35F60C}"/>
          </ac:spMkLst>
        </pc:spChg>
        <pc:picChg chg="add">
          <ac:chgData name="Muhamad Fadil" userId="4b7a2f24cd9a2573" providerId="LiveId" clId="{1900608A-D225-4034-88C4-598A2F92EA61}" dt="2019-11-15T06:10:14.490" v="2115" actId="26606"/>
          <ac:picMkLst>
            <pc:docMk/>
            <pc:sldMk cId="557166642" sldId="261"/>
            <ac:picMk id="7" creationId="{A8725804-FDCA-46A3-BAAF-5DE568C807C8}"/>
          </ac:picMkLst>
        </pc:picChg>
      </pc:sldChg>
      <pc:sldChg chg="addSp modSp mod setBg">
        <pc:chgData name="Muhamad Fadil" userId="4b7a2f24cd9a2573" providerId="LiveId" clId="{1900608A-D225-4034-88C4-598A2F92EA61}" dt="2019-11-25T14:20:09.930" v="3516" actId="20577"/>
        <pc:sldMkLst>
          <pc:docMk/>
          <pc:sldMk cId="4134630062" sldId="263"/>
        </pc:sldMkLst>
        <pc:spChg chg="mod">
          <ac:chgData name="Muhamad Fadil" userId="4b7a2f24cd9a2573" providerId="LiveId" clId="{1900608A-D225-4034-88C4-598A2F92EA61}" dt="2019-11-25T14:20:02.520" v="3515" actId="26606"/>
          <ac:spMkLst>
            <pc:docMk/>
            <pc:sldMk cId="4134630062" sldId="263"/>
            <ac:spMk id="2" creationId="{3FEB56D2-10E9-4BE7-A0C7-5AFEEB93F671}"/>
          </ac:spMkLst>
        </pc:spChg>
        <pc:spChg chg="mod">
          <ac:chgData name="Muhamad Fadil" userId="4b7a2f24cd9a2573" providerId="LiveId" clId="{1900608A-D225-4034-88C4-598A2F92EA61}" dt="2019-11-25T14:20:09.930" v="3516" actId="20577"/>
          <ac:spMkLst>
            <pc:docMk/>
            <pc:sldMk cId="4134630062" sldId="263"/>
            <ac:spMk id="3" creationId="{2905D684-E1C4-4440-8853-9122E8606EF9}"/>
          </ac:spMkLst>
        </pc:spChg>
        <pc:spChg chg="add">
          <ac:chgData name="Muhamad Fadil" userId="4b7a2f24cd9a2573" providerId="LiveId" clId="{1900608A-D225-4034-88C4-598A2F92EA61}" dt="2019-11-25T14:20:02.520" v="3515" actId="26606"/>
          <ac:spMkLst>
            <pc:docMk/>
            <pc:sldMk cId="4134630062" sldId="263"/>
            <ac:spMk id="8" creationId="{CBB2B1F0-0DD6-4744-9A46-7A344FB48E40}"/>
          </ac:spMkLst>
        </pc:spChg>
        <pc:spChg chg="add">
          <ac:chgData name="Muhamad Fadil" userId="4b7a2f24cd9a2573" providerId="LiveId" clId="{1900608A-D225-4034-88C4-598A2F92EA61}" dt="2019-11-25T14:20:02.520" v="3515" actId="26606"/>
          <ac:spMkLst>
            <pc:docMk/>
            <pc:sldMk cId="4134630062" sldId="263"/>
            <ac:spMk id="10" creationId="{52D502E5-F6B4-4D58-B4AE-FC466FF15EE8}"/>
          </ac:spMkLst>
        </pc:spChg>
        <pc:spChg chg="add">
          <ac:chgData name="Muhamad Fadil" userId="4b7a2f24cd9a2573" providerId="LiveId" clId="{1900608A-D225-4034-88C4-598A2F92EA61}" dt="2019-11-25T14:20:02.520" v="3515" actId="26606"/>
          <ac:spMkLst>
            <pc:docMk/>
            <pc:sldMk cId="4134630062" sldId="263"/>
            <ac:spMk id="12" creationId="{9DECDBF4-02B6-4BB4-B65B-B8107AD6A9E8}"/>
          </ac:spMkLst>
        </pc:spChg>
      </pc:sldChg>
      <pc:sldChg chg="addSp delSp modSp add mod setBg">
        <pc:chgData name="Muhamad Fadil" userId="4b7a2f24cd9a2573" providerId="LiveId" clId="{1900608A-D225-4034-88C4-598A2F92EA61}" dt="2019-11-15T06:05:51.221" v="2094" actId="26606"/>
        <pc:sldMkLst>
          <pc:docMk/>
          <pc:sldMk cId="1550534357" sldId="264"/>
        </pc:sldMkLst>
        <pc:spChg chg="mod">
          <ac:chgData name="Muhamad Fadil" userId="4b7a2f24cd9a2573" providerId="LiveId" clId="{1900608A-D225-4034-88C4-598A2F92EA61}" dt="2019-11-15T06:05:51.221" v="2094" actId="26606"/>
          <ac:spMkLst>
            <pc:docMk/>
            <pc:sldMk cId="1550534357" sldId="264"/>
            <ac:spMk id="2" creationId="{404F36EB-710C-4AF2-BC86-0D8FC72963A0}"/>
          </ac:spMkLst>
        </pc:spChg>
        <pc:spChg chg="del mod">
          <ac:chgData name="Muhamad Fadil" userId="4b7a2f24cd9a2573" providerId="LiveId" clId="{1900608A-D225-4034-88C4-598A2F92EA61}" dt="2019-11-15T06:05:51.221" v="2094" actId="26606"/>
          <ac:spMkLst>
            <pc:docMk/>
            <pc:sldMk cId="1550534357" sldId="264"/>
            <ac:spMk id="3" creationId="{B11248C7-D97F-4F23-BCE8-25134302A7F7}"/>
          </ac:spMkLst>
        </pc:spChg>
        <pc:spChg chg="add">
          <ac:chgData name="Muhamad Fadil" userId="4b7a2f24cd9a2573" providerId="LiveId" clId="{1900608A-D225-4034-88C4-598A2F92EA61}" dt="2019-11-15T06:05:51.221" v="2094" actId="26606"/>
          <ac:spMkLst>
            <pc:docMk/>
            <pc:sldMk cId="1550534357" sldId="264"/>
            <ac:spMk id="10" creationId="{46C2E80F-49A6-4372-B103-219D417A55ED}"/>
          </ac:spMkLst>
        </pc:spChg>
        <pc:graphicFrameChg chg="add">
          <ac:chgData name="Muhamad Fadil" userId="4b7a2f24cd9a2573" providerId="LiveId" clId="{1900608A-D225-4034-88C4-598A2F92EA61}" dt="2019-11-15T06:05:51.221" v="2094" actId="26606"/>
          <ac:graphicFrameMkLst>
            <pc:docMk/>
            <pc:sldMk cId="1550534357" sldId="264"/>
            <ac:graphicFrameMk id="5" creationId="{80FCA08F-7A66-42E1-812C-B15485DC369A}"/>
          </ac:graphicFrameMkLst>
        </pc:graphicFrameChg>
      </pc:sldChg>
      <pc:sldChg chg="addSp delSp modSp add mod ord setBg setClrOvrMap">
        <pc:chgData name="Muhamad Fadil" userId="4b7a2f24cd9a2573" providerId="LiveId" clId="{1900608A-D225-4034-88C4-598A2F92EA61}" dt="2019-11-25T14:18:25.886" v="3497"/>
        <pc:sldMkLst>
          <pc:docMk/>
          <pc:sldMk cId="1159574176" sldId="265"/>
        </pc:sldMkLst>
        <pc:spChg chg="mod">
          <ac:chgData name="Muhamad Fadil" userId="4b7a2f24cd9a2573" providerId="LiveId" clId="{1900608A-D225-4034-88C4-598A2F92EA61}" dt="2019-11-25T14:18:16.693" v="3496" actId="26606"/>
          <ac:spMkLst>
            <pc:docMk/>
            <pc:sldMk cId="1159574176" sldId="265"/>
            <ac:spMk id="2" creationId="{F6B1CD9A-8734-49E6-AF72-E43E8B2793CB}"/>
          </ac:spMkLst>
        </pc:spChg>
        <pc:spChg chg="del">
          <ac:chgData name="Muhamad Fadil" userId="4b7a2f24cd9a2573" providerId="LiveId" clId="{1900608A-D225-4034-88C4-598A2F92EA61}" dt="2019-11-15T06:25:04.894" v="2133"/>
          <ac:spMkLst>
            <pc:docMk/>
            <pc:sldMk cId="1159574176" sldId="265"/>
            <ac:spMk id="3" creationId="{10C2C22B-200A-4C26-A73D-840DFEF9694F}"/>
          </ac:spMkLst>
        </pc:spChg>
        <pc:spChg chg="add del mod">
          <ac:chgData name="Muhamad Fadil" userId="4b7a2f24cd9a2573" providerId="LiveId" clId="{1900608A-D225-4034-88C4-598A2F92EA61}" dt="2019-11-25T13:45:42.506" v="2531"/>
          <ac:spMkLst>
            <pc:docMk/>
            <pc:sldMk cId="1159574176" sldId="265"/>
            <ac:spMk id="4" creationId="{BB3C944B-D433-4B84-958E-3BDBEC029FC8}"/>
          </ac:spMkLst>
        </pc:spChg>
        <pc:spChg chg="add del mod">
          <ac:chgData name="Muhamad Fadil" userId="4b7a2f24cd9a2573" providerId="LiveId" clId="{1900608A-D225-4034-88C4-598A2F92EA61}" dt="2019-11-15T06:26:24.842" v="2141"/>
          <ac:spMkLst>
            <pc:docMk/>
            <pc:sldMk cId="1159574176" sldId="265"/>
            <ac:spMk id="6" creationId="{B033C22D-6F2F-411E-B186-EC74F6673A20}"/>
          </ac:spMkLst>
        </pc:spChg>
        <pc:spChg chg="add">
          <ac:chgData name="Muhamad Fadil" userId="4b7a2f24cd9a2573" providerId="LiveId" clId="{1900608A-D225-4034-88C4-598A2F92EA61}" dt="2019-11-25T14:18:16.693" v="3496" actId="26606"/>
          <ac:spMkLst>
            <pc:docMk/>
            <pc:sldMk cId="1159574176" sldId="265"/>
            <ac:spMk id="9" creationId="{8FEA1688-9EF5-4165-900B-705079C0EEA5}"/>
          </ac:spMkLst>
        </pc:spChg>
        <pc:spChg chg="add">
          <ac:chgData name="Muhamad Fadil" userId="4b7a2f24cd9a2573" providerId="LiveId" clId="{1900608A-D225-4034-88C4-598A2F92EA61}" dt="2019-11-25T14:18:16.693" v="3496" actId="26606"/>
          <ac:spMkLst>
            <pc:docMk/>
            <pc:sldMk cId="1159574176" sldId="265"/>
            <ac:spMk id="12" creationId="{867D4867-5BA7-4462-B2F6-A23F4A622AA7}"/>
          </ac:spMkLst>
        </pc:spChg>
        <pc:picChg chg="add del mod">
          <ac:chgData name="Muhamad Fadil" userId="4b7a2f24cd9a2573" providerId="LiveId" clId="{1900608A-D225-4034-88C4-598A2F92EA61}" dt="2019-11-15T06:25:27.049" v="2137" actId="478"/>
          <ac:picMkLst>
            <pc:docMk/>
            <pc:sldMk cId="1159574176" sldId="265"/>
            <ac:picMk id="4" creationId="{1723EEA7-1F3D-432E-BF4B-834039143DE7}"/>
          </ac:picMkLst>
        </pc:picChg>
        <pc:picChg chg="add mod">
          <ac:chgData name="Muhamad Fadil" userId="4b7a2f24cd9a2573" providerId="LiveId" clId="{1900608A-D225-4034-88C4-598A2F92EA61}" dt="2019-11-25T14:18:16.693" v="3496" actId="26606"/>
          <ac:picMkLst>
            <pc:docMk/>
            <pc:sldMk cId="1159574176" sldId="265"/>
            <ac:picMk id="5" creationId="{E6A4DE7D-1FE5-485D-B9E6-5DEBA8D4FA88}"/>
          </ac:picMkLst>
        </pc:picChg>
        <pc:picChg chg="add del mod">
          <ac:chgData name="Muhamad Fadil" userId="4b7a2f24cd9a2573" providerId="LiveId" clId="{1900608A-D225-4034-88C4-598A2F92EA61}" dt="2019-11-25T13:45:07.312" v="2530" actId="478"/>
          <ac:picMkLst>
            <pc:docMk/>
            <pc:sldMk cId="1159574176" sldId="265"/>
            <ac:picMk id="7" creationId="{EB994903-485F-4B16-89A4-481700C03B84}"/>
          </ac:picMkLst>
        </pc:picChg>
      </pc:sldChg>
      <pc:sldChg chg="addSp delSp modSp add">
        <pc:chgData name="Muhamad Fadil" userId="4b7a2f24cd9a2573" providerId="LiveId" clId="{1900608A-D225-4034-88C4-598A2F92EA61}" dt="2019-11-15T06:29:51.501" v="2230" actId="20577"/>
        <pc:sldMkLst>
          <pc:docMk/>
          <pc:sldMk cId="1073243453" sldId="266"/>
        </pc:sldMkLst>
        <pc:spChg chg="mod">
          <ac:chgData name="Muhamad Fadil" userId="4b7a2f24cd9a2573" providerId="LiveId" clId="{1900608A-D225-4034-88C4-598A2F92EA61}" dt="2019-11-15T06:29:51.501" v="2230" actId="20577"/>
          <ac:spMkLst>
            <pc:docMk/>
            <pc:sldMk cId="1073243453" sldId="266"/>
            <ac:spMk id="2" creationId="{23BFD3EF-6472-45FF-AAC7-A93B6974BF40}"/>
          </ac:spMkLst>
        </pc:spChg>
        <pc:spChg chg="del">
          <ac:chgData name="Muhamad Fadil" userId="4b7a2f24cd9a2573" providerId="LiveId" clId="{1900608A-D225-4034-88C4-598A2F92EA61}" dt="2019-11-15T06:27:31.374" v="2156"/>
          <ac:spMkLst>
            <pc:docMk/>
            <pc:sldMk cId="1073243453" sldId="266"/>
            <ac:spMk id="3" creationId="{9CFF35A3-D4ED-44E2-97DF-972C32E70980}"/>
          </ac:spMkLst>
        </pc:spChg>
        <pc:picChg chg="add mod">
          <ac:chgData name="Muhamad Fadil" userId="4b7a2f24cd9a2573" providerId="LiveId" clId="{1900608A-D225-4034-88C4-598A2F92EA61}" dt="2019-11-15T06:27:40.519" v="2159" actId="14100"/>
          <ac:picMkLst>
            <pc:docMk/>
            <pc:sldMk cId="1073243453" sldId="266"/>
            <ac:picMk id="4" creationId="{5915242B-E0BA-4477-99D6-24326A4ACB44}"/>
          </ac:picMkLst>
        </pc:picChg>
      </pc:sldChg>
      <pc:sldChg chg="addSp delSp modSp add del">
        <pc:chgData name="Muhamad Fadil" userId="4b7a2f24cd9a2573" providerId="LiveId" clId="{1900608A-D225-4034-88C4-598A2F92EA61}" dt="2019-11-25T13:50:39.912" v="2584" actId="2696"/>
        <pc:sldMkLst>
          <pc:docMk/>
          <pc:sldMk cId="81375555" sldId="268"/>
        </pc:sldMkLst>
        <pc:spChg chg="add del mod">
          <ac:chgData name="Muhamad Fadil" userId="4b7a2f24cd9a2573" providerId="LiveId" clId="{1900608A-D225-4034-88C4-598A2F92EA61}" dt="2019-11-15T06:31:08.248" v="2236"/>
          <ac:spMkLst>
            <pc:docMk/>
            <pc:sldMk cId="81375555" sldId="268"/>
            <ac:spMk id="5" creationId="{98335CE8-D526-486A-9003-34D26FEB5BCA}"/>
          </ac:spMkLst>
        </pc:spChg>
        <pc:picChg chg="del">
          <ac:chgData name="Muhamad Fadil" userId="4b7a2f24cd9a2573" providerId="LiveId" clId="{1900608A-D225-4034-88C4-598A2F92EA61}" dt="2019-11-15T06:31:01.686" v="2233" actId="478"/>
          <ac:picMkLst>
            <pc:docMk/>
            <pc:sldMk cId="81375555" sldId="268"/>
            <ac:picMk id="4" creationId="{5915242B-E0BA-4477-99D6-24326A4ACB44}"/>
          </ac:picMkLst>
        </pc:picChg>
        <pc:picChg chg="add del">
          <ac:chgData name="Muhamad Fadil" userId="4b7a2f24cd9a2573" providerId="LiveId" clId="{1900608A-D225-4034-88C4-598A2F92EA61}" dt="2019-11-15T06:31:05.491" v="2235"/>
          <ac:picMkLst>
            <pc:docMk/>
            <pc:sldMk cId="81375555" sldId="268"/>
            <ac:picMk id="6" creationId="{636B679D-6879-4E4B-84BC-E6A893825C45}"/>
          </ac:picMkLst>
        </pc:picChg>
        <pc:picChg chg="add mod">
          <ac:chgData name="Muhamad Fadil" userId="4b7a2f24cd9a2573" providerId="LiveId" clId="{1900608A-D225-4034-88C4-598A2F92EA61}" dt="2019-11-15T06:46:06.195" v="2509" actId="14100"/>
          <ac:picMkLst>
            <pc:docMk/>
            <pc:sldMk cId="81375555" sldId="268"/>
            <ac:picMk id="7" creationId="{004FBDF3-047F-4783-9D34-FF1162B7A8B2}"/>
          </ac:picMkLst>
        </pc:picChg>
        <pc:picChg chg="add mod">
          <ac:chgData name="Muhamad Fadil" userId="4b7a2f24cd9a2573" providerId="LiveId" clId="{1900608A-D225-4034-88C4-598A2F92EA61}" dt="2019-11-15T06:46:10.620" v="2511" actId="14100"/>
          <ac:picMkLst>
            <pc:docMk/>
            <pc:sldMk cId="81375555" sldId="268"/>
            <ac:picMk id="8" creationId="{D2B4BC5C-400E-4C15-B976-13D606625564}"/>
          </ac:picMkLst>
        </pc:picChg>
      </pc:sldChg>
      <pc:sldChg chg="addSp delSp modSp add del">
        <pc:chgData name="Muhamad Fadil" userId="4b7a2f24cd9a2573" providerId="LiveId" clId="{1900608A-D225-4034-88C4-598A2F92EA61}" dt="2019-11-25T13:50:38.167" v="2583" actId="2696"/>
        <pc:sldMkLst>
          <pc:docMk/>
          <pc:sldMk cId="2254214857" sldId="269"/>
        </pc:sldMkLst>
        <pc:spChg chg="mod">
          <ac:chgData name="Muhamad Fadil" userId="4b7a2f24cd9a2573" providerId="LiveId" clId="{1900608A-D225-4034-88C4-598A2F92EA61}" dt="2019-11-15T06:34:24.788" v="2353" actId="20577"/>
          <ac:spMkLst>
            <pc:docMk/>
            <pc:sldMk cId="2254214857" sldId="269"/>
            <ac:spMk id="2" creationId="{8569B251-6BA1-4227-A8EF-087FF8FAB28A}"/>
          </ac:spMkLst>
        </pc:spChg>
        <pc:spChg chg="del">
          <ac:chgData name="Muhamad Fadil" userId="4b7a2f24cd9a2573" providerId="LiveId" clId="{1900608A-D225-4034-88C4-598A2F92EA61}" dt="2019-11-15T06:31:57.850" v="2250"/>
          <ac:spMkLst>
            <pc:docMk/>
            <pc:sldMk cId="2254214857" sldId="269"/>
            <ac:spMk id="3" creationId="{FE706255-B1B9-4EE7-889B-5C89A09DB41D}"/>
          </ac:spMkLst>
        </pc:spChg>
        <pc:picChg chg="add mod">
          <ac:chgData name="Muhamad Fadil" userId="4b7a2f24cd9a2573" providerId="LiveId" clId="{1900608A-D225-4034-88C4-598A2F92EA61}" dt="2019-11-15T06:32:02.830" v="2252" actId="1076"/>
          <ac:picMkLst>
            <pc:docMk/>
            <pc:sldMk cId="2254214857" sldId="269"/>
            <ac:picMk id="4" creationId="{A881FC3F-3096-4A76-9191-517E841212B5}"/>
          </ac:picMkLst>
        </pc:picChg>
        <pc:picChg chg="add mod">
          <ac:chgData name="Muhamad Fadil" userId="4b7a2f24cd9a2573" providerId="LiveId" clId="{1900608A-D225-4034-88C4-598A2F92EA61}" dt="2019-11-15T06:53:23.179" v="2517" actId="1076"/>
          <ac:picMkLst>
            <pc:docMk/>
            <pc:sldMk cId="2254214857" sldId="269"/>
            <ac:picMk id="5" creationId="{ADF4482D-5E3C-43CD-9351-EEC0A27DF63D}"/>
          </ac:picMkLst>
        </pc:picChg>
      </pc:sldChg>
      <pc:sldChg chg="addSp delSp modSp add del">
        <pc:chgData name="Muhamad Fadil" userId="4b7a2f24cd9a2573" providerId="LiveId" clId="{1900608A-D225-4034-88C4-598A2F92EA61}" dt="2019-11-25T13:48:29.493" v="2570" actId="2696"/>
        <pc:sldMkLst>
          <pc:docMk/>
          <pc:sldMk cId="3314274371" sldId="270"/>
        </pc:sldMkLst>
        <pc:spChg chg="mod">
          <ac:chgData name="Muhamad Fadil" userId="4b7a2f24cd9a2573" providerId="LiveId" clId="{1900608A-D225-4034-88C4-598A2F92EA61}" dt="2019-11-15T06:34:13.959" v="2338" actId="20577"/>
          <ac:spMkLst>
            <pc:docMk/>
            <pc:sldMk cId="3314274371" sldId="270"/>
            <ac:spMk id="2" creationId="{A97B49B6-139E-4733-AF55-8057CC724703}"/>
          </ac:spMkLst>
        </pc:spChg>
        <pc:spChg chg="del">
          <ac:chgData name="Muhamad Fadil" userId="4b7a2f24cd9a2573" providerId="LiveId" clId="{1900608A-D225-4034-88C4-598A2F92EA61}" dt="2019-11-15T06:32:49.101" v="2265"/>
          <ac:spMkLst>
            <pc:docMk/>
            <pc:sldMk cId="3314274371" sldId="270"/>
            <ac:spMk id="3" creationId="{6D1F2A25-0112-461E-B969-C8583A73662B}"/>
          </ac:spMkLst>
        </pc:spChg>
        <pc:spChg chg="add mod">
          <ac:chgData name="Muhamad Fadil" userId="4b7a2f24cd9a2573" providerId="LiveId" clId="{1900608A-D225-4034-88C4-598A2F92EA61}" dt="2019-11-25T13:48:20.175" v="2569" actId="478"/>
          <ac:spMkLst>
            <pc:docMk/>
            <pc:sldMk cId="3314274371" sldId="270"/>
            <ac:spMk id="4" creationId="{77BC4724-51E2-4648-8574-878E1143B05A}"/>
          </ac:spMkLst>
        </pc:spChg>
        <pc:spChg chg="add del mod">
          <ac:chgData name="Muhamad Fadil" userId="4b7a2f24cd9a2573" providerId="LiveId" clId="{1900608A-D225-4034-88C4-598A2F92EA61}" dt="2019-11-15T06:37:50.329" v="2383"/>
          <ac:spMkLst>
            <pc:docMk/>
            <pc:sldMk cId="3314274371" sldId="270"/>
            <ac:spMk id="6" creationId="{A81401C0-78E0-403E-A6A8-194276679C0A}"/>
          </ac:spMkLst>
        </pc:spChg>
        <pc:picChg chg="add del mod">
          <ac:chgData name="Muhamad Fadil" userId="4b7a2f24cd9a2573" providerId="LiveId" clId="{1900608A-D225-4034-88C4-598A2F92EA61}" dt="2019-11-15T06:37:48.455" v="2382" actId="478"/>
          <ac:picMkLst>
            <pc:docMk/>
            <pc:sldMk cId="3314274371" sldId="270"/>
            <ac:picMk id="4" creationId="{0CEF27F8-D748-4998-9DE4-9C247C79BF0E}"/>
          </ac:picMkLst>
        </pc:picChg>
        <pc:picChg chg="add del mod">
          <ac:chgData name="Muhamad Fadil" userId="4b7a2f24cd9a2573" providerId="LiveId" clId="{1900608A-D225-4034-88C4-598A2F92EA61}" dt="2019-11-25T13:48:20.175" v="2569" actId="478"/>
          <ac:picMkLst>
            <pc:docMk/>
            <pc:sldMk cId="3314274371" sldId="270"/>
            <ac:picMk id="7" creationId="{61578C79-0605-424A-9813-CED16F7D6E90}"/>
          </ac:picMkLst>
        </pc:picChg>
        <pc:picChg chg="add mod">
          <ac:chgData name="Muhamad Fadil" userId="4b7a2f24cd9a2573" providerId="LiveId" clId="{1900608A-D225-4034-88C4-598A2F92EA61}" dt="2019-11-15T06:45:24.178" v="2503" actId="1076"/>
          <ac:picMkLst>
            <pc:docMk/>
            <pc:sldMk cId="3314274371" sldId="270"/>
            <ac:picMk id="8" creationId="{A03AE7CA-5CDC-437C-A2D1-AF66CE9BA331}"/>
          </ac:picMkLst>
        </pc:picChg>
        <pc:picChg chg="add del">
          <ac:chgData name="Muhamad Fadil" userId="4b7a2f24cd9a2573" providerId="LiveId" clId="{1900608A-D225-4034-88C4-598A2F92EA61}" dt="2019-11-15T06:47:48.109" v="2515" actId="478"/>
          <ac:picMkLst>
            <pc:docMk/>
            <pc:sldMk cId="3314274371" sldId="270"/>
            <ac:picMk id="9" creationId="{5A6CA710-7B33-4A4C-8865-6F9F5A3A4435}"/>
          </ac:picMkLst>
        </pc:picChg>
      </pc:sldChg>
      <pc:sldChg chg="addSp delSp modSp add del">
        <pc:chgData name="Muhamad Fadil" userId="4b7a2f24cd9a2573" providerId="LiveId" clId="{1900608A-D225-4034-88C4-598A2F92EA61}" dt="2019-11-25T14:07:11.575" v="3176" actId="2696"/>
        <pc:sldMkLst>
          <pc:docMk/>
          <pc:sldMk cId="1747271285" sldId="271"/>
        </pc:sldMkLst>
        <pc:spChg chg="mod">
          <ac:chgData name="Muhamad Fadil" userId="4b7a2f24cd9a2573" providerId="LiveId" clId="{1900608A-D225-4034-88C4-598A2F92EA61}" dt="2019-11-15T06:40:46.335" v="2441" actId="5793"/>
          <ac:spMkLst>
            <pc:docMk/>
            <pc:sldMk cId="1747271285" sldId="271"/>
            <ac:spMk id="2" creationId="{05DABD6D-5515-4AB0-92AE-749923A90482}"/>
          </ac:spMkLst>
        </pc:spChg>
        <pc:spChg chg="del">
          <ac:chgData name="Muhamad Fadil" userId="4b7a2f24cd9a2573" providerId="LiveId" clId="{1900608A-D225-4034-88C4-598A2F92EA61}" dt="2019-11-15T06:40:48.404" v="2442"/>
          <ac:spMkLst>
            <pc:docMk/>
            <pc:sldMk cId="1747271285" sldId="271"/>
            <ac:spMk id="3" creationId="{4E61EFE5-F365-4590-A0E5-A0AE81514E29}"/>
          </ac:spMkLst>
        </pc:spChg>
        <pc:picChg chg="add mod">
          <ac:chgData name="Muhamad Fadil" userId="4b7a2f24cd9a2573" providerId="LiveId" clId="{1900608A-D225-4034-88C4-598A2F92EA61}" dt="2019-11-15T06:40:53.036" v="2444" actId="14100"/>
          <ac:picMkLst>
            <pc:docMk/>
            <pc:sldMk cId="1747271285" sldId="271"/>
            <ac:picMk id="4" creationId="{24658080-8D60-46A5-AD80-01F3385A35E2}"/>
          </ac:picMkLst>
        </pc:picChg>
        <pc:picChg chg="add mod">
          <ac:chgData name="Muhamad Fadil" userId="4b7a2f24cd9a2573" providerId="LiveId" clId="{1900608A-D225-4034-88C4-598A2F92EA61}" dt="2019-11-15T06:41:18.101" v="2446" actId="1076"/>
          <ac:picMkLst>
            <pc:docMk/>
            <pc:sldMk cId="1747271285" sldId="271"/>
            <ac:picMk id="5" creationId="{57AAA355-10F3-4A3C-AB55-049D05A37670}"/>
          </ac:picMkLst>
        </pc:picChg>
        <pc:picChg chg="add mod">
          <ac:chgData name="Muhamad Fadil" userId="4b7a2f24cd9a2573" providerId="LiveId" clId="{1900608A-D225-4034-88C4-598A2F92EA61}" dt="2019-11-15T06:41:54.588" v="2448" actId="1076"/>
          <ac:picMkLst>
            <pc:docMk/>
            <pc:sldMk cId="1747271285" sldId="271"/>
            <ac:picMk id="6" creationId="{38E57EAC-62D2-47DB-BDD7-BD53F198EB79}"/>
          </ac:picMkLst>
        </pc:picChg>
        <pc:picChg chg="add mod">
          <ac:chgData name="Muhamad Fadil" userId="4b7a2f24cd9a2573" providerId="LiveId" clId="{1900608A-D225-4034-88C4-598A2F92EA61}" dt="2019-11-15T06:42:49.887" v="2450" actId="1076"/>
          <ac:picMkLst>
            <pc:docMk/>
            <pc:sldMk cId="1747271285" sldId="271"/>
            <ac:picMk id="7" creationId="{87BE78BD-99F4-4FFC-A442-53F959BED606}"/>
          </ac:picMkLst>
        </pc:picChg>
        <pc:picChg chg="add mod">
          <ac:chgData name="Muhamad Fadil" userId="4b7a2f24cd9a2573" providerId="LiveId" clId="{1900608A-D225-4034-88C4-598A2F92EA61}" dt="2019-11-15T06:43:16.651" v="2453" actId="14100"/>
          <ac:picMkLst>
            <pc:docMk/>
            <pc:sldMk cId="1747271285" sldId="271"/>
            <ac:picMk id="8" creationId="{D83BCE93-F73E-4196-B466-1A2CEB5A1D05}"/>
          </ac:picMkLst>
        </pc:picChg>
      </pc:sldChg>
      <pc:sldChg chg="add">
        <pc:chgData name="Muhamad Fadil" userId="4b7a2f24cd9a2573" providerId="LiveId" clId="{1900608A-D225-4034-88C4-598A2F92EA61}" dt="2019-11-25T14:07:17.390" v="3177"/>
        <pc:sldMkLst>
          <pc:docMk/>
          <pc:sldMk cId="2992682279" sldId="271"/>
        </pc:sldMkLst>
      </pc:sldChg>
      <pc:sldChg chg="addSp delSp modSp add del">
        <pc:chgData name="Muhamad Fadil" userId="4b7a2f24cd9a2573" providerId="LiveId" clId="{1900608A-D225-4034-88C4-598A2F92EA61}" dt="2019-11-25T13:50:18.719" v="2582" actId="2696"/>
        <pc:sldMkLst>
          <pc:docMk/>
          <pc:sldMk cId="395225671" sldId="273"/>
        </pc:sldMkLst>
        <pc:spChg chg="mod">
          <ac:chgData name="Muhamad Fadil" userId="4b7a2f24cd9a2573" providerId="LiveId" clId="{1900608A-D225-4034-88C4-598A2F92EA61}" dt="2019-11-15T06:38:59.616" v="2418" actId="20577"/>
          <ac:spMkLst>
            <pc:docMk/>
            <pc:sldMk cId="395225671" sldId="273"/>
            <ac:spMk id="2" creationId="{BE36F3A6-B1EB-46BA-A4C2-2418EDA5CE1D}"/>
          </ac:spMkLst>
        </pc:spChg>
        <pc:spChg chg="del">
          <ac:chgData name="Muhamad Fadil" userId="4b7a2f24cd9a2573" providerId="LiveId" clId="{1900608A-D225-4034-88C4-598A2F92EA61}" dt="2019-11-15T06:39:23.993" v="2419"/>
          <ac:spMkLst>
            <pc:docMk/>
            <pc:sldMk cId="395225671" sldId="273"/>
            <ac:spMk id="3" creationId="{F0BD7A4B-ED45-4393-86E4-194E1FED4496}"/>
          </ac:spMkLst>
        </pc:spChg>
        <pc:spChg chg="add mod">
          <ac:chgData name="Muhamad Fadil" userId="4b7a2f24cd9a2573" providerId="LiveId" clId="{1900608A-D225-4034-88C4-598A2F92EA61}" dt="2019-11-25T13:50:16.394" v="2581" actId="478"/>
          <ac:spMkLst>
            <pc:docMk/>
            <pc:sldMk cId="395225671" sldId="273"/>
            <ac:spMk id="5" creationId="{C21E43C5-BFDD-4F39-8BC0-09767C21F5D1}"/>
          </ac:spMkLst>
        </pc:spChg>
        <pc:picChg chg="add del mod">
          <ac:chgData name="Muhamad Fadil" userId="4b7a2f24cd9a2573" providerId="LiveId" clId="{1900608A-D225-4034-88C4-598A2F92EA61}" dt="2019-11-25T13:50:16.394" v="2581" actId="478"/>
          <ac:picMkLst>
            <pc:docMk/>
            <pc:sldMk cId="395225671" sldId="273"/>
            <ac:picMk id="4" creationId="{9EDB690F-F376-423B-804E-36104F25F124}"/>
          </ac:picMkLst>
        </pc:picChg>
      </pc:sldChg>
      <pc:sldChg chg="addSp delSp modSp add del">
        <pc:chgData name="Muhamad Fadil" userId="4b7a2f24cd9a2573" providerId="LiveId" clId="{1900608A-D225-4034-88C4-598A2F92EA61}" dt="2019-11-25T14:12:34.427" v="3366" actId="2696"/>
        <pc:sldMkLst>
          <pc:docMk/>
          <pc:sldMk cId="4072252227" sldId="276"/>
        </pc:sldMkLst>
        <pc:spChg chg="mod">
          <ac:chgData name="Muhamad Fadil" userId="4b7a2f24cd9a2573" providerId="LiveId" clId="{1900608A-D225-4034-88C4-598A2F92EA61}" dt="2019-11-15T06:43:25.367" v="2471" actId="20577"/>
          <ac:spMkLst>
            <pc:docMk/>
            <pc:sldMk cId="4072252227" sldId="276"/>
            <ac:spMk id="2" creationId="{2C3955AF-60A9-4E69-9B09-A09F9E4E55B6}"/>
          </ac:spMkLst>
        </pc:spChg>
        <pc:spChg chg="del">
          <ac:chgData name="Muhamad Fadil" userId="4b7a2f24cd9a2573" providerId="LiveId" clId="{1900608A-D225-4034-88C4-598A2F92EA61}" dt="2019-11-15T06:43:38.216" v="2472"/>
          <ac:spMkLst>
            <pc:docMk/>
            <pc:sldMk cId="4072252227" sldId="276"/>
            <ac:spMk id="3" creationId="{F06716D3-05BD-4AA1-B3A3-592E7162C8E1}"/>
          </ac:spMkLst>
        </pc:spChg>
        <pc:picChg chg="add mod">
          <ac:chgData name="Muhamad Fadil" userId="4b7a2f24cd9a2573" providerId="LiveId" clId="{1900608A-D225-4034-88C4-598A2F92EA61}" dt="2019-11-15T06:43:42.313" v="2474" actId="14100"/>
          <ac:picMkLst>
            <pc:docMk/>
            <pc:sldMk cId="4072252227" sldId="276"/>
            <ac:picMk id="4" creationId="{28738295-DA6D-4A4E-97DD-AAC12846DDF2}"/>
          </ac:picMkLst>
        </pc:picChg>
      </pc:sldChg>
      <pc:sldChg chg="addSp delSp modSp add del">
        <pc:chgData name="Muhamad Fadil" userId="4b7a2f24cd9a2573" providerId="LiveId" clId="{1900608A-D225-4034-88C4-598A2F92EA61}" dt="2019-11-25T13:49:18.614" v="2572" actId="2696"/>
        <pc:sldMkLst>
          <pc:docMk/>
          <pc:sldMk cId="3964875993" sldId="277"/>
        </pc:sldMkLst>
        <pc:spChg chg="mod">
          <ac:chgData name="Muhamad Fadil" userId="4b7a2f24cd9a2573" providerId="LiveId" clId="{1900608A-D225-4034-88C4-598A2F92EA61}" dt="2019-11-25T13:47:22.778" v="2563" actId="20577"/>
          <ac:spMkLst>
            <pc:docMk/>
            <pc:sldMk cId="3964875993" sldId="277"/>
            <ac:spMk id="2" creationId="{F6B1CD9A-8734-49E6-AF72-E43E8B2793CB}"/>
          </ac:spMkLst>
        </pc:spChg>
        <pc:spChg chg="add del mod">
          <ac:chgData name="Muhamad Fadil" userId="4b7a2f24cd9a2573" providerId="LiveId" clId="{1900608A-D225-4034-88C4-598A2F92EA61}" dt="2019-11-25T13:47:46.884" v="2565"/>
          <ac:spMkLst>
            <pc:docMk/>
            <pc:sldMk cId="3964875993" sldId="277"/>
            <ac:spMk id="4" creationId="{B1596696-157F-42EA-8B6E-2B1497D42893}"/>
          </ac:spMkLst>
        </pc:spChg>
        <pc:picChg chg="del">
          <ac:chgData name="Muhamad Fadil" userId="4b7a2f24cd9a2573" providerId="LiveId" clId="{1900608A-D225-4034-88C4-598A2F92EA61}" dt="2019-11-25T13:47:25.147" v="2564" actId="478"/>
          <ac:picMkLst>
            <pc:docMk/>
            <pc:sldMk cId="3964875993" sldId="277"/>
            <ac:picMk id="5" creationId="{E6A4DE7D-1FE5-485D-B9E6-5DEBA8D4FA88}"/>
          </ac:picMkLst>
        </pc:picChg>
        <pc:picChg chg="add mod">
          <ac:chgData name="Muhamad Fadil" userId="4b7a2f24cd9a2573" providerId="LiveId" clId="{1900608A-D225-4034-88C4-598A2F92EA61}" dt="2019-11-25T13:47:51.573" v="2566" actId="1076"/>
          <ac:picMkLst>
            <pc:docMk/>
            <pc:sldMk cId="3964875993" sldId="277"/>
            <ac:picMk id="6" creationId="{1CF4AA97-0039-4EF4-BF79-B043CA2B0D1F}"/>
          </ac:picMkLst>
        </pc:picChg>
        <pc:picChg chg="add mod">
          <ac:chgData name="Muhamad Fadil" userId="4b7a2f24cd9a2573" providerId="LiveId" clId="{1900608A-D225-4034-88C4-598A2F92EA61}" dt="2019-11-25T13:48:06.628" v="2568" actId="1076"/>
          <ac:picMkLst>
            <pc:docMk/>
            <pc:sldMk cId="3964875993" sldId="277"/>
            <ac:picMk id="7" creationId="{A8C21F53-8221-402F-B134-95893D0125D4}"/>
          </ac:picMkLst>
        </pc:picChg>
      </pc:sldChg>
      <pc:sldChg chg="addSp delSp modSp add">
        <pc:chgData name="Muhamad Fadil" userId="4b7a2f24cd9a2573" providerId="LiveId" clId="{1900608A-D225-4034-88C4-598A2F92EA61}" dt="2019-11-25T13:49:49.085" v="2580" actId="478"/>
        <pc:sldMkLst>
          <pc:docMk/>
          <pc:sldMk cId="4210403190" sldId="278"/>
        </pc:sldMkLst>
        <pc:spChg chg="add del mod">
          <ac:chgData name="Muhamad Fadil" userId="4b7a2f24cd9a2573" providerId="LiveId" clId="{1900608A-D225-4034-88C4-598A2F92EA61}" dt="2019-11-25T13:49:28.417" v="2575"/>
          <ac:spMkLst>
            <pc:docMk/>
            <pc:sldMk cId="4210403190" sldId="278"/>
            <ac:spMk id="4" creationId="{7F6FE86D-9F20-4E65-85F3-D170ECCDACB5}"/>
          </ac:spMkLst>
        </pc:spChg>
        <pc:picChg chg="add mod">
          <ac:chgData name="Muhamad Fadil" userId="4b7a2f24cd9a2573" providerId="LiveId" clId="{1900608A-D225-4034-88C4-598A2F92EA61}" dt="2019-11-25T13:49:32.850" v="2577" actId="1076"/>
          <ac:picMkLst>
            <pc:docMk/>
            <pc:sldMk cId="4210403190" sldId="278"/>
            <ac:picMk id="5" creationId="{A77E2D8D-02E2-432D-BF10-B2664F39C677}"/>
          </ac:picMkLst>
        </pc:picChg>
        <pc:picChg chg="del">
          <ac:chgData name="Muhamad Fadil" userId="4b7a2f24cd9a2573" providerId="LiveId" clId="{1900608A-D225-4034-88C4-598A2F92EA61}" dt="2019-11-25T13:49:26.414" v="2574" actId="478"/>
          <ac:picMkLst>
            <pc:docMk/>
            <pc:sldMk cId="4210403190" sldId="278"/>
            <ac:picMk id="6" creationId="{1CF4AA97-0039-4EF4-BF79-B043CA2B0D1F}"/>
          </ac:picMkLst>
        </pc:picChg>
        <pc:picChg chg="del">
          <ac:chgData name="Muhamad Fadil" userId="4b7a2f24cd9a2573" providerId="LiveId" clId="{1900608A-D225-4034-88C4-598A2F92EA61}" dt="2019-11-25T13:49:49.085" v="2580" actId="478"/>
          <ac:picMkLst>
            <pc:docMk/>
            <pc:sldMk cId="4210403190" sldId="278"/>
            <ac:picMk id="7" creationId="{A8C21F53-8221-402F-B134-95893D0125D4}"/>
          </ac:picMkLst>
        </pc:picChg>
        <pc:picChg chg="add mod">
          <ac:chgData name="Muhamad Fadil" userId="4b7a2f24cd9a2573" providerId="LiveId" clId="{1900608A-D225-4034-88C4-598A2F92EA61}" dt="2019-11-25T13:49:47.158" v="2579" actId="1076"/>
          <ac:picMkLst>
            <pc:docMk/>
            <pc:sldMk cId="4210403190" sldId="278"/>
            <ac:picMk id="8" creationId="{7BFAE173-E8EF-4C49-9564-7ED906E025AD}"/>
          </ac:picMkLst>
        </pc:picChg>
      </pc:sldChg>
      <pc:sldChg chg="delSp modSp add del">
        <pc:chgData name="Muhamad Fadil" userId="4b7a2f24cd9a2573" providerId="LiveId" clId="{1900608A-D225-4034-88C4-598A2F92EA61}" dt="2019-11-25T13:56:02.419" v="2754" actId="2696"/>
        <pc:sldMkLst>
          <pc:docMk/>
          <pc:sldMk cId="2212888382" sldId="279"/>
        </pc:sldMkLst>
        <pc:spChg chg="mod">
          <ac:chgData name="Muhamad Fadil" userId="4b7a2f24cd9a2573" providerId="LiveId" clId="{1900608A-D225-4034-88C4-598A2F92EA61}" dt="2019-11-25T13:55:58.259" v="2752"/>
          <ac:spMkLst>
            <pc:docMk/>
            <pc:sldMk cId="2212888382" sldId="279"/>
            <ac:spMk id="2" creationId="{921168AA-6FEE-4F1C-B0FB-E592ACDFD28F}"/>
          </ac:spMkLst>
        </pc:spChg>
        <pc:spChg chg="del">
          <ac:chgData name="Muhamad Fadil" userId="4b7a2f24cd9a2573" providerId="LiveId" clId="{1900608A-D225-4034-88C4-598A2F92EA61}" dt="2019-11-25T13:51:15.167" v="2630" actId="478"/>
          <ac:spMkLst>
            <pc:docMk/>
            <pc:sldMk cId="2212888382" sldId="279"/>
            <ac:spMk id="3" creationId="{A27B2B0A-5060-41E1-B35B-400578E4EF94}"/>
          </ac:spMkLst>
        </pc:spChg>
      </pc:sldChg>
      <pc:sldChg chg="addSp delSp modSp add">
        <pc:chgData name="Muhamad Fadil" userId="4b7a2f24cd9a2573" providerId="LiveId" clId="{1900608A-D225-4034-88C4-598A2F92EA61}" dt="2019-11-25T13:52:00.281" v="2647" actId="1076"/>
        <pc:sldMkLst>
          <pc:docMk/>
          <pc:sldMk cId="768576249" sldId="280"/>
        </pc:sldMkLst>
        <pc:spChg chg="mod">
          <ac:chgData name="Muhamad Fadil" userId="4b7a2f24cd9a2573" providerId="LiveId" clId="{1900608A-D225-4034-88C4-598A2F92EA61}" dt="2019-11-25T13:51:27.442" v="2643" actId="5793"/>
          <ac:spMkLst>
            <pc:docMk/>
            <pc:sldMk cId="768576249" sldId="280"/>
            <ac:spMk id="2" creationId="{EDD7FF46-BDFD-474F-82D2-D09D826A54A4}"/>
          </ac:spMkLst>
        </pc:spChg>
        <pc:spChg chg="del">
          <ac:chgData name="Muhamad Fadil" userId="4b7a2f24cd9a2573" providerId="LiveId" clId="{1900608A-D225-4034-88C4-598A2F92EA61}" dt="2019-11-25T13:51:39.370" v="2644"/>
          <ac:spMkLst>
            <pc:docMk/>
            <pc:sldMk cId="768576249" sldId="280"/>
            <ac:spMk id="3" creationId="{F6404992-D184-468C-97D9-9EE9CB525185}"/>
          </ac:spMkLst>
        </pc:spChg>
        <pc:picChg chg="add mod">
          <ac:chgData name="Muhamad Fadil" userId="4b7a2f24cd9a2573" providerId="LiveId" clId="{1900608A-D225-4034-88C4-598A2F92EA61}" dt="2019-11-25T13:51:45.282" v="2645" actId="1076"/>
          <ac:picMkLst>
            <pc:docMk/>
            <pc:sldMk cId="768576249" sldId="280"/>
            <ac:picMk id="4" creationId="{DAF837C3-808D-4586-A833-A656277494C4}"/>
          </ac:picMkLst>
        </pc:picChg>
        <pc:picChg chg="add mod">
          <ac:chgData name="Muhamad Fadil" userId="4b7a2f24cd9a2573" providerId="LiveId" clId="{1900608A-D225-4034-88C4-598A2F92EA61}" dt="2019-11-25T13:52:00.281" v="2647" actId="1076"/>
          <ac:picMkLst>
            <pc:docMk/>
            <pc:sldMk cId="768576249" sldId="280"/>
            <ac:picMk id="5" creationId="{2DC3321C-3C8E-493B-90E4-E18AC6E616A2}"/>
          </ac:picMkLst>
        </pc:picChg>
      </pc:sldChg>
      <pc:sldChg chg="addSp delSp modSp add">
        <pc:chgData name="Muhamad Fadil" userId="4b7a2f24cd9a2573" providerId="LiveId" clId="{1900608A-D225-4034-88C4-598A2F92EA61}" dt="2019-11-25T13:52:26.365" v="2669" actId="1076"/>
        <pc:sldMkLst>
          <pc:docMk/>
          <pc:sldMk cId="614608525" sldId="281"/>
        </pc:sldMkLst>
        <pc:spChg chg="mod">
          <ac:chgData name="Muhamad Fadil" userId="4b7a2f24cd9a2573" providerId="LiveId" clId="{1900608A-D225-4034-88C4-598A2F92EA61}" dt="2019-11-25T13:52:08.197" v="2663" actId="5793"/>
          <ac:spMkLst>
            <pc:docMk/>
            <pc:sldMk cId="614608525" sldId="281"/>
            <ac:spMk id="2" creationId="{DC9AD8C3-287E-4D23-B9A1-94F1345C8E03}"/>
          </ac:spMkLst>
        </pc:spChg>
        <pc:spChg chg="del">
          <ac:chgData name="Muhamad Fadil" userId="4b7a2f24cd9a2573" providerId="LiveId" clId="{1900608A-D225-4034-88C4-598A2F92EA61}" dt="2019-11-25T13:52:14.885" v="2664"/>
          <ac:spMkLst>
            <pc:docMk/>
            <pc:sldMk cId="614608525" sldId="281"/>
            <ac:spMk id="3" creationId="{D0D00B66-24AA-491E-A6D3-0FA499F09D48}"/>
          </ac:spMkLst>
        </pc:spChg>
        <pc:picChg chg="add mod">
          <ac:chgData name="Muhamad Fadil" userId="4b7a2f24cd9a2573" providerId="LiveId" clId="{1900608A-D225-4034-88C4-598A2F92EA61}" dt="2019-11-25T13:52:26.365" v="2669" actId="1076"/>
          <ac:picMkLst>
            <pc:docMk/>
            <pc:sldMk cId="614608525" sldId="281"/>
            <ac:picMk id="4" creationId="{5D8E5E50-34F2-49E5-907E-91BC12798E5C}"/>
          </ac:picMkLst>
        </pc:picChg>
      </pc:sldChg>
      <pc:sldChg chg="addSp delSp modSp add">
        <pc:chgData name="Muhamad Fadil" userId="4b7a2f24cd9a2573" providerId="LiveId" clId="{1900608A-D225-4034-88C4-598A2F92EA61}" dt="2019-11-25T14:02:13.375" v="2998" actId="1076"/>
        <pc:sldMkLst>
          <pc:docMk/>
          <pc:sldMk cId="2716107542" sldId="282"/>
        </pc:sldMkLst>
        <pc:spChg chg="mod">
          <ac:chgData name="Muhamad Fadil" userId="4b7a2f24cd9a2573" providerId="LiveId" clId="{1900608A-D225-4034-88C4-598A2F92EA61}" dt="2019-11-25T14:02:06.601" v="2995" actId="20577"/>
          <ac:spMkLst>
            <pc:docMk/>
            <pc:sldMk cId="2716107542" sldId="282"/>
            <ac:spMk id="2" creationId="{0B3B3D54-5741-4F15-9098-3C7E11734BF5}"/>
          </ac:spMkLst>
        </pc:spChg>
        <pc:spChg chg="del">
          <ac:chgData name="Muhamad Fadil" userId="4b7a2f24cd9a2573" providerId="LiveId" clId="{1900608A-D225-4034-88C4-598A2F92EA61}" dt="2019-11-25T14:02:08.336" v="2996"/>
          <ac:spMkLst>
            <pc:docMk/>
            <pc:sldMk cId="2716107542" sldId="282"/>
            <ac:spMk id="3" creationId="{7DB2F59D-2FB3-403F-B973-7D9119C7667C}"/>
          </ac:spMkLst>
        </pc:spChg>
        <pc:picChg chg="add mod">
          <ac:chgData name="Muhamad Fadil" userId="4b7a2f24cd9a2573" providerId="LiveId" clId="{1900608A-D225-4034-88C4-598A2F92EA61}" dt="2019-11-25T14:02:13.375" v="2998" actId="1076"/>
          <ac:picMkLst>
            <pc:docMk/>
            <pc:sldMk cId="2716107542" sldId="282"/>
            <ac:picMk id="4" creationId="{FAE09BA2-821A-4FF2-8B5C-63F83D686D5F}"/>
          </ac:picMkLst>
        </pc:picChg>
      </pc:sldChg>
      <pc:sldChg chg="modSp add del">
        <pc:chgData name="Muhamad Fadil" userId="4b7a2f24cd9a2573" providerId="LiveId" clId="{1900608A-D225-4034-88C4-598A2F92EA61}" dt="2019-11-25T13:58:36.048" v="2865" actId="2696"/>
        <pc:sldMkLst>
          <pc:docMk/>
          <pc:sldMk cId="1128625916" sldId="283"/>
        </pc:sldMkLst>
        <pc:spChg chg="mod">
          <ac:chgData name="Muhamad Fadil" userId="4b7a2f24cd9a2573" providerId="LiveId" clId="{1900608A-D225-4034-88C4-598A2F92EA61}" dt="2019-11-25T13:53:34.077" v="2690" actId="20577"/>
          <ac:spMkLst>
            <pc:docMk/>
            <pc:sldMk cId="1128625916" sldId="283"/>
            <ac:spMk id="2" creationId="{CBF35D41-1EA9-4E82-B22E-D3B5A78C36F2}"/>
          </ac:spMkLst>
        </pc:spChg>
        <pc:spChg chg="mod">
          <ac:chgData name="Muhamad Fadil" userId="4b7a2f24cd9a2573" providerId="LiveId" clId="{1900608A-D225-4034-88C4-598A2F92EA61}" dt="2019-11-25T13:56:19.222" v="2764" actId="20577"/>
          <ac:spMkLst>
            <pc:docMk/>
            <pc:sldMk cId="1128625916" sldId="283"/>
            <ac:spMk id="3" creationId="{352DAF07-0ED5-489B-8150-C20CEC987F8C}"/>
          </ac:spMkLst>
        </pc:spChg>
      </pc:sldChg>
      <pc:sldChg chg="addSp modSp add mod setBg setClrOvrMap">
        <pc:chgData name="Muhamad Fadil" userId="4b7a2f24cd9a2573" providerId="LiveId" clId="{1900608A-D225-4034-88C4-598A2F92EA61}" dt="2019-11-25T14:19:00.008" v="3502" actId="26606"/>
        <pc:sldMkLst>
          <pc:docMk/>
          <pc:sldMk cId="521950483" sldId="284"/>
        </pc:sldMkLst>
        <pc:spChg chg="mod">
          <ac:chgData name="Muhamad Fadil" userId="4b7a2f24cd9a2573" providerId="LiveId" clId="{1900608A-D225-4034-88C4-598A2F92EA61}" dt="2019-11-25T14:19:00.008" v="3502" actId="26606"/>
          <ac:spMkLst>
            <pc:docMk/>
            <pc:sldMk cId="521950483" sldId="284"/>
            <ac:spMk id="2" creationId="{CBF35D41-1EA9-4E82-B22E-D3B5A78C36F2}"/>
          </ac:spMkLst>
        </pc:spChg>
        <pc:spChg chg="mod">
          <ac:chgData name="Muhamad Fadil" userId="4b7a2f24cd9a2573" providerId="LiveId" clId="{1900608A-D225-4034-88C4-598A2F92EA61}" dt="2019-11-25T14:19:00.008" v="3502" actId="26606"/>
          <ac:spMkLst>
            <pc:docMk/>
            <pc:sldMk cId="521950483" sldId="284"/>
            <ac:spMk id="3" creationId="{352DAF07-0ED5-489B-8150-C20CEC987F8C}"/>
          </ac:spMkLst>
        </pc:spChg>
        <pc:spChg chg="add">
          <ac:chgData name="Muhamad Fadil" userId="4b7a2f24cd9a2573" providerId="LiveId" clId="{1900608A-D225-4034-88C4-598A2F92EA61}" dt="2019-11-25T14:19:00.008" v="3502" actId="26606"/>
          <ac:spMkLst>
            <pc:docMk/>
            <pc:sldMk cId="521950483" sldId="284"/>
            <ac:spMk id="8" creationId="{6DB7ADBC-26DA-450D-A8BF-E1ACCB46639C}"/>
          </ac:spMkLst>
        </pc:spChg>
        <pc:spChg chg="add">
          <ac:chgData name="Muhamad Fadil" userId="4b7a2f24cd9a2573" providerId="LiveId" clId="{1900608A-D225-4034-88C4-598A2F92EA61}" dt="2019-11-25T14:19:00.008" v="3502" actId="26606"/>
          <ac:spMkLst>
            <pc:docMk/>
            <pc:sldMk cId="521950483" sldId="284"/>
            <ac:spMk id="10" creationId="{5692FB99-428A-4151-9665-80E56EF03D76}"/>
          </ac:spMkLst>
        </pc:spChg>
        <pc:spChg chg="add">
          <ac:chgData name="Muhamad Fadil" userId="4b7a2f24cd9a2573" providerId="LiveId" clId="{1900608A-D225-4034-88C4-598A2F92EA61}" dt="2019-11-25T14:19:00.008" v="3502" actId="26606"/>
          <ac:spMkLst>
            <pc:docMk/>
            <pc:sldMk cId="521950483" sldId="284"/>
            <ac:spMk id="12" creationId="{5E3C0EDB-60D3-4CEF-8B80-C6D01E08DEC2}"/>
          </ac:spMkLst>
        </pc:spChg>
        <pc:spChg chg="add">
          <ac:chgData name="Muhamad Fadil" userId="4b7a2f24cd9a2573" providerId="LiveId" clId="{1900608A-D225-4034-88C4-598A2F92EA61}" dt="2019-11-25T14:19:00.008" v="3502" actId="26606"/>
          <ac:spMkLst>
            <pc:docMk/>
            <pc:sldMk cId="521950483" sldId="284"/>
            <ac:spMk id="14" creationId="{4B306978-A26E-4AC4-9EAA-BD29BD476A4F}"/>
          </ac:spMkLst>
        </pc:spChg>
        <pc:spChg chg="add">
          <ac:chgData name="Muhamad Fadil" userId="4b7a2f24cd9a2573" providerId="LiveId" clId="{1900608A-D225-4034-88C4-598A2F92EA61}" dt="2019-11-25T14:19:00.008" v="3502" actId="26606"/>
          <ac:spMkLst>
            <pc:docMk/>
            <pc:sldMk cId="521950483" sldId="284"/>
            <ac:spMk id="16" creationId="{40C269CE-FB56-4D68-8CFB-1CFD5F350518}"/>
          </ac:spMkLst>
        </pc:spChg>
        <pc:spChg chg="add">
          <ac:chgData name="Muhamad Fadil" userId="4b7a2f24cd9a2573" providerId="LiveId" clId="{1900608A-D225-4034-88C4-598A2F92EA61}" dt="2019-11-25T14:19:00.008" v="3502" actId="26606"/>
          <ac:spMkLst>
            <pc:docMk/>
            <pc:sldMk cId="521950483" sldId="284"/>
            <ac:spMk id="18" creationId="{A6ED7E7F-75F7-4581-A930-C4DEBC2A8419}"/>
          </ac:spMkLst>
        </pc:spChg>
      </pc:sldChg>
      <pc:sldChg chg="addSp modSp add mod setBg setClrOvrMap">
        <pc:chgData name="Muhamad Fadil" userId="4b7a2f24cd9a2573" providerId="LiveId" clId="{1900608A-D225-4034-88C4-598A2F92EA61}" dt="2019-11-25T14:19:05.642" v="3503" actId="26606"/>
        <pc:sldMkLst>
          <pc:docMk/>
          <pc:sldMk cId="2712066346" sldId="285"/>
        </pc:sldMkLst>
        <pc:spChg chg="mod">
          <ac:chgData name="Muhamad Fadil" userId="4b7a2f24cd9a2573" providerId="LiveId" clId="{1900608A-D225-4034-88C4-598A2F92EA61}" dt="2019-11-25T14:19:05.642" v="3503" actId="26606"/>
          <ac:spMkLst>
            <pc:docMk/>
            <pc:sldMk cId="2712066346" sldId="285"/>
            <ac:spMk id="2" creationId="{CBF35D41-1EA9-4E82-B22E-D3B5A78C36F2}"/>
          </ac:spMkLst>
        </pc:spChg>
        <pc:spChg chg="mod">
          <ac:chgData name="Muhamad Fadil" userId="4b7a2f24cd9a2573" providerId="LiveId" clId="{1900608A-D225-4034-88C4-598A2F92EA61}" dt="2019-11-25T14:19:05.642" v="3503" actId="26606"/>
          <ac:spMkLst>
            <pc:docMk/>
            <pc:sldMk cId="2712066346" sldId="285"/>
            <ac:spMk id="3" creationId="{352DAF07-0ED5-489B-8150-C20CEC987F8C}"/>
          </ac:spMkLst>
        </pc:spChg>
        <pc:spChg chg="add">
          <ac:chgData name="Muhamad Fadil" userId="4b7a2f24cd9a2573" providerId="LiveId" clId="{1900608A-D225-4034-88C4-598A2F92EA61}" dt="2019-11-25T14:19:05.642" v="3503" actId="26606"/>
          <ac:spMkLst>
            <pc:docMk/>
            <pc:sldMk cId="2712066346" sldId="285"/>
            <ac:spMk id="8" creationId="{6DB7ADBC-26DA-450D-A8BF-E1ACCB46639C}"/>
          </ac:spMkLst>
        </pc:spChg>
        <pc:spChg chg="add">
          <ac:chgData name="Muhamad Fadil" userId="4b7a2f24cd9a2573" providerId="LiveId" clId="{1900608A-D225-4034-88C4-598A2F92EA61}" dt="2019-11-25T14:19:05.642" v="3503" actId="26606"/>
          <ac:spMkLst>
            <pc:docMk/>
            <pc:sldMk cId="2712066346" sldId="285"/>
            <ac:spMk id="10" creationId="{5692FB99-428A-4151-9665-80E56EF03D76}"/>
          </ac:spMkLst>
        </pc:spChg>
        <pc:spChg chg="add">
          <ac:chgData name="Muhamad Fadil" userId="4b7a2f24cd9a2573" providerId="LiveId" clId="{1900608A-D225-4034-88C4-598A2F92EA61}" dt="2019-11-25T14:19:05.642" v="3503" actId="26606"/>
          <ac:spMkLst>
            <pc:docMk/>
            <pc:sldMk cId="2712066346" sldId="285"/>
            <ac:spMk id="12" creationId="{5E3C0EDB-60D3-4CEF-8B80-C6D01E08DEC2}"/>
          </ac:spMkLst>
        </pc:spChg>
        <pc:spChg chg="add">
          <ac:chgData name="Muhamad Fadil" userId="4b7a2f24cd9a2573" providerId="LiveId" clId="{1900608A-D225-4034-88C4-598A2F92EA61}" dt="2019-11-25T14:19:05.642" v="3503" actId="26606"/>
          <ac:spMkLst>
            <pc:docMk/>
            <pc:sldMk cId="2712066346" sldId="285"/>
            <ac:spMk id="14" creationId="{4B306978-A26E-4AC4-9EAA-BD29BD476A4F}"/>
          </ac:spMkLst>
        </pc:spChg>
        <pc:spChg chg="add">
          <ac:chgData name="Muhamad Fadil" userId="4b7a2f24cd9a2573" providerId="LiveId" clId="{1900608A-D225-4034-88C4-598A2F92EA61}" dt="2019-11-25T14:19:05.642" v="3503" actId="26606"/>
          <ac:spMkLst>
            <pc:docMk/>
            <pc:sldMk cId="2712066346" sldId="285"/>
            <ac:spMk id="16" creationId="{40C269CE-FB56-4D68-8CFB-1CFD5F350518}"/>
          </ac:spMkLst>
        </pc:spChg>
        <pc:spChg chg="add">
          <ac:chgData name="Muhamad Fadil" userId="4b7a2f24cd9a2573" providerId="LiveId" clId="{1900608A-D225-4034-88C4-598A2F92EA61}" dt="2019-11-25T14:19:05.642" v="3503" actId="26606"/>
          <ac:spMkLst>
            <pc:docMk/>
            <pc:sldMk cId="2712066346" sldId="285"/>
            <ac:spMk id="18" creationId="{A6ED7E7F-75F7-4581-A930-C4DEBC2A8419}"/>
          </ac:spMkLst>
        </pc:spChg>
      </pc:sldChg>
      <pc:sldChg chg="addSp delSp modSp add ord">
        <pc:chgData name="Muhamad Fadil" userId="4b7a2f24cd9a2573" providerId="LiveId" clId="{1900608A-D225-4034-88C4-598A2F92EA61}" dt="2019-11-25T13:58:01.006" v="2836"/>
        <pc:sldMkLst>
          <pc:docMk/>
          <pc:sldMk cId="1789464407" sldId="286"/>
        </pc:sldMkLst>
        <pc:spChg chg="mod">
          <ac:chgData name="Muhamad Fadil" userId="4b7a2f24cd9a2573" providerId="LiveId" clId="{1900608A-D225-4034-88C4-598A2F92EA61}" dt="2019-11-25T13:54:11.109" v="2730" actId="5793"/>
          <ac:spMkLst>
            <pc:docMk/>
            <pc:sldMk cId="1789464407" sldId="286"/>
            <ac:spMk id="2" creationId="{C9E3647F-D586-479B-B483-BD47358AAAC3}"/>
          </ac:spMkLst>
        </pc:spChg>
        <pc:spChg chg="del">
          <ac:chgData name="Muhamad Fadil" userId="4b7a2f24cd9a2573" providerId="LiveId" clId="{1900608A-D225-4034-88C4-598A2F92EA61}" dt="2019-11-25T13:54:33.831" v="2731"/>
          <ac:spMkLst>
            <pc:docMk/>
            <pc:sldMk cId="1789464407" sldId="286"/>
            <ac:spMk id="3" creationId="{F2858AC9-5BF3-4149-A7BF-59986032E823}"/>
          </ac:spMkLst>
        </pc:spChg>
        <pc:picChg chg="add mod">
          <ac:chgData name="Muhamad Fadil" userId="4b7a2f24cd9a2573" providerId="LiveId" clId="{1900608A-D225-4034-88C4-598A2F92EA61}" dt="2019-11-25T13:55:04.423" v="2737" actId="1076"/>
          <ac:picMkLst>
            <pc:docMk/>
            <pc:sldMk cId="1789464407" sldId="286"/>
            <ac:picMk id="4" creationId="{E437FF14-E706-4C15-B3D4-DE13CDE05226}"/>
          </ac:picMkLst>
        </pc:picChg>
        <pc:picChg chg="add mod">
          <ac:chgData name="Muhamad Fadil" userId="4b7a2f24cd9a2573" providerId="LiveId" clId="{1900608A-D225-4034-88C4-598A2F92EA61}" dt="2019-11-25T13:55:06.611" v="2738" actId="1076"/>
          <ac:picMkLst>
            <pc:docMk/>
            <pc:sldMk cId="1789464407" sldId="286"/>
            <ac:picMk id="5" creationId="{58494EE8-4DC8-49A6-BE4C-121A25725C27}"/>
          </ac:picMkLst>
        </pc:picChg>
        <pc:picChg chg="add mod">
          <ac:chgData name="Muhamad Fadil" userId="4b7a2f24cd9a2573" providerId="LiveId" clId="{1900608A-D225-4034-88C4-598A2F92EA61}" dt="2019-11-25T13:55:09.182" v="2739" actId="1076"/>
          <ac:picMkLst>
            <pc:docMk/>
            <pc:sldMk cId="1789464407" sldId="286"/>
            <ac:picMk id="6" creationId="{A283BDD3-AE7B-4483-8BA3-59644540A889}"/>
          </ac:picMkLst>
        </pc:picChg>
      </pc:sldChg>
      <pc:sldChg chg="addSp delSp modSp add del ord">
        <pc:chgData name="Muhamad Fadil" userId="4b7a2f24cd9a2573" providerId="LiveId" clId="{1900608A-D225-4034-88C4-598A2F92EA61}" dt="2019-11-25T14:01:28.286" v="2980" actId="2696"/>
        <pc:sldMkLst>
          <pc:docMk/>
          <pc:sldMk cId="3284071443" sldId="287"/>
        </pc:sldMkLst>
        <pc:spChg chg="mod">
          <ac:chgData name="Muhamad Fadil" userId="4b7a2f24cd9a2573" providerId="LiveId" clId="{1900608A-D225-4034-88C4-598A2F92EA61}" dt="2019-11-25T13:55:16.001" v="2747" actId="5793"/>
          <ac:spMkLst>
            <pc:docMk/>
            <pc:sldMk cId="3284071443" sldId="287"/>
            <ac:spMk id="2" creationId="{2665C0E7-3FDC-41EF-A864-102C4CB5D2AB}"/>
          </ac:spMkLst>
        </pc:spChg>
        <pc:spChg chg="del">
          <ac:chgData name="Muhamad Fadil" userId="4b7a2f24cd9a2573" providerId="LiveId" clId="{1900608A-D225-4034-88C4-598A2F92EA61}" dt="2019-11-25T13:55:26.184" v="2748"/>
          <ac:spMkLst>
            <pc:docMk/>
            <pc:sldMk cId="3284071443" sldId="287"/>
            <ac:spMk id="3" creationId="{2C408A49-41E4-4CAA-A4B2-FA061F77865C}"/>
          </ac:spMkLst>
        </pc:spChg>
        <pc:picChg chg="add mod">
          <ac:chgData name="Muhamad Fadil" userId="4b7a2f24cd9a2573" providerId="LiveId" clId="{1900608A-D225-4034-88C4-598A2F92EA61}" dt="2019-11-25T13:55:31.315" v="2751" actId="1076"/>
          <ac:picMkLst>
            <pc:docMk/>
            <pc:sldMk cId="3284071443" sldId="287"/>
            <ac:picMk id="4" creationId="{873FFA3D-B59E-4200-ACA8-CDAA58D32460}"/>
          </ac:picMkLst>
        </pc:picChg>
      </pc:sldChg>
      <pc:sldChg chg="addSp delSp modSp add mod setBg setClrOvrMap">
        <pc:chgData name="Muhamad Fadil" userId="4b7a2f24cd9a2573" providerId="LiveId" clId="{1900608A-D225-4034-88C4-598A2F92EA61}" dt="2019-11-25T14:18:53.926" v="3501" actId="26606"/>
        <pc:sldMkLst>
          <pc:docMk/>
          <pc:sldMk cId="3257278295" sldId="288"/>
        </pc:sldMkLst>
        <pc:spChg chg="mod">
          <ac:chgData name="Muhamad Fadil" userId="4b7a2f24cd9a2573" providerId="LiveId" clId="{1900608A-D225-4034-88C4-598A2F92EA61}" dt="2019-11-25T14:18:53.926" v="3501" actId="26606"/>
          <ac:spMkLst>
            <pc:docMk/>
            <pc:sldMk cId="3257278295" sldId="288"/>
            <ac:spMk id="2" creationId="{F2D4EA83-1AEA-43C7-B486-FF6B535CB200}"/>
          </ac:spMkLst>
        </pc:spChg>
        <pc:spChg chg="del">
          <ac:chgData name="Muhamad Fadil" userId="4b7a2f24cd9a2573" providerId="LiveId" clId="{1900608A-D225-4034-88C4-598A2F92EA61}" dt="2019-11-25T14:18:48.066" v="3498" actId="478"/>
          <ac:spMkLst>
            <pc:docMk/>
            <pc:sldMk cId="3257278295" sldId="288"/>
            <ac:spMk id="3" creationId="{419F2D3E-6582-486D-A705-9D12C549F6A6}"/>
          </ac:spMkLst>
        </pc:spChg>
        <pc:spChg chg="add del">
          <ac:chgData name="Muhamad Fadil" userId="4b7a2f24cd9a2573" providerId="LiveId" clId="{1900608A-D225-4034-88C4-598A2F92EA61}" dt="2019-11-25T14:18:53.913" v="3500" actId="26606"/>
          <ac:spMkLst>
            <pc:docMk/>
            <pc:sldMk cId="3257278295" sldId="288"/>
            <ac:spMk id="7" creationId="{2A8AA5BC-4F7A-4226-8F99-6D824B226A97}"/>
          </ac:spMkLst>
        </pc:spChg>
        <pc:spChg chg="add del">
          <ac:chgData name="Muhamad Fadil" userId="4b7a2f24cd9a2573" providerId="LiveId" clId="{1900608A-D225-4034-88C4-598A2F92EA61}" dt="2019-11-25T14:18:53.913" v="3500" actId="26606"/>
          <ac:spMkLst>
            <pc:docMk/>
            <pc:sldMk cId="3257278295" sldId="288"/>
            <ac:spMk id="9" creationId="{3E5445C6-DD42-4979-86FF-03730E8C6DB0}"/>
          </ac:spMkLst>
        </pc:spChg>
        <pc:spChg chg="add">
          <ac:chgData name="Muhamad Fadil" userId="4b7a2f24cd9a2573" providerId="LiveId" clId="{1900608A-D225-4034-88C4-598A2F92EA61}" dt="2019-11-25T14:18:53.926" v="3501" actId="26606"/>
          <ac:spMkLst>
            <pc:docMk/>
            <pc:sldMk cId="3257278295" sldId="288"/>
            <ac:spMk id="13" creationId="{66B332A4-D438-4773-A77F-5ED49A448D9D}"/>
          </ac:spMkLst>
        </pc:spChg>
        <pc:spChg chg="add">
          <ac:chgData name="Muhamad Fadil" userId="4b7a2f24cd9a2573" providerId="LiveId" clId="{1900608A-D225-4034-88C4-598A2F92EA61}" dt="2019-11-25T14:18:53.926" v="3501" actId="26606"/>
          <ac:spMkLst>
            <pc:docMk/>
            <pc:sldMk cId="3257278295" sldId="288"/>
            <ac:spMk id="14" creationId="{DF9AD32D-FF05-44F4-BD4D-9CEE89B71EB9}"/>
          </ac:spMkLst>
        </pc:spChg>
        <pc:cxnChg chg="add del">
          <ac:chgData name="Muhamad Fadil" userId="4b7a2f24cd9a2573" providerId="LiveId" clId="{1900608A-D225-4034-88C4-598A2F92EA61}" dt="2019-11-25T14:18:53.913" v="3500" actId="26606"/>
          <ac:cxnSpMkLst>
            <pc:docMk/>
            <pc:sldMk cId="3257278295" sldId="288"/>
            <ac:cxnSpMk id="11" creationId="{45000665-DFC7-417E-8FD7-516A0F15C975}"/>
          </ac:cxnSpMkLst>
        </pc:cxnChg>
      </pc:sldChg>
      <pc:sldChg chg="addSp delSp modSp add ord">
        <pc:chgData name="Muhamad Fadil" userId="4b7a2f24cd9a2573" providerId="LiveId" clId="{1900608A-D225-4034-88C4-598A2F92EA61}" dt="2019-11-25T13:58:38.249" v="2866"/>
        <pc:sldMkLst>
          <pc:docMk/>
          <pc:sldMk cId="551837997" sldId="289"/>
        </pc:sldMkLst>
        <pc:spChg chg="mod">
          <ac:chgData name="Muhamad Fadil" userId="4b7a2f24cd9a2573" providerId="LiveId" clId="{1900608A-D225-4034-88C4-598A2F92EA61}" dt="2019-11-25T13:57:54.680" v="2835" actId="20577"/>
          <ac:spMkLst>
            <pc:docMk/>
            <pc:sldMk cId="551837997" sldId="289"/>
            <ac:spMk id="2" creationId="{41F34448-B005-4ED0-8FDE-EB02AE5F85FE}"/>
          </ac:spMkLst>
        </pc:spChg>
        <pc:spChg chg="del">
          <ac:chgData name="Muhamad Fadil" userId="4b7a2f24cd9a2573" providerId="LiveId" clId="{1900608A-D225-4034-88C4-598A2F92EA61}" dt="2019-11-25T13:57:36.494" v="2799"/>
          <ac:spMkLst>
            <pc:docMk/>
            <pc:sldMk cId="551837997" sldId="289"/>
            <ac:spMk id="3" creationId="{DF58BC62-26A5-4B28-A729-F6E780F2AC78}"/>
          </ac:spMkLst>
        </pc:spChg>
        <pc:picChg chg="add mod">
          <ac:chgData name="Muhamad Fadil" userId="4b7a2f24cd9a2573" providerId="LiveId" clId="{1900608A-D225-4034-88C4-598A2F92EA61}" dt="2019-11-25T13:57:41.715" v="2801" actId="14100"/>
          <ac:picMkLst>
            <pc:docMk/>
            <pc:sldMk cId="551837997" sldId="289"/>
            <ac:picMk id="4" creationId="{A7CE657D-1F01-4AAF-90AA-602D59398062}"/>
          </ac:picMkLst>
        </pc:picChg>
      </pc:sldChg>
      <pc:sldChg chg="addSp delSp modSp add ord">
        <pc:chgData name="Muhamad Fadil" userId="4b7a2f24cd9a2573" providerId="LiveId" clId="{1900608A-D225-4034-88C4-598A2F92EA61}" dt="2019-11-25T14:00:47.640" v="2955" actId="14100"/>
        <pc:sldMkLst>
          <pc:docMk/>
          <pc:sldMk cId="3989337409" sldId="290"/>
        </pc:sldMkLst>
        <pc:spChg chg="mod">
          <ac:chgData name="Muhamad Fadil" userId="4b7a2f24cd9a2573" providerId="LiveId" clId="{1900608A-D225-4034-88C4-598A2F92EA61}" dt="2019-11-25T13:59:14.331" v="2945" actId="20577"/>
          <ac:spMkLst>
            <pc:docMk/>
            <pc:sldMk cId="3989337409" sldId="290"/>
            <ac:spMk id="2" creationId="{2EB020B0-326B-43AE-9232-26452C9CBF3A}"/>
          </ac:spMkLst>
        </pc:spChg>
        <pc:spChg chg="del">
          <ac:chgData name="Muhamad Fadil" userId="4b7a2f24cd9a2573" providerId="LiveId" clId="{1900608A-D225-4034-88C4-598A2F92EA61}" dt="2019-11-25T13:59:24.872" v="2946"/>
          <ac:spMkLst>
            <pc:docMk/>
            <pc:sldMk cId="3989337409" sldId="290"/>
            <ac:spMk id="3" creationId="{84530147-8464-470D-94AF-F4735302A385}"/>
          </ac:spMkLst>
        </pc:spChg>
        <pc:picChg chg="add mod">
          <ac:chgData name="Muhamad Fadil" userId="4b7a2f24cd9a2573" providerId="LiveId" clId="{1900608A-D225-4034-88C4-598A2F92EA61}" dt="2019-11-25T14:00:47.640" v="2955" actId="14100"/>
          <ac:picMkLst>
            <pc:docMk/>
            <pc:sldMk cId="3989337409" sldId="290"/>
            <ac:picMk id="4" creationId="{0CE7E8C6-485E-4F9F-B9CB-740943EFB90E}"/>
          </ac:picMkLst>
        </pc:picChg>
      </pc:sldChg>
      <pc:sldChg chg="addSp delSp modSp add del">
        <pc:chgData name="Muhamad Fadil" userId="4b7a2f24cd9a2573" providerId="LiveId" clId="{1900608A-D225-4034-88C4-598A2F92EA61}" dt="2019-11-25T14:00:52.637" v="2957" actId="2696"/>
        <pc:sldMkLst>
          <pc:docMk/>
          <pc:sldMk cId="1482804880" sldId="291"/>
        </pc:sldMkLst>
        <pc:spChg chg="add del mod">
          <ac:chgData name="Muhamad Fadil" userId="4b7a2f24cd9a2573" providerId="LiveId" clId="{1900608A-D225-4034-88C4-598A2F92EA61}" dt="2019-11-25T13:59:59.067" v="2949"/>
          <ac:spMkLst>
            <pc:docMk/>
            <pc:sldMk cId="1482804880" sldId="291"/>
            <ac:spMk id="5" creationId="{17D13463-CD92-4BE4-BB3D-55F36EF3A82B}"/>
          </ac:spMkLst>
        </pc:spChg>
        <pc:spChg chg="add mod">
          <ac:chgData name="Muhamad Fadil" userId="4b7a2f24cd9a2573" providerId="LiveId" clId="{1900608A-D225-4034-88C4-598A2F92EA61}" dt="2019-11-25T14:00:50.345" v="2956"/>
          <ac:spMkLst>
            <pc:docMk/>
            <pc:sldMk cId="1482804880" sldId="291"/>
            <ac:spMk id="7" creationId="{0BC9BE8E-E69A-4DA2-A73A-FDFD555F7877}"/>
          </ac:spMkLst>
        </pc:spChg>
        <pc:picChg chg="del">
          <ac:chgData name="Muhamad Fadil" userId="4b7a2f24cd9a2573" providerId="LiveId" clId="{1900608A-D225-4034-88C4-598A2F92EA61}" dt="2019-11-25T13:59:57.293" v="2948" actId="478"/>
          <ac:picMkLst>
            <pc:docMk/>
            <pc:sldMk cId="1482804880" sldId="291"/>
            <ac:picMk id="4" creationId="{A7CE657D-1F01-4AAF-90AA-602D59398062}"/>
          </ac:picMkLst>
        </pc:picChg>
        <pc:picChg chg="add del mod">
          <ac:chgData name="Muhamad Fadil" userId="4b7a2f24cd9a2573" providerId="LiveId" clId="{1900608A-D225-4034-88C4-598A2F92EA61}" dt="2019-11-25T14:00:50.345" v="2956"/>
          <ac:picMkLst>
            <pc:docMk/>
            <pc:sldMk cId="1482804880" sldId="291"/>
            <ac:picMk id="6" creationId="{B3940B34-4408-40AC-BC0C-4F5C72022FB4}"/>
          </ac:picMkLst>
        </pc:picChg>
      </pc:sldChg>
      <pc:sldChg chg="addSp delSp modSp add">
        <pc:chgData name="Muhamad Fadil" userId="4b7a2f24cd9a2573" providerId="LiveId" clId="{1900608A-D225-4034-88C4-598A2F92EA61}" dt="2019-11-25T14:00:59.484" v="2960" actId="1076"/>
        <pc:sldMkLst>
          <pc:docMk/>
          <pc:sldMk cId="286709687" sldId="292"/>
        </pc:sldMkLst>
        <pc:spChg chg="add del mod">
          <ac:chgData name="Muhamad Fadil" userId="4b7a2f24cd9a2573" providerId="LiveId" clId="{1900608A-D225-4034-88C4-598A2F92EA61}" dt="2019-11-25T14:00:57.834" v="2959"/>
          <ac:spMkLst>
            <pc:docMk/>
            <pc:sldMk cId="286709687" sldId="292"/>
            <ac:spMk id="5" creationId="{D37654EF-F8DF-4CA9-8F96-0F48F1C3C7E2}"/>
          </ac:spMkLst>
        </pc:spChg>
        <pc:picChg chg="del">
          <ac:chgData name="Muhamad Fadil" userId="4b7a2f24cd9a2573" providerId="LiveId" clId="{1900608A-D225-4034-88C4-598A2F92EA61}" dt="2019-11-25T14:00:56.407" v="2958" actId="478"/>
          <ac:picMkLst>
            <pc:docMk/>
            <pc:sldMk cId="286709687" sldId="292"/>
            <ac:picMk id="4" creationId="{0CE7E8C6-485E-4F9F-B9CB-740943EFB90E}"/>
          </ac:picMkLst>
        </pc:picChg>
        <pc:picChg chg="add mod">
          <ac:chgData name="Muhamad Fadil" userId="4b7a2f24cd9a2573" providerId="LiveId" clId="{1900608A-D225-4034-88C4-598A2F92EA61}" dt="2019-11-25T14:00:59.484" v="2960" actId="1076"/>
          <ac:picMkLst>
            <pc:docMk/>
            <pc:sldMk cId="286709687" sldId="292"/>
            <ac:picMk id="6" creationId="{84137C27-BFF1-47A8-B338-D55A825F1DE0}"/>
          </ac:picMkLst>
        </pc:picChg>
      </pc:sldChg>
      <pc:sldChg chg="addSp delSp modSp add">
        <pc:chgData name="Muhamad Fadil" userId="4b7a2f24cd9a2573" providerId="LiveId" clId="{1900608A-D225-4034-88C4-598A2F92EA61}" dt="2019-11-25T14:01:25.973" v="2979" actId="1076"/>
        <pc:sldMkLst>
          <pc:docMk/>
          <pc:sldMk cId="1993675557" sldId="293"/>
        </pc:sldMkLst>
        <pc:spChg chg="mod">
          <ac:chgData name="Muhamad Fadil" userId="4b7a2f24cd9a2573" providerId="LiveId" clId="{1900608A-D225-4034-88C4-598A2F92EA61}" dt="2019-11-25T14:01:06.366" v="2976" actId="5793"/>
          <ac:spMkLst>
            <pc:docMk/>
            <pc:sldMk cId="1993675557" sldId="293"/>
            <ac:spMk id="2" creationId="{AA1BD306-02BB-43CD-8E8A-17CA9CA574BC}"/>
          </ac:spMkLst>
        </pc:spChg>
        <pc:spChg chg="del">
          <ac:chgData name="Muhamad Fadil" userId="4b7a2f24cd9a2573" providerId="LiveId" clId="{1900608A-D225-4034-88C4-598A2F92EA61}" dt="2019-11-25T14:01:18.448" v="2977"/>
          <ac:spMkLst>
            <pc:docMk/>
            <pc:sldMk cId="1993675557" sldId="293"/>
            <ac:spMk id="3" creationId="{11FEB225-E2D5-4F12-923B-DEF21B133E65}"/>
          </ac:spMkLst>
        </pc:spChg>
        <pc:picChg chg="add mod">
          <ac:chgData name="Muhamad Fadil" userId="4b7a2f24cd9a2573" providerId="LiveId" clId="{1900608A-D225-4034-88C4-598A2F92EA61}" dt="2019-11-25T14:01:25.973" v="2979" actId="1076"/>
          <ac:picMkLst>
            <pc:docMk/>
            <pc:sldMk cId="1993675557" sldId="293"/>
            <ac:picMk id="4" creationId="{29B64122-5BFB-40EE-89E0-D66DFB46BE94}"/>
          </ac:picMkLst>
        </pc:picChg>
      </pc:sldChg>
      <pc:sldChg chg="addSp delSp modSp add ord">
        <pc:chgData name="Muhamad Fadil" userId="4b7a2f24cd9a2573" providerId="LiveId" clId="{1900608A-D225-4034-88C4-598A2F92EA61}" dt="2019-11-25T14:05:31.796" v="3101"/>
        <pc:sldMkLst>
          <pc:docMk/>
          <pc:sldMk cId="4035509241" sldId="294"/>
        </pc:sldMkLst>
        <pc:spChg chg="mod">
          <ac:chgData name="Muhamad Fadil" userId="4b7a2f24cd9a2573" providerId="LiveId" clId="{1900608A-D225-4034-88C4-598A2F92EA61}" dt="2019-11-25T14:03:59.893" v="3083" actId="20577"/>
          <ac:spMkLst>
            <pc:docMk/>
            <pc:sldMk cId="4035509241" sldId="294"/>
            <ac:spMk id="2" creationId="{3B3CA564-C625-4FC4-B1BF-0644C2E5E240}"/>
          </ac:spMkLst>
        </pc:spChg>
        <pc:spChg chg="del">
          <ac:chgData name="Muhamad Fadil" userId="4b7a2f24cd9a2573" providerId="LiveId" clId="{1900608A-D225-4034-88C4-598A2F92EA61}" dt="2019-11-25T14:04:13.998" v="3084"/>
          <ac:spMkLst>
            <pc:docMk/>
            <pc:sldMk cId="4035509241" sldId="294"/>
            <ac:spMk id="3" creationId="{C7924BEA-F259-47FA-A3F6-DAA5F2BD7C69}"/>
          </ac:spMkLst>
        </pc:spChg>
        <pc:picChg chg="add mod">
          <ac:chgData name="Muhamad Fadil" userId="4b7a2f24cd9a2573" providerId="LiveId" clId="{1900608A-D225-4034-88C4-598A2F92EA61}" dt="2019-11-25T14:04:18.640" v="3085" actId="1076"/>
          <ac:picMkLst>
            <pc:docMk/>
            <pc:sldMk cId="4035509241" sldId="294"/>
            <ac:picMk id="4" creationId="{C8255E36-8EAE-429F-98E8-73F2914607B8}"/>
          </ac:picMkLst>
        </pc:picChg>
        <pc:picChg chg="add mod">
          <ac:chgData name="Muhamad Fadil" userId="4b7a2f24cd9a2573" providerId="LiveId" clId="{1900608A-D225-4034-88C4-598A2F92EA61}" dt="2019-11-25T14:04:52.239" v="3087" actId="1076"/>
          <ac:picMkLst>
            <pc:docMk/>
            <pc:sldMk cId="4035509241" sldId="294"/>
            <ac:picMk id="5" creationId="{9CE9929B-5246-4097-9426-24A405043715}"/>
          </ac:picMkLst>
        </pc:picChg>
      </pc:sldChg>
      <pc:sldChg chg="addSp delSp modSp add mod ord setBg setClrOvrMap">
        <pc:chgData name="Muhamad Fadil" userId="4b7a2f24cd9a2573" providerId="LiveId" clId="{1900608A-D225-4034-88C4-598A2F92EA61}" dt="2019-11-25T14:19:34.900" v="3510" actId="26606"/>
        <pc:sldMkLst>
          <pc:docMk/>
          <pc:sldMk cId="2330025009" sldId="295"/>
        </pc:sldMkLst>
        <pc:spChg chg="mod">
          <ac:chgData name="Muhamad Fadil" userId="4b7a2f24cd9a2573" providerId="LiveId" clId="{1900608A-D225-4034-88C4-598A2F92EA61}" dt="2019-11-25T14:19:34.900" v="3510" actId="26606"/>
          <ac:spMkLst>
            <pc:docMk/>
            <pc:sldMk cId="2330025009" sldId="295"/>
            <ac:spMk id="2" creationId="{50B4D4FE-E299-4301-BC80-2B12AA2D0204}"/>
          </ac:spMkLst>
        </pc:spChg>
        <pc:spChg chg="del">
          <ac:chgData name="Muhamad Fadil" userId="4b7a2f24cd9a2573" providerId="LiveId" clId="{1900608A-D225-4034-88C4-598A2F92EA61}" dt="2019-11-25T14:19:12.739" v="3504" actId="478"/>
          <ac:spMkLst>
            <pc:docMk/>
            <pc:sldMk cId="2330025009" sldId="295"/>
            <ac:spMk id="3" creationId="{ADC56331-990B-4434-9844-2525C66EBEAE}"/>
          </ac:spMkLst>
        </pc:spChg>
        <pc:spChg chg="add del">
          <ac:chgData name="Muhamad Fadil" userId="4b7a2f24cd9a2573" providerId="LiveId" clId="{1900608A-D225-4034-88C4-598A2F92EA61}" dt="2019-11-25T14:19:34.900" v="3510" actId="26606"/>
          <ac:spMkLst>
            <pc:docMk/>
            <pc:sldMk cId="2330025009" sldId="295"/>
            <ac:spMk id="7" creationId="{66B332A4-D438-4773-A77F-5ED49A448D9D}"/>
          </ac:spMkLst>
        </pc:spChg>
        <pc:spChg chg="add del">
          <ac:chgData name="Muhamad Fadil" userId="4b7a2f24cd9a2573" providerId="LiveId" clId="{1900608A-D225-4034-88C4-598A2F92EA61}" dt="2019-11-25T14:19:34.900" v="3510" actId="26606"/>
          <ac:spMkLst>
            <pc:docMk/>
            <pc:sldMk cId="2330025009" sldId="295"/>
            <ac:spMk id="9" creationId="{DF9AD32D-FF05-44F4-BD4D-9CEE89B71EB9}"/>
          </ac:spMkLst>
        </pc:spChg>
        <pc:spChg chg="add">
          <ac:chgData name="Muhamad Fadil" userId="4b7a2f24cd9a2573" providerId="LiveId" clId="{1900608A-D225-4034-88C4-598A2F92EA61}" dt="2019-11-25T14:19:34.900" v="3510" actId="26606"/>
          <ac:spMkLst>
            <pc:docMk/>
            <pc:sldMk cId="2330025009" sldId="295"/>
            <ac:spMk id="14" creationId="{6DB7ADBC-26DA-450D-A8BF-E1ACCB46639C}"/>
          </ac:spMkLst>
        </pc:spChg>
        <pc:spChg chg="add">
          <ac:chgData name="Muhamad Fadil" userId="4b7a2f24cd9a2573" providerId="LiveId" clId="{1900608A-D225-4034-88C4-598A2F92EA61}" dt="2019-11-25T14:19:34.900" v="3510" actId="26606"/>
          <ac:spMkLst>
            <pc:docMk/>
            <pc:sldMk cId="2330025009" sldId="295"/>
            <ac:spMk id="16" creationId="{5692FB99-428A-4151-9665-80E56EF03D76}"/>
          </ac:spMkLst>
        </pc:spChg>
        <pc:spChg chg="add">
          <ac:chgData name="Muhamad Fadil" userId="4b7a2f24cd9a2573" providerId="LiveId" clId="{1900608A-D225-4034-88C4-598A2F92EA61}" dt="2019-11-25T14:19:34.900" v="3510" actId="26606"/>
          <ac:spMkLst>
            <pc:docMk/>
            <pc:sldMk cId="2330025009" sldId="295"/>
            <ac:spMk id="18" creationId="{5E3C0EDB-60D3-4CEF-8B80-C6D01E08DEC2}"/>
          </ac:spMkLst>
        </pc:spChg>
        <pc:spChg chg="add">
          <ac:chgData name="Muhamad Fadil" userId="4b7a2f24cd9a2573" providerId="LiveId" clId="{1900608A-D225-4034-88C4-598A2F92EA61}" dt="2019-11-25T14:19:34.900" v="3510" actId="26606"/>
          <ac:spMkLst>
            <pc:docMk/>
            <pc:sldMk cId="2330025009" sldId="295"/>
            <ac:spMk id="20" creationId="{4B306978-A26E-4AC4-9EAA-BD29BD476A4F}"/>
          </ac:spMkLst>
        </pc:spChg>
        <pc:spChg chg="add">
          <ac:chgData name="Muhamad Fadil" userId="4b7a2f24cd9a2573" providerId="LiveId" clId="{1900608A-D225-4034-88C4-598A2F92EA61}" dt="2019-11-25T14:19:34.900" v="3510" actId="26606"/>
          <ac:spMkLst>
            <pc:docMk/>
            <pc:sldMk cId="2330025009" sldId="295"/>
            <ac:spMk id="22" creationId="{40C269CE-FB56-4D68-8CFB-1CFD5F350518}"/>
          </ac:spMkLst>
        </pc:spChg>
        <pc:spChg chg="add">
          <ac:chgData name="Muhamad Fadil" userId="4b7a2f24cd9a2573" providerId="LiveId" clId="{1900608A-D225-4034-88C4-598A2F92EA61}" dt="2019-11-25T14:19:34.900" v="3510" actId="26606"/>
          <ac:spMkLst>
            <pc:docMk/>
            <pc:sldMk cId="2330025009" sldId="295"/>
            <ac:spMk id="24" creationId="{A6ED7E7F-75F7-4581-A930-C4DEBC2A8419}"/>
          </ac:spMkLst>
        </pc:spChg>
      </pc:sldChg>
      <pc:sldChg chg="addSp delSp modSp add">
        <pc:chgData name="Muhamad Fadil" userId="4b7a2f24cd9a2573" providerId="LiveId" clId="{1900608A-D225-4034-88C4-598A2F92EA61}" dt="2019-11-25T14:05:16.490" v="3098" actId="1076"/>
        <pc:sldMkLst>
          <pc:docMk/>
          <pc:sldMk cId="2614626187" sldId="296"/>
        </pc:sldMkLst>
        <pc:spChg chg="mod">
          <ac:chgData name="Muhamad Fadil" userId="4b7a2f24cd9a2573" providerId="LiveId" clId="{1900608A-D225-4034-88C4-598A2F92EA61}" dt="2019-11-25T14:04:57.149" v="3094" actId="20577"/>
          <ac:spMkLst>
            <pc:docMk/>
            <pc:sldMk cId="2614626187" sldId="296"/>
            <ac:spMk id="2" creationId="{27FC18DB-7ED1-4B3E-A9C6-EB9141B2E3B0}"/>
          </ac:spMkLst>
        </pc:spChg>
        <pc:spChg chg="del">
          <ac:chgData name="Muhamad Fadil" userId="4b7a2f24cd9a2573" providerId="LiveId" clId="{1900608A-D225-4034-88C4-598A2F92EA61}" dt="2019-11-25T14:05:09.243" v="3095"/>
          <ac:spMkLst>
            <pc:docMk/>
            <pc:sldMk cId="2614626187" sldId="296"/>
            <ac:spMk id="3" creationId="{81565CE6-5649-4E5B-80B7-D03C8E790583}"/>
          </ac:spMkLst>
        </pc:spChg>
        <pc:picChg chg="add mod">
          <ac:chgData name="Muhamad Fadil" userId="4b7a2f24cd9a2573" providerId="LiveId" clId="{1900608A-D225-4034-88C4-598A2F92EA61}" dt="2019-11-25T14:05:16.490" v="3098" actId="1076"/>
          <ac:picMkLst>
            <pc:docMk/>
            <pc:sldMk cId="2614626187" sldId="296"/>
            <ac:picMk id="4" creationId="{5CE01907-696B-41BE-9B3B-ED2C100BFD4A}"/>
          </ac:picMkLst>
        </pc:picChg>
      </pc:sldChg>
      <pc:sldChg chg="addSp delSp modSp add">
        <pc:chgData name="Muhamad Fadil" userId="4b7a2f24cd9a2573" providerId="LiveId" clId="{1900608A-D225-4034-88C4-598A2F92EA61}" dt="2019-11-25T14:06:21.617" v="3164" actId="14100"/>
        <pc:sldMkLst>
          <pc:docMk/>
          <pc:sldMk cId="3573381705" sldId="297"/>
        </pc:sldMkLst>
        <pc:spChg chg="mod">
          <ac:chgData name="Muhamad Fadil" userId="4b7a2f24cd9a2573" providerId="LiveId" clId="{1900608A-D225-4034-88C4-598A2F92EA61}" dt="2019-11-25T14:06:05.205" v="3160" actId="5793"/>
          <ac:spMkLst>
            <pc:docMk/>
            <pc:sldMk cId="3573381705" sldId="297"/>
            <ac:spMk id="2" creationId="{0D64EE54-6D49-445D-B9A7-A15998A69924}"/>
          </ac:spMkLst>
        </pc:spChg>
        <pc:spChg chg="del">
          <ac:chgData name="Muhamad Fadil" userId="4b7a2f24cd9a2573" providerId="LiveId" clId="{1900608A-D225-4034-88C4-598A2F92EA61}" dt="2019-11-25T14:06:15.712" v="3161"/>
          <ac:spMkLst>
            <pc:docMk/>
            <pc:sldMk cId="3573381705" sldId="297"/>
            <ac:spMk id="3" creationId="{440CEE68-4EB6-4E1E-95AA-B5F6E7FFE730}"/>
          </ac:spMkLst>
        </pc:spChg>
        <pc:picChg chg="add mod">
          <ac:chgData name="Muhamad Fadil" userId="4b7a2f24cd9a2573" providerId="LiveId" clId="{1900608A-D225-4034-88C4-598A2F92EA61}" dt="2019-11-25T14:06:21.617" v="3164" actId="14100"/>
          <ac:picMkLst>
            <pc:docMk/>
            <pc:sldMk cId="3573381705" sldId="297"/>
            <ac:picMk id="4" creationId="{38CE06A1-26E1-4286-AE80-56B935DE1123}"/>
          </ac:picMkLst>
        </pc:picChg>
      </pc:sldChg>
      <pc:sldChg chg="addSp delSp modSp add mod setBg setClrOvrMap">
        <pc:chgData name="Muhamad Fadil" userId="4b7a2f24cd9a2573" providerId="LiveId" clId="{1900608A-D225-4034-88C4-598A2F92EA61}" dt="2019-11-25T14:19:29.676" v="3509" actId="26606"/>
        <pc:sldMkLst>
          <pc:docMk/>
          <pc:sldMk cId="366226301" sldId="298"/>
        </pc:sldMkLst>
        <pc:spChg chg="mod">
          <ac:chgData name="Muhamad Fadil" userId="4b7a2f24cd9a2573" providerId="LiveId" clId="{1900608A-D225-4034-88C4-598A2F92EA61}" dt="2019-11-25T14:19:29.676" v="3509" actId="26606"/>
          <ac:spMkLst>
            <pc:docMk/>
            <pc:sldMk cId="366226301" sldId="298"/>
            <ac:spMk id="2" creationId="{50B4D4FE-E299-4301-BC80-2B12AA2D0204}"/>
          </ac:spMkLst>
        </pc:spChg>
        <pc:spChg chg="del">
          <ac:chgData name="Muhamad Fadil" userId="4b7a2f24cd9a2573" providerId="LiveId" clId="{1900608A-D225-4034-88C4-598A2F92EA61}" dt="2019-11-25T14:19:22.710" v="3506" actId="478"/>
          <ac:spMkLst>
            <pc:docMk/>
            <pc:sldMk cId="366226301" sldId="298"/>
            <ac:spMk id="3" creationId="{ADC56331-990B-4434-9844-2525C66EBEAE}"/>
          </ac:spMkLst>
        </pc:spChg>
        <pc:spChg chg="add del">
          <ac:chgData name="Muhamad Fadil" userId="4b7a2f24cd9a2573" providerId="LiveId" clId="{1900608A-D225-4034-88C4-598A2F92EA61}" dt="2019-11-25T14:19:29.642" v="3508" actId="26606"/>
          <ac:spMkLst>
            <pc:docMk/>
            <pc:sldMk cId="366226301" sldId="298"/>
            <ac:spMk id="7" creationId="{66B332A4-D438-4773-A77F-5ED49A448D9D}"/>
          </ac:spMkLst>
        </pc:spChg>
        <pc:spChg chg="add del">
          <ac:chgData name="Muhamad Fadil" userId="4b7a2f24cd9a2573" providerId="LiveId" clId="{1900608A-D225-4034-88C4-598A2F92EA61}" dt="2019-11-25T14:19:29.642" v="3508" actId="26606"/>
          <ac:spMkLst>
            <pc:docMk/>
            <pc:sldMk cId="366226301" sldId="298"/>
            <ac:spMk id="9" creationId="{DF9AD32D-FF05-44F4-BD4D-9CEE89B71EB9}"/>
          </ac:spMkLst>
        </pc:spChg>
        <pc:spChg chg="add">
          <ac:chgData name="Muhamad Fadil" userId="4b7a2f24cd9a2573" providerId="LiveId" clId="{1900608A-D225-4034-88C4-598A2F92EA61}" dt="2019-11-25T14:19:29.676" v="3509" actId="26606"/>
          <ac:spMkLst>
            <pc:docMk/>
            <pc:sldMk cId="366226301" sldId="298"/>
            <ac:spMk id="11" creationId="{5E3C0EDB-60D3-4CEF-8B80-C6D01E08DEC2}"/>
          </ac:spMkLst>
        </pc:spChg>
        <pc:spChg chg="add">
          <ac:chgData name="Muhamad Fadil" userId="4b7a2f24cd9a2573" providerId="LiveId" clId="{1900608A-D225-4034-88C4-598A2F92EA61}" dt="2019-11-25T14:19:29.676" v="3509" actId="26606"/>
          <ac:spMkLst>
            <pc:docMk/>
            <pc:sldMk cId="366226301" sldId="298"/>
            <ac:spMk id="12" creationId="{6DB7ADBC-26DA-450D-A8BF-E1ACCB46639C}"/>
          </ac:spMkLst>
        </pc:spChg>
        <pc:spChg chg="add">
          <ac:chgData name="Muhamad Fadil" userId="4b7a2f24cd9a2573" providerId="LiveId" clId="{1900608A-D225-4034-88C4-598A2F92EA61}" dt="2019-11-25T14:19:29.676" v="3509" actId="26606"/>
          <ac:spMkLst>
            <pc:docMk/>
            <pc:sldMk cId="366226301" sldId="298"/>
            <ac:spMk id="13" creationId="{4B306978-A26E-4AC4-9EAA-BD29BD476A4F}"/>
          </ac:spMkLst>
        </pc:spChg>
        <pc:spChg chg="add">
          <ac:chgData name="Muhamad Fadil" userId="4b7a2f24cd9a2573" providerId="LiveId" clId="{1900608A-D225-4034-88C4-598A2F92EA61}" dt="2019-11-25T14:19:29.676" v="3509" actId="26606"/>
          <ac:spMkLst>
            <pc:docMk/>
            <pc:sldMk cId="366226301" sldId="298"/>
            <ac:spMk id="14" creationId="{5692FB99-428A-4151-9665-80E56EF03D76}"/>
          </ac:spMkLst>
        </pc:spChg>
        <pc:spChg chg="add">
          <ac:chgData name="Muhamad Fadil" userId="4b7a2f24cd9a2573" providerId="LiveId" clId="{1900608A-D225-4034-88C4-598A2F92EA61}" dt="2019-11-25T14:19:29.676" v="3509" actId="26606"/>
          <ac:spMkLst>
            <pc:docMk/>
            <pc:sldMk cId="366226301" sldId="298"/>
            <ac:spMk id="15" creationId="{40C269CE-FB56-4D68-8CFB-1CFD5F350518}"/>
          </ac:spMkLst>
        </pc:spChg>
        <pc:spChg chg="add">
          <ac:chgData name="Muhamad Fadil" userId="4b7a2f24cd9a2573" providerId="LiveId" clId="{1900608A-D225-4034-88C4-598A2F92EA61}" dt="2019-11-25T14:19:29.676" v="3509" actId="26606"/>
          <ac:spMkLst>
            <pc:docMk/>
            <pc:sldMk cId="366226301" sldId="298"/>
            <ac:spMk id="17" creationId="{A6ED7E7F-75F7-4581-A930-C4DEBC2A8419}"/>
          </ac:spMkLst>
        </pc:spChg>
      </pc:sldChg>
      <pc:sldChg chg="addSp delSp modSp add">
        <pc:chgData name="Muhamad Fadil" userId="4b7a2f24cd9a2573" providerId="LiveId" clId="{1900608A-D225-4034-88C4-598A2F92EA61}" dt="2019-11-25T14:06:38.482" v="3175" actId="14100"/>
        <pc:sldMkLst>
          <pc:docMk/>
          <pc:sldMk cId="3441723555" sldId="299"/>
        </pc:sldMkLst>
        <pc:spChg chg="mod">
          <ac:chgData name="Muhamad Fadil" userId="4b7a2f24cd9a2573" providerId="LiveId" clId="{1900608A-D225-4034-88C4-598A2F92EA61}" dt="2019-11-25T14:06:25.007" v="3172" actId="5793"/>
          <ac:spMkLst>
            <pc:docMk/>
            <pc:sldMk cId="3441723555" sldId="299"/>
            <ac:spMk id="2" creationId="{54F259FC-D019-4F3A-8BDC-76B711E47302}"/>
          </ac:spMkLst>
        </pc:spChg>
        <pc:spChg chg="del">
          <ac:chgData name="Muhamad Fadil" userId="4b7a2f24cd9a2573" providerId="LiveId" clId="{1900608A-D225-4034-88C4-598A2F92EA61}" dt="2019-11-25T14:06:33.739" v="3173"/>
          <ac:spMkLst>
            <pc:docMk/>
            <pc:sldMk cId="3441723555" sldId="299"/>
            <ac:spMk id="3" creationId="{7A5E6293-D75F-499D-AA50-87DC85F163A6}"/>
          </ac:spMkLst>
        </pc:spChg>
        <pc:picChg chg="add mod">
          <ac:chgData name="Muhamad Fadil" userId="4b7a2f24cd9a2573" providerId="LiveId" clId="{1900608A-D225-4034-88C4-598A2F92EA61}" dt="2019-11-25T14:06:38.482" v="3175" actId="14100"/>
          <ac:picMkLst>
            <pc:docMk/>
            <pc:sldMk cId="3441723555" sldId="299"/>
            <ac:picMk id="4" creationId="{5C24EAC9-0558-4424-BD43-759BDDEA3BFF}"/>
          </ac:picMkLst>
        </pc:picChg>
      </pc:sldChg>
      <pc:sldChg chg="add del">
        <pc:chgData name="Muhamad Fadil" userId="4b7a2f24cd9a2573" providerId="LiveId" clId="{1900608A-D225-4034-88C4-598A2F92EA61}" dt="2019-11-25T14:12:28.386" v="3365" actId="2696"/>
        <pc:sldMkLst>
          <pc:docMk/>
          <pc:sldMk cId="2861945965" sldId="300"/>
        </pc:sldMkLst>
      </pc:sldChg>
      <pc:sldChg chg="addSp delSp modSp add">
        <pc:chgData name="Muhamad Fadil" userId="4b7a2f24cd9a2573" providerId="LiveId" clId="{1900608A-D225-4034-88C4-598A2F92EA61}" dt="2019-11-25T14:09:24.210" v="3251" actId="1076"/>
        <pc:sldMkLst>
          <pc:docMk/>
          <pc:sldMk cId="440139423" sldId="301"/>
        </pc:sldMkLst>
        <pc:spChg chg="mod">
          <ac:chgData name="Muhamad Fadil" userId="4b7a2f24cd9a2573" providerId="LiveId" clId="{1900608A-D225-4034-88C4-598A2F92EA61}" dt="2019-11-25T14:08:55.022" v="3247" actId="5793"/>
          <ac:spMkLst>
            <pc:docMk/>
            <pc:sldMk cId="440139423" sldId="301"/>
            <ac:spMk id="2" creationId="{1C6992F8-BC9A-4E34-8C84-4EA99BEF7E5D}"/>
          </ac:spMkLst>
        </pc:spChg>
        <pc:spChg chg="del">
          <ac:chgData name="Muhamad Fadil" userId="4b7a2f24cd9a2573" providerId="LiveId" clId="{1900608A-D225-4034-88C4-598A2F92EA61}" dt="2019-11-25T14:09:03.624" v="3248"/>
          <ac:spMkLst>
            <pc:docMk/>
            <pc:sldMk cId="440139423" sldId="301"/>
            <ac:spMk id="3" creationId="{2A52AAE0-61B8-48FA-9D23-6DF1B5EEB0AA}"/>
          </ac:spMkLst>
        </pc:spChg>
        <pc:picChg chg="add mod">
          <ac:chgData name="Muhamad Fadil" userId="4b7a2f24cd9a2573" providerId="LiveId" clId="{1900608A-D225-4034-88C4-598A2F92EA61}" dt="2019-11-25T14:09:09.684" v="3249" actId="1076"/>
          <ac:picMkLst>
            <pc:docMk/>
            <pc:sldMk cId="440139423" sldId="301"/>
            <ac:picMk id="4" creationId="{1E500AFE-4E52-4B94-93BE-00DEB343E00C}"/>
          </ac:picMkLst>
        </pc:picChg>
        <pc:picChg chg="add mod">
          <ac:chgData name="Muhamad Fadil" userId="4b7a2f24cd9a2573" providerId="LiveId" clId="{1900608A-D225-4034-88C4-598A2F92EA61}" dt="2019-11-25T14:09:24.210" v="3251" actId="1076"/>
          <ac:picMkLst>
            <pc:docMk/>
            <pc:sldMk cId="440139423" sldId="301"/>
            <ac:picMk id="5" creationId="{AE0BCE70-E4B9-4057-8037-48BD19B1F8D9}"/>
          </ac:picMkLst>
        </pc:picChg>
      </pc:sldChg>
      <pc:sldChg chg="addSp delSp modSp add mod setBg setClrOvrMap">
        <pc:chgData name="Muhamad Fadil" userId="4b7a2f24cd9a2573" providerId="LiveId" clId="{1900608A-D225-4034-88C4-598A2F92EA61}" dt="2019-11-25T14:19:42.396" v="3512" actId="26606"/>
        <pc:sldMkLst>
          <pc:docMk/>
          <pc:sldMk cId="3434610385" sldId="302"/>
        </pc:sldMkLst>
        <pc:spChg chg="mod">
          <ac:chgData name="Muhamad Fadil" userId="4b7a2f24cd9a2573" providerId="LiveId" clId="{1900608A-D225-4034-88C4-598A2F92EA61}" dt="2019-11-25T14:19:42.396" v="3512" actId="26606"/>
          <ac:spMkLst>
            <pc:docMk/>
            <pc:sldMk cId="3434610385" sldId="302"/>
            <ac:spMk id="2" creationId="{50B4D4FE-E299-4301-BC80-2B12AA2D0204}"/>
          </ac:spMkLst>
        </pc:spChg>
        <pc:spChg chg="del">
          <ac:chgData name="Muhamad Fadil" userId="4b7a2f24cd9a2573" providerId="LiveId" clId="{1900608A-D225-4034-88C4-598A2F92EA61}" dt="2019-11-25T14:19:40.453" v="3511" actId="478"/>
          <ac:spMkLst>
            <pc:docMk/>
            <pc:sldMk cId="3434610385" sldId="302"/>
            <ac:spMk id="3" creationId="{ADC56331-990B-4434-9844-2525C66EBEAE}"/>
          </ac:spMkLst>
        </pc:spChg>
        <pc:spChg chg="add">
          <ac:chgData name="Muhamad Fadil" userId="4b7a2f24cd9a2573" providerId="LiveId" clId="{1900608A-D225-4034-88C4-598A2F92EA61}" dt="2019-11-25T14:19:42.396" v="3512" actId="26606"/>
          <ac:spMkLst>
            <pc:docMk/>
            <pc:sldMk cId="3434610385" sldId="302"/>
            <ac:spMk id="7" creationId="{6DB7ADBC-26DA-450D-A8BF-E1ACCB46639C}"/>
          </ac:spMkLst>
        </pc:spChg>
        <pc:spChg chg="add">
          <ac:chgData name="Muhamad Fadil" userId="4b7a2f24cd9a2573" providerId="LiveId" clId="{1900608A-D225-4034-88C4-598A2F92EA61}" dt="2019-11-25T14:19:42.396" v="3512" actId="26606"/>
          <ac:spMkLst>
            <pc:docMk/>
            <pc:sldMk cId="3434610385" sldId="302"/>
            <ac:spMk id="9" creationId="{5692FB99-428A-4151-9665-80E56EF03D76}"/>
          </ac:spMkLst>
        </pc:spChg>
        <pc:spChg chg="add">
          <ac:chgData name="Muhamad Fadil" userId="4b7a2f24cd9a2573" providerId="LiveId" clId="{1900608A-D225-4034-88C4-598A2F92EA61}" dt="2019-11-25T14:19:42.396" v="3512" actId="26606"/>
          <ac:spMkLst>
            <pc:docMk/>
            <pc:sldMk cId="3434610385" sldId="302"/>
            <ac:spMk id="11" creationId="{5E3C0EDB-60D3-4CEF-8B80-C6D01E08DEC2}"/>
          </ac:spMkLst>
        </pc:spChg>
        <pc:spChg chg="add">
          <ac:chgData name="Muhamad Fadil" userId="4b7a2f24cd9a2573" providerId="LiveId" clId="{1900608A-D225-4034-88C4-598A2F92EA61}" dt="2019-11-25T14:19:42.396" v="3512" actId="26606"/>
          <ac:spMkLst>
            <pc:docMk/>
            <pc:sldMk cId="3434610385" sldId="302"/>
            <ac:spMk id="13" creationId="{4B306978-A26E-4AC4-9EAA-BD29BD476A4F}"/>
          </ac:spMkLst>
        </pc:spChg>
        <pc:spChg chg="add">
          <ac:chgData name="Muhamad Fadil" userId="4b7a2f24cd9a2573" providerId="LiveId" clId="{1900608A-D225-4034-88C4-598A2F92EA61}" dt="2019-11-25T14:19:42.396" v="3512" actId="26606"/>
          <ac:spMkLst>
            <pc:docMk/>
            <pc:sldMk cId="3434610385" sldId="302"/>
            <ac:spMk id="15" creationId="{40C269CE-FB56-4D68-8CFB-1CFD5F350518}"/>
          </ac:spMkLst>
        </pc:spChg>
        <pc:spChg chg="add">
          <ac:chgData name="Muhamad Fadil" userId="4b7a2f24cd9a2573" providerId="LiveId" clId="{1900608A-D225-4034-88C4-598A2F92EA61}" dt="2019-11-25T14:19:42.396" v="3512" actId="26606"/>
          <ac:spMkLst>
            <pc:docMk/>
            <pc:sldMk cId="3434610385" sldId="302"/>
            <ac:spMk id="17" creationId="{A6ED7E7F-75F7-4581-A930-C4DEBC2A8419}"/>
          </ac:spMkLst>
        </pc:spChg>
      </pc:sldChg>
      <pc:sldChg chg="addSp delSp modSp add">
        <pc:chgData name="Muhamad Fadil" userId="4b7a2f24cd9a2573" providerId="LiveId" clId="{1900608A-D225-4034-88C4-598A2F92EA61}" dt="2019-11-25T14:11:14.859" v="3311" actId="20577"/>
        <pc:sldMkLst>
          <pc:docMk/>
          <pc:sldMk cId="2693486222" sldId="303"/>
        </pc:sldMkLst>
        <pc:spChg chg="mod">
          <ac:chgData name="Muhamad Fadil" userId="4b7a2f24cd9a2573" providerId="LiveId" clId="{1900608A-D225-4034-88C4-598A2F92EA61}" dt="2019-11-25T14:11:14.859" v="3311" actId="20577"/>
          <ac:spMkLst>
            <pc:docMk/>
            <pc:sldMk cId="2693486222" sldId="303"/>
            <ac:spMk id="2" creationId="{6AF63C94-7F07-4A80-BAF6-B175097CBADB}"/>
          </ac:spMkLst>
        </pc:spChg>
        <pc:spChg chg="del">
          <ac:chgData name="Muhamad Fadil" userId="4b7a2f24cd9a2573" providerId="LiveId" clId="{1900608A-D225-4034-88C4-598A2F92EA61}" dt="2019-11-25T14:09:44.050" v="3270"/>
          <ac:spMkLst>
            <pc:docMk/>
            <pc:sldMk cId="2693486222" sldId="303"/>
            <ac:spMk id="3" creationId="{DB1A9FB5-B0BD-426E-9295-DCE9C45A9B2D}"/>
          </ac:spMkLst>
        </pc:spChg>
        <pc:picChg chg="add mod">
          <ac:chgData name="Muhamad Fadil" userId="4b7a2f24cd9a2573" providerId="LiveId" clId="{1900608A-D225-4034-88C4-598A2F92EA61}" dt="2019-11-25T14:09:49.473" v="3272" actId="14100"/>
          <ac:picMkLst>
            <pc:docMk/>
            <pc:sldMk cId="2693486222" sldId="303"/>
            <ac:picMk id="4" creationId="{91F597EE-E75C-41EC-8649-0172E83F9A3A}"/>
          </ac:picMkLst>
        </pc:picChg>
      </pc:sldChg>
      <pc:sldChg chg="addSp delSp modSp add">
        <pc:chgData name="Muhamad Fadil" userId="4b7a2f24cd9a2573" providerId="LiveId" clId="{1900608A-D225-4034-88C4-598A2F92EA61}" dt="2019-11-25T14:13:20.702" v="3371" actId="14100"/>
        <pc:sldMkLst>
          <pc:docMk/>
          <pc:sldMk cId="3500665012" sldId="304"/>
        </pc:sldMkLst>
        <pc:spChg chg="mod">
          <ac:chgData name="Muhamad Fadil" userId="4b7a2f24cd9a2573" providerId="LiveId" clId="{1900608A-D225-4034-88C4-598A2F92EA61}" dt="2019-11-25T14:12:19.241" v="3364" actId="20577"/>
          <ac:spMkLst>
            <pc:docMk/>
            <pc:sldMk cId="3500665012" sldId="304"/>
            <ac:spMk id="2" creationId="{6AF63C94-7F07-4A80-BAF6-B175097CBADB}"/>
          </ac:spMkLst>
        </pc:spChg>
        <pc:spChg chg="add del mod">
          <ac:chgData name="Muhamad Fadil" userId="4b7a2f24cd9a2573" providerId="LiveId" clId="{1900608A-D225-4034-88C4-598A2F92EA61}" dt="2019-11-25T14:10:28.328" v="3275"/>
          <ac:spMkLst>
            <pc:docMk/>
            <pc:sldMk cId="3500665012" sldId="304"/>
            <ac:spMk id="5" creationId="{4214645B-0479-4974-8C4F-A49C272A4081}"/>
          </ac:spMkLst>
        </pc:spChg>
        <pc:spChg chg="add del mod">
          <ac:chgData name="Muhamad Fadil" userId="4b7a2f24cd9a2573" providerId="LiveId" clId="{1900608A-D225-4034-88C4-598A2F92EA61}" dt="2019-11-25T14:12:05.189" v="3343"/>
          <ac:spMkLst>
            <pc:docMk/>
            <pc:sldMk cId="3500665012" sldId="304"/>
            <ac:spMk id="9" creationId="{CF4E38C6-0810-432B-9BE3-E1B6F46C553E}"/>
          </ac:spMkLst>
        </pc:spChg>
        <pc:spChg chg="add del mod">
          <ac:chgData name="Muhamad Fadil" userId="4b7a2f24cd9a2573" providerId="LiveId" clId="{1900608A-D225-4034-88C4-598A2F92EA61}" dt="2019-11-25T14:13:12.450" v="3368"/>
          <ac:spMkLst>
            <pc:docMk/>
            <pc:sldMk cId="3500665012" sldId="304"/>
            <ac:spMk id="13" creationId="{4D7BE8DA-6D7B-4B5C-B36D-C3C4F8B77E09}"/>
          </ac:spMkLst>
        </pc:spChg>
        <pc:picChg chg="del">
          <ac:chgData name="Muhamad Fadil" userId="4b7a2f24cd9a2573" providerId="LiveId" clId="{1900608A-D225-4034-88C4-598A2F92EA61}" dt="2019-11-25T14:10:26.494" v="3274" actId="478"/>
          <ac:picMkLst>
            <pc:docMk/>
            <pc:sldMk cId="3500665012" sldId="304"/>
            <ac:picMk id="4" creationId="{91F597EE-E75C-41EC-8649-0172E83F9A3A}"/>
          </ac:picMkLst>
        </pc:picChg>
        <pc:picChg chg="add del mod">
          <ac:chgData name="Muhamad Fadil" userId="4b7a2f24cd9a2573" providerId="LiveId" clId="{1900608A-D225-4034-88C4-598A2F92EA61}" dt="2019-11-25T14:12:00.847" v="3340" actId="478"/>
          <ac:picMkLst>
            <pc:docMk/>
            <pc:sldMk cId="3500665012" sldId="304"/>
            <ac:picMk id="6" creationId="{BF4CA376-DCC0-4265-A28D-614672D003AA}"/>
          </ac:picMkLst>
        </pc:picChg>
        <pc:picChg chg="add del">
          <ac:chgData name="Muhamad Fadil" userId="4b7a2f24cd9a2573" providerId="LiveId" clId="{1900608A-D225-4034-88C4-598A2F92EA61}" dt="2019-11-25T14:10:38.489" v="3279"/>
          <ac:picMkLst>
            <pc:docMk/>
            <pc:sldMk cId="3500665012" sldId="304"/>
            <ac:picMk id="7" creationId="{4CA5409D-815B-4D99-92E8-328FC624A7C3}"/>
          </ac:picMkLst>
        </pc:picChg>
        <pc:picChg chg="add del">
          <ac:chgData name="Muhamad Fadil" userId="4b7a2f24cd9a2573" providerId="LiveId" clId="{1900608A-D225-4034-88C4-598A2F92EA61}" dt="2019-11-25T14:12:03.482" v="3342"/>
          <ac:picMkLst>
            <pc:docMk/>
            <pc:sldMk cId="3500665012" sldId="304"/>
            <ac:picMk id="10" creationId="{180D4AF7-A050-4C17-B882-9907F08DD808}"/>
          </ac:picMkLst>
        </pc:picChg>
        <pc:picChg chg="add del mod">
          <ac:chgData name="Muhamad Fadil" userId="4b7a2f24cd9a2573" providerId="LiveId" clId="{1900608A-D225-4034-88C4-598A2F92EA61}" dt="2019-11-25T14:13:10.707" v="3367" actId="478"/>
          <ac:picMkLst>
            <pc:docMk/>
            <pc:sldMk cId="3500665012" sldId="304"/>
            <ac:picMk id="11" creationId="{6D0E1B0B-81CA-4E0C-993F-1F8C83D8816B}"/>
          </ac:picMkLst>
        </pc:picChg>
        <pc:picChg chg="add mod">
          <ac:chgData name="Muhamad Fadil" userId="4b7a2f24cd9a2573" providerId="LiveId" clId="{1900608A-D225-4034-88C4-598A2F92EA61}" dt="2019-11-25T14:13:20.702" v="3371" actId="14100"/>
          <ac:picMkLst>
            <pc:docMk/>
            <pc:sldMk cId="3500665012" sldId="304"/>
            <ac:picMk id="14" creationId="{F92CFC1D-4D8F-4E58-92BA-C2E7DDF39381}"/>
          </ac:picMkLst>
        </pc:picChg>
      </pc:sldChg>
      <pc:sldChg chg="addSp delSp modSp add">
        <pc:chgData name="Muhamad Fadil" userId="4b7a2f24cd9a2573" providerId="LiveId" clId="{1900608A-D225-4034-88C4-598A2F92EA61}" dt="2019-11-25T14:11:39.722" v="3339" actId="20577"/>
        <pc:sldMkLst>
          <pc:docMk/>
          <pc:sldMk cId="3362714596" sldId="305"/>
        </pc:sldMkLst>
        <pc:spChg chg="mod">
          <ac:chgData name="Muhamad Fadil" userId="4b7a2f24cd9a2573" providerId="LiveId" clId="{1900608A-D225-4034-88C4-598A2F92EA61}" dt="2019-11-25T14:11:39.722" v="3339" actId="20577"/>
          <ac:spMkLst>
            <pc:docMk/>
            <pc:sldMk cId="3362714596" sldId="305"/>
            <ac:spMk id="2" creationId="{6AF63C94-7F07-4A80-BAF6-B175097CBADB}"/>
          </ac:spMkLst>
        </pc:spChg>
        <pc:spChg chg="add del mod">
          <ac:chgData name="Muhamad Fadil" userId="4b7a2f24cd9a2573" providerId="LiveId" clId="{1900608A-D225-4034-88C4-598A2F92EA61}" dt="2019-11-25T14:10:53.356" v="3282"/>
          <ac:spMkLst>
            <pc:docMk/>
            <pc:sldMk cId="3362714596" sldId="305"/>
            <ac:spMk id="4" creationId="{58D367AE-3EC9-4042-A1A6-B0ABA25A1631}"/>
          </ac:spMkLst>
        </pc:spChg>
        <pc:picChg chg="add mod">
          <ac:chgData name="Muhamad Fadil" userId="4b7a2f24cd9a2573" providerId="LiveId" clId="{1900608A-D225-4034-88C4-598A2F92EA61}" dt="2019-11-25T14:11:00.310" v="3284" actId="14100"/>
          <ac:picMkLst>
            <pc:docMk/>
            <pc:sldMk cId="3362714596" sldId="305"/>
            <ac:picMk id="5" creationId="{8BA2D1BF-CBD1-4484-B5A5-77BA712141E4}"/>
          </ac:picMkLst>
        </pc:picChg>
        <pc:picChg chg="del">
          <ac:chgData name="Muhamad Fadil" userId="4b7a2f24cd9a2573" providerId="LiveId" clId="{1900608A-D225-4034-88C4-598A2F92EA61}" dt="2019-11-25T14:10:51.844" v="3281" actId="478"/>
          <ac:picMkLst>
            <pc:docMk/>
            <pc:sldMk cId="3362714596" sldId="305"/>
            <ac:picMk id="6" creationId="{BF4CA376-DCC0-4265-A28D-614672D003AA}"/>
          </ac:picMkLst>
        </pc:picChg>
      </pc:sldChg>
      <pc:sldChg chg="addSp delSp modSp add mod setBg setClrOvrMap">
        <pc:chgData name="Muhamad Fadil" userId="4b7a2f24cd9a2573" providerId="LiveId" clId="{1900608A-D225-4034-88C4-598A2F92EA61}" dt="2019-11-25T14:19:55.444" v="3514" actId="26606"/>
        <pc:sldMkLst>
          <pc:docMk/>
          <pc:sldMk cId="3123004787" sldId="306"/>
        </pc:sldMkLst>
        <pc:spChg chg="mod">
          <ac:chgData name="Muhamad Fadil" userId="4b7a2f24cd9a2573" providerId="LiveId" clId="{1900608A-D225-4034-88C4-598A2F92EA61}" dt="2019-11-25T14:19:55.444" v="3514" actId="26606"/>
          <ac:spMkLst>
            <pc:docMk/>
            <pc:sldMk cId="3123004787" sldId="306"/>
            <ac:spMk id="2" creationId="{50B4D4FE-E299-4301-BC80-2B12AA2D0204}"/>
          </ac:spMkLst>
        </pc:spChg>
        <pc:spChg chg="del">
          <ac:chgData name="Muhamad Fadil" userId="4b7a2f24cd9a2573" providerId="LiveId" clId="{1900608A-D225-4034-88C4-598A2F92EA61}" dt="2019-11-25T14:19:48.138" v="3513" actId="478"/>
          <ac:spMkLst>
            <pc:docMk/>
            <pc:sldMk cId="3123004787" sldId="306"/>
            <ac:spMk id="3" creationId="{ADC56331-990B-4434-9844-2525C66EBEAE}"/>
          </ac:spMkLst>
        </pc:spChg>
        <pc:spChg chg="add">
          <ac:chgData name="Muhamad Fadil" userId="4b7a2f24cd9a2573" providerId="LiveId" clId="{1900608A-D225-4034-88C4-598A2F92EA61}" dt="2019-11-25T14:19:55.444" v="3514" actId="26606"/>
          <ac:spMkLst>
            <pc:docMk/>
            <pc:sldMk cId="3123004787" sldId="306"/>
            <ac:spMk id="7" creationId="{6DB7ADBC-26DA-450D-A8BF-E1ACCB46639C}"/>
          </ac:spMkLst>
        </pc:spChg>
        <pc:spChg chg="add">
          <ac:chgData name="Muhamad Fadil" userId="4b7a2f24cd9a2573" providerId="LiveId" clId="{1900608A-D225-4034-88C4-598A2F92EA61}" dt="2019-11-25T14:19:55.444" v="3514" actId="26606"/>
          <ac:spMkLst>
            <pc:docMk/>
            <pc:sldMk cId="3123004787" sldId="306"/>
            <ac:spMk id="9" creationId="{5692FB99-428A-4151-9665-80E56EF03D76}"/>
          </ac:spMkLst>
        </pc:spChg>
        <pc:spChg chg="add">
          <ac:chgData name="Muhamad Fadil" userId="4b7a2f24cd9a2573" providerId="LiveId" clId="{1900608A-D225-4034-88C4-598A2F92EA61}" dt="2019-11-25T14:19:55.444" v="3514" actId="26606"/>
          <ac:spMkLst>
            <pc:docMk/>
            <pc:sldMk cId="3123004787" sldId="306"/>
            <ac:spMk id="11" creationId="{5E3C0EDB-60D3-4CEF-8B80-C6D01E08DEC2}"/>
          </ac:spMkLst>
        </pc:spChg>
        <pc:spChg chg="add">
          <ac:chgData name="Muhamad Fadil" userId="4b7a2f24cd9a2573" providerId="LiveId" clId="{1900608A-D225-4034-88C4-598A2F92EA61}" dt="2019-11-25T14:19:55.444" v="3514" actId="26606"/>
          <ac:spMkLst>
            <pc:docMk/>
            <pc:sldMk cId="3123004787" sldId="306"/>
            <ac:spMk id="13" creationId="{4B306978-A26E-4AC4-9EAA-BD29BD476A4F}"/>
          </ac:spMkLst>
        </pc:spChg>
        <pc:spChg chg="add">
          <ac:chgData name="Muhamad Fadil" userId="4b7a2f24cd9a2573" providerId="LiveId" clId="{1900608A-D225-4034-88C4-598A2F92EA61}" dt="2019-11-25T14:19:55.444" v="3514" actId="26606"/>
          <ac:spMkLst>
            <pc:docMk/>
            <pc:sldMk cId="3123004787" sldId="306"/>
            <ac:spMk id="15" creationId="{40C269CE-FB56-4D68-8CFB-1CFD5F350518}"/>
          </ac:spMkLst>
        </pc:spChg>
        <pc:spChg chg="add">
          <ac:chgData name="Muhamad Fadil" userId="4b7a2f24cd9a2573" providerId="LiveId" clId="{1900608A-D225-4034-88C4-598A2F92EA61}" dt="2019-11-25T14:19:55.444" v="3514" actId="26606"/>
          <ac:spMkLst>
            <pc:docMk/>
            <pc:sldMk cId="3123004787" sldId="306"/>
            <ac:spMk id="17" creationId="{A6ED7E7F-75F7-4581-A930-C4DEBC2A8419}"/>
          </ac:spMkLst>
        </pc:spChg>
      </pc:sldChg>
      <pc:sldChg chg="addSp delSp modSp add">
        <pc:chgData name="Muhamad Fadil" userId="4b7a2f24cd9a2573" providerId="LiveId" clId="{1900608A-D225-4034-88C4-598A2F92EA61}" dt="2019-11-25T14:16:47.647" v="3495" actId="1076"/>
        <pc:sldMkLst>
          <pc:docMk/>
          <pc:sldMk cId="2775770999" sldId="307"/>
        </pc:sldMkLst>
        <pc:spChg chg="mod">
          <ac:chgData name="Muhamad Fadil" userId="4b7a2f24cd9a2573" providerId="LiveId" clId="{1900608A-D225-4034-88C4-598A2F92EA61}" dt="2019-11-25T14:14:33.659" v="3469" actId="20577"/>
          <ac:spMkLst>
            <pc:docMk/>
            <pc:sldMk cId="2775770999" sldId="307"/>
            <ac:spMk id="2" creationId="{188CB2AC-CAB7-4A8B-AA51-39DFBD1438AA}"/>
          </ac:spMkLst>
        </pc:spChg>
        <pc:spChg chg="del">
          <ac:chgData name="Muhamad Fadil" userId="4b7a2f24cd9a2573" providerId="LiveId" clId="{1900608A-D225-4034-88C4-598A2F92EA61}" dt="2019-11-25T14:14:43.833" v="3470"/>
          <ac:spMkLst>
            <pc:docMk/>
            <pc:sldMk cId="2775770999" sldId="307"/>
            <ac:spMk id="3" creationId="{4807088A-9357-4F58-B0AD-BB9D9813597D}"/>
          </ac:spMkLst>
        </pc:spChg>
        <pc:picChg chg="add mod">
          <ac:chgData name="Muhamad Fadil" userId="4b7a2f24cd9a2573" providerId="LiveId" clId="{1900608A-D225-4034-88C4-598A2F92EA61}" dt="2019-11-25T14:14:47.182" v="3472" actId="1076"/>
          <ac:picMkLst>
            <pc:docMk/>
            <pc:sldMk cId="2775770999" sldId="307"/>
            <ac:picMk id="4" creationId="{AC2F4FEA-6E97-4D7E-A77D-6A605F359138}"/>
          </ac:picMkLst>
        </pc:picChg>
        <pc:picChg chg="add mod">
          <ac:chgData name="Muhamad Fadil" userId="4b7a2f24cd9a2573" providerId="LiveId" clId="{1900608A-D225-4034-88C4-598A2F92EA61}" dt="2019-11-25T14:16:39.631" v="3493" actId="1076"/>
          <ac:picMkLst>
            <pc:docMk/>
            <pc:sldMk cId="2775770999" sldId="307"/>
            <ac:picMk id="5" creationId="{DDE99BA2-97E0-41B0-866A-2054D51CA1D2}"/>
          </ac:picMkLst>
        </pc:picChg>
        <pc:picChg chg="add mod">
          <ac:chgData name="Muhamad Fadil" userId="4b7a2f24cd9a2573" providerId="LiveId" clId="{1900608A-D225-4034-88C4-598A2F92EA61}" dt="2019-11-25T14:16:27.442" v="3490" actId="14100"/>
          <ac:picMkLst>
            <pc:docMk/>
            <pc:sldMk cId="2775770999" sldId="307"/>
            <ac:picMk id="6" creationId="{93CF7EE2-C28D-478B-93B9-A17FD7480084}"/>
          </ac:picMkLst>
        </pc:picChg>
        <pc:picChg chg="add mod">
          <ac:chgData name="Muhamad Fadil" userId="4b7a2f24cd9a2573" providerId="LiveId" clId="{1900608A-D225-4034-88C4-598A2F92EA61}" dt="2019-11-25T14:16:47.647" v="3495" actId="1076"/>
          <ac:picMkLst>
            <pc:docMk/>
            <pc:sldMk cId="2775770999" sldId="307"/>
            <ac:picMk id="7" creationId="{944F86D5-B688-4BD7-A139-802068DFC3F1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E899D38-3635-4BC2-BFC8-31A2081DECF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69C694FF-10C7-4843-A1D0-F41ED8D04523}">
      <dgm:prSet/>
      <dgm:spPr/>
      <dgm:t>
        <a:bodyPr/>
        <a:lstStyle/>
        <a:p>
          <a:r>
            <a:rPr lang="en-US"/>
            <a:t>Introduction </a:t>
          </a:r>
        </a:p>
      </dgm:t>
    </dgm:pt>
    <dgm:pt modelId="{CA8339F7-72F6-4805-A7A8-F966923DE6B3}" type="parTrans" cxnId="{96F033AA-1FA1-4A9B-9F93-540E7C0F3F71}">
      <dgm:prSet/>
      <dgm:spPr/>
      <dgm:t>
        <a:bodyPr/>
        <a:lstStyle/>
        <a:p>
          <a:endParaRPr lang="en-US"/>
        </a:p>
      </dgm:t>
    </dgm:pt>
    <dgm:pt modelId="{7929C740-862F-4D31-97D5-2256CE2600FF}" type="sibTrans" cxnId="{96F033AA-1FA1-4A9B-9F93-540E7C0F3F71}">
      <dgm:prSet/>
      <dgm:spPr/>
      <dgm:t>
        <a:bodyPr/>
        <a:lstStyle/>
        <a:p>
          <a:endParaRPr lang="en-US"/>
        </a:p>
      </dgm:t>
    </dgm:pt>
    <dgm:pt modelId="{C8FCFF7E-508A-4210-9669-04E5E3D57950}">
      <dgm:prSet/>
      <dgm:spPr/>
      <dgm:t>
        <a:bodyPr/>
        <a:lstStyle/>
        <a:p>
          <a:r>
            <a:rPr lang="en-US"/>
            <a:t>Data Presentation </a:t>
          </a:r>
        </a:p>
      </dgm:t>
    </dgm:pt>
    <dgm:pt modelId="{70C31BC0-D780-4EFE-AECC-98E5F13BF312}" type="parTrans" cxnId="{ABAFA7EC-FA36-42E3-976C-5A2BC59C1ECA}">
      <dgm:prSet/>
      <dgm:spPr/>
      <dgm:t>
        <a:bodyPr/>
        <a:lstStyle/>
        <a:p>
          <a:endParaRPr lang="en-US"/>
        </a:p>
      </dgm:t>
    </dgm:pt>
    <dgm:pt modelId="{C82166C7-3988-4910-A7BF-C737C8F682E9}" type="sibTrans" cxnId="{ABAFA7EC-FA36-42E3-976C-5A2BC59C1ECA}">
      <dgm:prSet/>
      <dgm:spPr/>
      <dgm:t>
        <a:bodyPr/>
        <a:lstStyle/>
        <a:p>
          <a:endParaRPr lang="en-US"/>
        </a:p>
      </dgm:t>
    </dgm:pt>
    <dgm:pt modelId="{FCD55226-BF59-4F28-8DE6-7AEB204794A7}">
      <dgm:prSet/>
      <dgm:spPr/>
      <dgm:t>
        <a:bodyPr/>
        <a:lstStyle/>
        <a:p>
          <a:r>
            <a:rPr lang="en-US"/>
            <a:t>Model Formulation </a:t>
          </a:r>
        </a:p>
      </dgm:t>
    </dgm:pt>
    <dgm:pt modelId="{4F628827-6422-4F24-A3E3-27C55CA1EA4E}" type="parTrans" cxnId="{B7082614-034E-4B9A-B62D-B26D32C69B52}">
      <dgm:prSet/>
      <dgm:spPr/>
      <dgm:t>
        <a:bodyPr/>
        <a:lstStyle/>
        <a:p>
          <a:endParaRPr lang="en-US"/>
        </a:p>
      </dgm:t>
    </dgm:pt>
    <dgm:pt modelId="{04D4F71A-4080-448C-B35B-43A9448EDA85}" type="sibTrans" cxnId="{B7082614-034E-4B9A-B62D-B26D32C69B52}">
      <dgm:prSet/>
      <dgm:spPr/>
      <dgm:t>
        <a:bodyPr/>
        <a:lstStyle/>
        <a:p>
          <a:endParaRPr lang="en-US"/>
        </a:p>
      </dgm:t>
    </dgm:pt>
    <dgm:pt modelId="{7C1AE710-E85E-4146-B620-0F0F68611FD8}">
      <dgm:prSet/>
      <dgm:spPr/>
      <dgm:t>
        <a:bodyPr/>
        <a:lstStyle/>
        <a:p>
          <a:r>
            <a:rPr lang="en-US"/>
            <a:t>Result and discussion </a:t>
          </a:r>
        </a:p>
      </dgm:t>
    </dgm:pt>
    <dgm:pt modelId="{E424235F-26E7-4380-B88E-F59C4FE87E0C}" type="parTrans" cxnId="{EECF7EB0-0595-48E7-BE89-40161A0851A5}">
      <dgm:prSet/>
      <dgm:spPr/>
      <dgm:t>
        <a:bodyPr/>
        <a:lstStyle/>
        <a:p>
          <a:endParaRPr lang="en-US"/>
        </a:p>
      </dgm:t>
    </dgm:pt>
    <dgm:pt modelId="{C95133F5-71DA-4DFA-8512-2FA4D98EA7A3}" type="sibTrans" cxnId="{EECF7EB0-0595-48E7-BE89-40161A0851A5}">
      <dgm:prSet/>
      <dgm:spPr/>
      <dgm:t>
        <a:bodyPr/>
        <a:lstStyle/>
        <a:p>
          <a:endParaRPr lang="en-US"/>
        </a:p>
      </dgm:t>
    </dgm:pt>
    <dgm:pt modelId="{A0E43019-9BC6-4C6F-8707-83D4676E234C}">
      <dgm:prSet/>
      <dgm:spPr/>
      <dgm:t>
        <a:bodyPr/>
        <a:lstStyle/>
        <a:p>
          <a:r>
            <a:rPr lang="en-US"/>
            <a:t>Summary </a:t>
          </a:r>
        </a:p>
      </dgm:t>
    </dgm:pt>
    <dgm:pt modelId="{E91AD3BF-900B-4F00-AAEC-1FF71A04AB55}" type="parTrans" cxnId="{DE16FE7C-F9C8-4CA5-9019-785EAF73F35B}">
      <dgm:prSet/>
      <dgm:spPr/>
      <dgm:t>
        <a:bodyPr/>
        <a:lstStyle/>
        <a:p>
          <a:endParaRPr lang="en-US"/>
        </a:p>
      </dgm:t>
    </dgm:pt>
    <dgm:pt modelId="{ECDB5192-6255-4A54-838B-4733F334B815}" type="sibTrans" cxnId="{DE16FE7C-F9C8-4CA5-9019-785EAF73F35B}">
      <dgm:prSet/>
      <dgm:spPr/>
      <dgm:t>
        <a:bodyPr/>
        <a:lstStyle/>
        <a:p>
          <a:endParaRPr lang="en-US"/>
        </a:p>
      </dgm:t>
    </dgm:pt>
    <dgm:pt modelId="{88E91DFB-57B4-4FAA-A235-38C607A0A9A1}">
      <dgm:prSet/>
      <dgm:spPr/>
      <dgm:t>
        <a:bodyPr/>
        <a:lstStyle/>
        <a:p>
          <a:r>
            <a:rPr lang="en-US"/>
            <a:t>References</a:t>
          </a:r>
        </a:p>
      </dgm:t>
    </dgm:pt>
    <dgm:pt modelId="{117D8B8E-1BB8-4633-AE67-A4139FBCD585}" type="parTrans" cxnId="{5072DDE1-CCE9-4BD5-873D-EA64DD18D6E7}">
      <dgm:prSet/>
      <dgm:spPr/>
      <dgm:t>
        <a:bodyPr/>
        <a:lstStyle/>
        <a:p>
          <a:endParaRPr lang="en-US"/>
        </a:p>
      </dgm:t>
    </dgm:pt>
    <dgm:pt modelId="{92CCFAD7-5BED-4FB5-8C5F-48C58779CB9F}" type="sibTrans" cxnId="{5072DDE1-CCE9-4BD5-873D-EA64DD18D6E7}">
      <dgm:prSet/>
      <dgm:spPr/>
      <dgm:t>
        <a:bodyPr/>
        <a:lstStyle/>
        <a:p>
          <a:endParaRPr lang="en-US"/>
        </a:p>
      </dgm:t>
    </dgm:pt>
    <dgm:pt modelId="{165CE5BE-C778-4A9F-B5BC-CC8BC5055873}" type="pres">
      <dgm:prSet presAssocID="{5E899D38-3635-4BC2-BFC8-31A2081DECF6}" presName="root" presStyleCnt="0">
        <dgm:presLayoutVars>
          <dgm:dir/>
          <dgm:resizeHandles val="exact"/>
        </dgm:presLayoutVars>
      </dgm:prSet>
      <dgm:spPr/>
    </dgm:pt>
    <dgm:pt modelId="{73B06BA5-13CE-4A95-AE61-B24CC670AE5E}" type="pres">
      <dgm:prSet presAssocID="{69C694FF-10C7-4843-A1D0-F41ED8D04523}" presName="compNode" presStyleCnt="0"/>
      <dgm:spPr/>
    </dgm:pt>
    <dgm:pt modelId="{DC672146-ADA2-4B74-A8DE-CCD136DB6CB9}" type="pres">
      <dgm:prSet presAssocID="{69C694FF-10C7-4843-A1D0-F41ED8D04523}" presName="bgRect" presStyleLbl="bgShp" presStyleIdx="0" presStyleCnt="6"/>
      <dgm:spPr/>
    </dgm:pt>
    <dgm:pt modelId="{250D761A-04D6-433C-A90C-5F27487C68F1}" type="pres">
      <dgm:prSet presAssocID="{69C694FF-10C7-4843-A1D0-F41ED8D04523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ke"/>
        </a:ext>
      </dgm:extLst>
    </dgm:pt>
    <dgm:pt modelId="{308021C5-617B-4A6B-B5AD-77891779EEE3}" type="pres">
      <dgm:prSet presAssocID="{69C694FF-10C7-4843-A1D0-F41ED8D04523}" presName="spaceRect" presStyleCnt="0"/>
      <dgm:spPr/>
    </dgm:pt>
    <dgm:pt modelId="{7991AE74-8F0D-48B2-AD07-7D139663446F}" type="pres">
      <dgm:prSet presAssocID="{69C694FF-10C7-4843-A1D0-F41ED8D04523}" presName="parTx" presStyleLbl="revTx" presStyleIdx="0" presStyleCnt="6">
        <dgm:presLayoutVars>
          <dgm:chMax val="0"/>
          <dgm:chPref val="0"/>
        </dgm:presLayoutVars>
      </dgm:prSet>
      <dgm:spPr/>
    </dgm:pt>
    <dgm:pt modelId="{775ADF5B-3FC1-4859-A00E-E8F83CB39D40}" type="pres">
      <dgm:prSet presAssocID="{7929C740-862F-4D31-97D5-2256CE2600FF}" presName="sibTrans" presStyleCnt="0"/>
      <dgm:spPr/>
    </dgm:pt>
    <dgm:pt modelId="{93534523-2C66-4101-8783-C73298C45D53}" type="pres">
      <dgm:prSet presAssocID="{C8FCFF7E-508A-4210-9669-04E5E3D57950}" presName="compNode" presStyleCnt="0"/>
      <dgm:spPr/>
    </dgm:pt>
    <dgm:pt modelId="{F4F4C343-4206-44A3-AF18-2B7B8B707BC9}" type="pres">
      <dgm:prSet presAssocID="{C8FCFF7E-508A-4210-9669-04E5E3D57950}" presName="bgRect" presStyleLbl="bgShp" presStyleIdx="1" presStyleCnt="6"/>
      <dgm:spPr/>
    </dgm:pt>
    <dgm:pt modelId="{BE0E1872-F229-473E-80AC-9B3BC76AA240}" type="pres">
      <dgm:prSet presAssocID="{C8FCFF7E-508A-4210-9669-04E5E3D57950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A3E66D63-1384-43BD-AC81-E5EC850BEA4C}" type="pres">
      <dgm:prSet presAssocID="{C8FCFF7E-508A-4210-9669-04E5E3D57950}" presName="spaceRect" presStyleCnt="0"/>
      <dgm:spPr/>
    </dgm:pt>
    <dgm:pt modelId="{2F8538F3-3D11-4FF8-96F5-C72AF04D3357}" type="pres">
      <dgm:prSet presAssocID="{C8FCFF7E-508A-4210-9669-04E5E3D57950}" presName="parTx" presStyleLbl="revTx" presStyleIdx="1" presStyleCnt="6">
        <dgm:presLayoutVars>
          <dgm:chMax val="0"/>
          <dgm:chPref val="0"/>
        </dgm:presLayoutVars>
      </dgm:prSet>
      <dgm:spPr/>
    </dgm:pt>
    <dgm:pt modelId="{69605C8B-46F0-45C9-8DB1-F7F89C976B6A}" type="pres">
      <dgm:prSet presAssocID="{C82166C7-3988-4910-A7BF-C737C8F682E9}" presName="sibTrans" presStyleCnt="0"/>
      <dgm:spPr/>
    </dgm:pt>
    <dgm:pt modelId="{2B8B3EE2-6F70-45C3-BF52-488E65829645}" type="pres">
      <dgm:prSet presAssocID="{FCD55226-BF59-4F28-8DE6-7AEB204794A7}" presName="compNode" presStyleCnt="0"/>
      <dgm:spPr/>
    </dgm:pt>
    <dgm:pt modelId="{25BC4428-8487-4401-8342-25D87F579F3F}" type="pres">
      <dgm:prSet presAssocID="{FCD55226-BF59-4F28-8DE6-7AEB204794A7}" presName="bgRect" presStyleLbl="bgShp" presStyleIdx="2" presStyleCnt="6"/>
      <dgm:spPr/>
    </dgm:pt>
    <dgm:pt modelId="{F142BC5D-0558-4C9C-A62A-4C135FB99972}" type="pres">
      <dgm:prSet presAssocID="{FCD55226-BF59-4F28-8DE6-7AEB204794A7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ill"/>
        </a:ext>
      </dgm:extLst>
    </dgm:pt>
    <dgm:pt modelId="{41A78048-D7F9-4006-AFF0-0474438E74C3}" type="pres">
      <dgm:prSet presAssocID="{FCD55226-BF59-4F28-8DE6-7AEB204794A7}" presName="spaceRect" presStyleCnt="0"/>
      <dgm:spPr/>
    </dgm:pt>
    <dgm:pt modelId="{0568E5E3-FF77-41E7-BC85-A76001479AE3}" type="pres">
      <dgm:prSet presAssocID="{FCD55226-BF59-4F28-8DE6-7AEB204794A7}" presName="parTx" presStyleLbl="revTx" presStyleIdx="2" presStyleCnt="6">
        <dgm:presLayoutVars>
          <dgm:chMax val="0"/>
          <dgm:chPref val="0"/>
        </dgm:presLayoutVars>
      </dgm:prSet>
      <dgm:spPr/>
    </dgm:pt>
    <dgm:pt modelId="{77BC3D22-B7B7-4950-88E3-F948BB0DCFE2}" type="pres">
      <dgm:prSet presAssocID="{04D4F71A-4080-448C-B35B-43A9448EDA85}" presName="sibTrans" presStyleCnt="0"/>
      <dgm:spPr/>
    </dgm:pt>
    <dgm:pt modelId="{D7F234F1-AC39-478F-8AB0-4F1B497E32B1}" type="pres">
      <dgm:prSet presAssocID="{7C1AE710-E85E-4146-B620-0F0F68611FD8}" presName="compNode" presStyleCnt="0"/>
      <dgm:spPr/>
    </dgm:pt>
    <dgm:pt modelId="{362D1217-FBC7-4CD9-8230-D47D49F584FE}" type="pres">
      <dgm:prSet presAssocID="{7C1AE710-E85E-4146-B620-0F0F68611FD8}" presName="bgRect" presStyleLbl="bgShp" presStyleIdx="3" presStyleCnt="6"/>
      <dgm:spPr/>
    </dgm:pt>
    <dgm:pt modelId="{7AB619C8-FBA2-4D04-A26B-1D288FB1E4DE}" type="pres">
      <dgm:prSet presAssocID="{7C1AE710-E85E-4146-B620-0F0F68611FD8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ment"/>
        </a:ext>
      </dgm:extLst>
    </dgm:pt>
    <dgm:pt modelId="{C1814566-2E5F-4502-B501-154F1BC9C8C3}" type="pres">
      <dgm:prSet presAssocID="{7C1AE710-E85E-4146-B620-0F0F68611FD8}" presName="spaceRect" presStyleCnt="0"/>
      <dgm:spPr/>
    </dgm:pt>
    <dgm:pt modelId="{D7F729BA-0834-4CB6-AF83-22F922E1F44C}" type="pres">
      <dgm:prSet presAssocID="{7C1AE710-E85E-4146-B620-0F0F68611FD8}" presName="parTx" presStyleLbl="revTx" presStyleIdx="3" presStyleCnt="6">
        <dgm:presLayoutVars>
          <dgm:chMax val="0"/>
          <dgm:chPref val="0"/>
        </dgm:presLayoutVars>
      </dgm:prSet>
      <dgm:spPr/>
    </dgm:pt>
    <dgm:pt modelId="{CE8EFCC9-61CB-448F-BB58-4F70EC497BCA}" type="pres">
      <dgm:prSet presAssocID="{C95133F5-71DA-4DFA-8512-2FA4D98EA7A3}" presName="sibTrans" presStyleCnt="0"/>
      <dgm:spPr/>
    </dgm:pt>
    <dgm:pt modelId="{3503DF38-9753-47AC-8B39-33B561B4E8EF}" type="pres">
      <dgm:prSet presAssocID="{A0E43019-9BC6-4C6F-8707-83D4676E234C}" presName="compNode" presStyleCnt="0"/>
      <dgm:spPr/>
    </dgm:pt>
    <dgm:pt modelId="{3ADB39E4-42CD-40D8-A526-69AEDD2B8821}" type="pres">
      <dgm:prSet presAssocID="{A0E43019-9BC6-4C6F-8707-83D4676E234C}" presName="bgRect" presStyleLbl="bgShp" presStyleIdx="4" presStyleCnt="6"/>
      <dgm:spPr/>
    </dgm:pt>
    <dgm:pt modelId="{D16A05EF-B29D-44F6-A33A-661492228DE8}" type="pres">
      <dgm:prSet presAssocID="{A0E43019-9BC6-4C6F-8707-83D4676E234C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ord Document"/>
        </a:ext>
      </dgm:extLst>
    </dgm:pt>
    <dgm:pt modelId="{82D33CA7-8C74-478E-A085-37D55B44C96F}" type="pres">
      <dgm:prSet presAssocID="{A0E43019-9BC6-4C6F-8707-83D4676E234C}" presName="spaceRect" presStyleCnt="0"/>
      <dgm:spPr/>
    </dgm:pt>
    <dgm:pt modelId="{126ED134-BC91-441B-8EF5-CF03474E3804}" type="pres">
      <dgm:prSet presAssocID="{A0E43019-9BC6-4C6F-8707-83D4676E234C}" presName="parTx" presStyleLbl="revTx" presStyleIdx="4" presStyleCnt="6">
        <dgm:presLayoutVars>
          <dgm:chMax val="0"/>
          <dgm:chPref val="0"/>
        </dgm:presLayoutVars>
      </dgm:prSet>
      <dgm:spPr/>
    </dgm:pt>
    <dgm:pt modelId="{523447BC-15B1-4983-BA6E-67EF50627A18}" type="pres">
      <dgm:prSet presAssocID="{ECDB5192-6255-4A54-838B-4733F334B815}" presName="sibTrans" presStyleCnt="0"/>
      <dgm:spPr/>
    </dgm:pt>
    <dgm:pt modelId="{FFC1D1B3-B0F4-4270-A96E-FBF422820EDB}" type="pres">
      <dgm:prSet presAssocID="{88E91DFB-57B4-4FAA-A235-38C607A0A9A1}" presName="compNode" presStyleCnt="0"/>
      <dgm:spPr/>
    </dgm:pt>
    <dgm:pt modelId="{2454225F-6783-4B60-AFF8-E2D6FFFCC91B}" type="pres">
      <dgm:prSet presAssocID="{88E91DFB-57B4-4FAA-A235-38C607A0A9A1}" presName="bgRect" presStyleLbl="bgShp" presStyleIdx="5" presStyleCnt="6"/>
      <dgm:spPr/>
    </dgm:pt>
    <dgm:pt modelId="{15248647-2BBC-47E5-9AE6-449B12F5A534}" type="pres">
      <dgm:prSet presAssocID="{88E91DFB-57B4-4FAA-A235-38C607A0A9A1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ooter"/>
        </a:ext>
      </dgm:extLst>
    </dgm:pt>
    <dgm:pt modelId="{CA50A082-0A8C-4928-9075-35A2D46C1616}" type="pres">
      <dgm:prSet presAssocID="{88E91DFB-57B4-4FAA-A235-38C607A0A9A1}" presName="spaceRect" presStyleCnt="0"/>
      <dgm:spPr/>
    </dgm:pt>
    <dgm:pt modelId="{0325F8ED-7DA4-4A96-8CF8-B64C4A792F69}" type="pres">
      <dgm:prSet presAssocID="{88E91DFB-57B4-4FAA-A235-38C607A0A9A1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B7082614-034E-4B9A-B62D-B26D32C69B52}" srcId="{5E899D38-3635-4BC2-BFC8-31A2081DECF6}" destId="{FCD55226-BF59-4F28-8DE6-7AEB204794A7}" srcOrd="2" destOrd="0" parTransId="{4F628827-6422-4F24-A3E3-27C55CA1EA4E}" sibTransId="{04D4F71A-4080-448C-B35B-43A9448EDA85}"/>
    <dgm:cxn modelId="{185A081D-270D-443E-B64B-E2D239F62D4F}" type="presOf" srcId="{69C694FF-10C7-4843-A1D0-F41ED8D04523}" destId="{7991AE74-8F0D-48B2-AD07-7D139663446F}" srcOrd="0" destOrd="0" presId="urn:microsoft.com/office/officeart/2018/2/layout/IconVerticalSolidList"/>
    <dgm:cxn modelId="{E1B50B2F-8EAA-42F3-AAF0-16EBE04B3B95}" type="presOf" srcId="{7C1AE710-E85E-4146-B620-0F0F68611FD8}" destId="{D7F729BA-0834-4CB6-AF83-22F922E1F44C}" srcOrd="0" destOrd="0" presId="urn:microsoft.com/office/officeart/2018/2/layout/IconVerticalSolidList"/>
    <dgm:cxn modelId="{1D225763-B93C-4AC3-A8AF-109A064B1ADF}" type="presOf" srcId="{88E91DFB-57B4-4FAA-A235-38C607A0A9A1}" destId="{0325F8ED-7DA4-4A96-8CF8-B64C4A792F69}" srcOrd="0" destOrd="0" presId="urn:microsoft.com/office/officeart/2018/2/layout/IconVerticalSolidList"/>
    <dgm:cxn modelId="{6EBB1A69-2419-41A1-8F2A-2C4234EFB095}" type="presOf" srcId="{A0E43019-9BC6-4C6F-8707-83D4676E234C}" destId="{126ED134-BC91-441B-8EF5-CF03474E3804}" srcOrd="0" destOrd="0" presId="urn:microsoft.com/office/officeart/2018/2/layout/IconVerticalSolidList"/>
    <dgm:cxn modelId="{DE16FE7C-F9C8-4CA5-9019-785EAF73F35B}" srcId="{5E899D38-3635-4BC2-BFC8-31A2081DECF6}" destId="{A0E43019-9BC6-4C6F-8707-83D4676E234C}" srcOrd="4" destOrd="0" parTransId="{E91AD3BF-900B-4F00-AAEC-1FF71A04AB55}" sibTransId="{ECDB5192-6255-4A54-838B-4733F334B815}"/>
    <dgm:cxn modelId="{96F033AA-1FA1-4A9B-9F93-540E7C0F3F71}" srcId="{5E899D38-3635-4BC2-BFC8-31A2081DECF6}" destId="{69C694FF-10C7-4843-A1D0-F41ED8D04523}" srcOrd="0" destOrd="0" parTransId="{CA8339F7-72F6-4805-A7A8-F966923DE6B3}" sibTransId="{7929C740-862F-4D31-97D5-2256CE2600FF}"/>
    <dgm:cxn modelId="{EECF7EB0-0595-48E7-BE89-40161A0851A5}" srcId="{5E899D38-3635-4BC2-BFC8-31A2081DECF6}" destId="{7C1AE710-E85E-4146-B620-0F0F68611FD8}" srcOrd="3" destOrd="0" parTransId="{E424235F-26E7-4380-B88E-F59C4FE87E0C}" sibTransId="{C95133F5-71DA-4DFA-8512-2FA4D98EA7A3}"/>
    <dgm:cxn modelId="{8C7C31B3-DF65-452B-967F-666109CFCE85}" type="presOf" srcId="{5E899D38-3635-4BC2-BFC8-31A2081DECF6}" destId="{165CE5BE-C778-4A9F-B5BC-CC8BC5055873}" srcOrd="0" destOrd="0" presId="urn:microsoft.com/office/officeart/2018/2/layout/IconVerticalSolidList"/>
    <dgm:cxn modelId="{843B9BBE-F9DE-4C6A-8EE4-9BBB61BB75EF}" type="presOf" srcId="{C8FCFF7E-508A-4210-9669-04E5E3D57950}" destId="{2F8538F3-3D11-4FF8-96F5-C72AF04D3357}" srcOrd="0" destOrd="0" presId="urn:microsoft.com/office/officeart/2018/2/layout/IconVerticalSolidList"/>
    <dgm:cxn modelId="{5072DDE1-CCE9-4BD5-873D-EA64DD18D6E7}" srcId="{5E899D38-3635-4BC2-BFC8-31A2081DECF6}" destId="{88E91DFB-57B4-4FAA-A235-38C607A0A9A1}" srcOrd="5" destOrd="0" parTransId="{117D8B8E-1BB8-4633-AE67-A4139FBCD585}" sibTransId="{92CCFAD7-5BED-4FB5-8C5F-48C58779CB9F}"/>
    <dgm:cxn modelId="{ABAFA7EC-FA36-42E3-976C-5A2BC59C1ECA}" srcId="{5E899D38-3635-4BC2-BFC8-31A2081DECF6}" destId="{C8FCFF7E-508A-4210-9669-04E5E3D57950}" srcOrd="1" destOrd="0" parTransId="{70C31BC0-D780-4EFE-AECC-98E5F13BF312}" sibTransId="{C82166C7-3988-4910-A7BF-C737C8F682E9}"/>
    <dgm:cxn modelId="{87972AFC-30CA-4643-8D5B-871C989CFB26}" type="presOf" srcId="{FCD55226-BF59-4F28-8DE6-7AEB204794A7}" destId="{0568E5E3-FF77-41E7-BC85-A76001479AE3}" srcOrd="0" destOrd="0" presId="urn:microsoft.com/office/officeart/2018/2/layout/IconVerticalSolidList"/>
    <dgm:cxn modelId="{72EA9239-9FFB-4D43-81CD-AC76D0C2D4B9}" type="presParOf" srcId="{165CE5BE-C778-4A9F-B5BC-CC8BC5055873}" destId="{73B06BA5-13CE-4A95-AE61-B24CC670AE5E}" srcOrd="0" destOrd="0" presId="urn:microsoft.com/office/officeart/2018/2/layout/IconVerticalSolidList"/>
    <dgm:cxn modelId="{CBD51E93-A8A9-4BF7-813E-016E5DC24D90}" type="presParOf" srcId="{73B06BA5-13CE-4A95-AE61-B24CC670AE5E}" destId="{DC672146-ADA2-4B74-A8DE-CCD136DB6CB9}" srcOrd="0" destOrd="0" presId="urn:microsoft.com/office/officeart/2018/2/layout/IconVerticalSolidList"/>
    <dgm:cxn modelId="{E6E9446A-771E-41C9-8129-DAD6FB25E097}" type="presParOf" srcId="{73B06BA5-13CE-4A95-AE61-B24CC670AE5E}" destId="{250D761A-04D6-433C-A90C-5F27487C68F1}" srcOrd="1" destOrd="0" presId="urn:microsoft.com/office/officeart/2018/2/layout/IconVerticalSolidList"/>
    <dgm:cxn modelId="{AEBD4937-5940-4777-BBB5-811D2431B9B6}" type="presParOf" srcId="{73B06BA5-13CE-4A95-AE61-B24CC670AE5E}" destId="{308021C5-617B-4A6B-B5AD-77891779EEE3}" srcOrd="2" destOrd="0" presId="urn:microsoft.com/office/officeart/2018/2/layout/IconVerticalSolidList"/>
    <dgm:cxn modelId="{D60F429D-F8A4-4973-9E94-BB21F261AB87}" type="presParOf" srcId="{73B06BA5-13CE-4A95-AE61-B24CC670AE5E}" destId="{7991AE74-8F0D-48B2-AD07-7D139663446F}" srcOrd="3" destOrd="0" presId="urn:microsoft.com/office/officeart/2018/2/layout/IconVerticalSolidList"/>
    <dgm:cxn modelId="{F54C47A2-A5B9-4D32-BB9A-94021BB349A3}" type="presParOf" srcId="{165CE5BE-C778-4A9F-B5BC-CC8BC5055873}" destId="{775ADF5B-3FC1-4859-A00E-E8F83CB39D40}" srcOrd="1" destOrd="0" presId="urn:microsoft.com/office/officeart/2018/2/layout/IconVerticalSolidList"/>
    <dgm:cxn modelId="{847DDC51-4B6A-481B-9550-0FEC0E38DDB1}" type="presParOf" srcId="{165CE5BE-C778-4A9F-B5BC-CC8BC5055873}" destId="{93534523-2C66-4101-8783-C73298C45D53}" srcOrd="2" destOrd="0" presId="urn:microsoft.com/office/officeart/2018/2/layout/IconVerticalSolidList"/>
    <dgm:cxn modelId="{B0F5E4B4-5B5F-43C6-ACEC-92F2B5037727}" type="presParOf" srcId="{93534523-2C66-4101-8783-C73298C45D53}" destId="{F4F4C343-4206-44A3-AF18-2B7B8B707BC9}" srcOrd="0" destOrd="0" presId="urn:microsoft.com/office/officeart/2018/2/layout/IconVerticalSolidList"/>
    <dgm:cxn modelId="{4E1ACA9E-0E6A-4875-B8D7-BE6C3ABA21BD}" type="presParOf" srcId="{93534523-2C66-4101-8783-C73298C45D53}" destId="{BE0E1872-F229-473E-80AC-9B3BC76AA240}" srcOrd="1" destOrd="0" presId="urn:microsoft.com/office/officeart/2018/2/layout/IconVerticalSolidList"/>
    <dgm:cxn modelId="{53E38163-F385-463D-943A-1C14AE68A99D}" type="presParOf" srcId="{93534523-2C66-4101-8783-C73298C45D53}" destId="{A3E66D63-1384-43BD-AC81-E5EC850BEA4C}" srcOrd="2" destOrd="0" presId="urn:microsoft.com/office/officeart/2018/2/layout/IconVerticalSolidList"/>
    <dgm:cxn modelId="{E402BDDD-40AA-4266-B06C-998A8A9AF946}" type="presParOf" srcId="{93534523-2C66-4101-8783-C73298C45D53}" destId="{2F8538F3-3D11-4FF8-96F5-C72AF04D3357}" srcOrd="3" destOrd="0" presId="urn:microsoft.com/office/officeart/2018/2/layout/IconVerticalSolidList"/>
    <dgm:cxn modelId="{E04D8C55-C947-46F4-9460-38257A90C6AA}" type="presParOf" srcId="{165CE5BE-C778-4A9F-B5BC-CC8BC5055873}" destId="{69605C8B-46F0-45C9-8DB1-F7F89C976B6A}" srcOrd="3" destOrd="0" presId="urn:microsoft.com/office/officeart/2018/2/layout/IconVerticalSolidList"/>
    <dgm:cxn modelId="{42D173E8-3197-423A-9CE9-60A8FE6CCE4B}" type="presParOf" srcId="{165CE5BE-C778-4A9F-B5BC-CC8BC5055873}" destId="{2B8B3EE2-6F70-45C3-BF52-488E65829645}" srcOrd="4" destOrd="0" presId="urn:microsoft.com/office/officeart/2018/2/layout/IconVerticalSolidList"/>
    <dgm:cxn modelId="{8555C98B-8FA7-46FC-AA10-6629D11F9B64}" type="presParOf" srcId="{2B8B3EE2-6F70-45C3-BF52-488E65829645}" destId="{25BC4428-8487-4401-8342-25D87F579F3F}" srcOrd="0" destOrd="0" presId="urn:microsoft.com/office/officeart/2018/2/layout/IconVerticalSolidList"/>
    <dgm:cxn modelId="{A9532C61-9EC2-416C-8DB9-DAE6AF7161B9}" type="presParOf" srcId="{2B8B3EE2-6F70-45C3-BF52-488E65829645}" destId="{F142BC5D-0558-4C9C-A62A-4C135FB99972}" srcOrd="1" destOrd="0" presId="urn:microsoft.com/office/officeart/2018/2/layout/IconVerticalSolidList"/>
    <dgm:cxn modelId="{A29F8A3A-895A-422F-9B17-2B60B3C4A103}" type="presParOf" srcId="{2B8B3EE2-6F70-45C3-BF52-488E65829645}" destId="{41A78048-D7F9-4006-AFF0-0474438E74C3}" srcOrd="2" destOrd="0" presId="urn:microsoft.com/office/officeart/2018/2/layout/IconVerticalSolidList"/>
    <dgm:cxn modelId="{9E05FC80-BE13-4215-A8A7-DC13A4D39535}" type="presParOf" srcId="{2B8B3EE2-6F70-45C3-BF52-488E65829645}" destId="{0568E5E3-FF77-41E7-BC85-A76001479AE3}" srcOrd="3" destOrd="0" presId="urn:microsoft.com/office/officeart/2018/2/layout/IconVerticalSolidList"/>
    <dgm:cxn modelId="{17B26E3A-DCDE-47D8-8CAD-BCEB5AE606EE}" type="presParOf" srcId="{165CE5BE-C778-4A9F-B5BC-CC8BC5055873}" destId="{77BC3D22-B7B7-4950-88E3-F948BB0DCFE2}" srcOrd="5" destOrd="0" presId="urn:microsoft.com/office/officeart/2018/2/layout/IconVerticalSolidList"/>
    <dgm:cxn modelId="{BA0687F1-D0F2-4CE9-8DD2-07C28797EFDF}" type="presParOf" srcId="{165CE5BE-C778-4A9F-B5BC-CC8BC5055873}" destId="{D7F234F1-AC39-478F-8AB0-4F1B497E32B1}" srcOrd="6" destOrd="0" presId="urn:microsoft.com/office/officeart/2018/2/layout/IconVerticalSolidList"/>
    <dgm:cxn modelId="{07AA6FAC-E931-4A35-BEA3-C141BC4F40A1}" type="presParOf" srcId="{D7F234F1-AC39-478F-8AB0-4F1B497E32B1}" destId="{362D1217-FBC7-4CD9-8230-D47D49F584FE}" srcOrd="0" destOrd="0" presId="urn:microsoft.com/office/officeart/2018/2/layout/IconVerticalSolidList"/>
    <dgm:cxn modelId="{484BE9DD-E17D-4EBF-9FCC-3D259BB34D29}" type="presParOf" srcId="{D7F234F1-AC39-478F-8AB0-4F1B497E32B1}" destId="{7AB619C8-FBA2-4D04-A26B-1D288FB1E4DE}" srcOrd="1" destOrd="0" presId="urn:microsoft.com/office/officeart/2018/2/layout/IconVerticalSolidList"/>
    <dgm:cxn modelId="{92736294-34DB-42AD-852D-DEACAE70B113}" type="presParOf" srcId="{D7F234F1-AC39-478F-8AB0-4F1B497E32B1}" destId="{C1814566-2E5F-4502-B501-154F1BC9C8C3}" srcOrd="2" destOrd="0" presId="urn:microsoft.com/office/officeart/2018/2/layout/IconVerticalSolidList"/>
    <dgm:cxn modelId="{F782D541-B3DC-48E8-87C9-12674D9D314F}" type="presParOf" srcId="{D7F234F1-AC39-478F-8AB0-4F1B497E32B1}" destId="{D7F729BA-0834-4CB6-AF83-22F922E1F44C}" srcOrd="3" destOrd="0" presId="urn:microsoft.com/office/officeart/2018/2/layout/IconVerticalSolidList"/>
    <dgm:cxn modelId="{1A984DB0-3CE3-4C55-97E1-3ABF4F1F5866}" type="presParOf" srcId="{165CE5BE-C778-4A9F-B5BC-CC8BC5055873}" destId="{CE8EFCC9-61CB-448F-BB58-4F70EC497BCA}" srcOrd="7" destOrd="0" presId="urn:microsoft.com/office/officeart/2018/2/layout/IconVerticalSolidList"/>
    <dgm:cxn modelId="{C0AE40B8-E386-4C5D-962E-A100CA6D393E}" type="presParOf" srcId="{165CE5BE-C778-4A9F-B5BC-CC8BC5055873}" destId="{3503DF38-9753-47AC-8B39-33B561B4E8EF}" srcOrd="8" destOrd="0" presId="urn:microsoft.com/office/officeart/2018/2/layout/IconVerticalSolidList"/>
    <dgm:cxn modelId="{B80014D2-ED28-4277-9A11-EBD731769B1E}" type="presParOf" srcId="{3503DF38-9753-47AC-8B39-33B561B4E8EF}" destId="{3ADB39E4-42CD-40D8-A526-69AEDD2B8821}" srcOrd="0" destOrd="0" presId="urn:microsoft.com/office/officeart/2018/2/layout/IconVerticalSolidList"/>
    <dgm:cxn modelId="{25960221-F714-45C4-A086-160E347DBC2E}" type="presParOf" srcId="{3503DF38-9753-47AC-8B39-33B561B4E8EF}" destId="{D16A05EF-B29D-44F6-A33A-661492228DE8}" srcOrd="1" destOrd="0" presId="urn:microsoft.com/office/officeart/2018/2/layout/IconVerticalSolidList"/>
    <dgm:cxn modelId="{68747901-7DAB-4A5C-88AE-35B43DF8EEFE}" type="presParOf" srcId="{3503DF38-9753-47AC-8B39-33B561B4E8EF}" destId="{82D33CA7-8C74-478E-A085-37D55B44C96F}" srcOrd="2" destOrd="0" presId="urn:microsoft.com/office/officeart/2018/2/layout/IconVerticalSolidList"/>
    <dgm:cxn modelId="{75E4F384-DF96-444E-AB3D-AAC1916BFC18}" type="presParOf" srcId="{3503DF38-9753-47AC-8B39-33B561B4E8EF}" destId="{126ED134-BC91-441B-8EF5-CF03474E3804}" srcOrd="3" destOrd="0" presId="urn:microsoft.com/office/officeart/2018/2/layout/IconVerticalSolidList"/>
    <dgm:cxn modelId="{821ABCC8-2C8F-4E81-AFA2-119B230D0A0A}" type="presParOf" srcId="{165CE5BE-C778-4A9F-B5BC-CC8BC5055873}" destId="{523447BC-15B1-4983-BA6E-67EF50627A18}" srcOrd="9" destOrd="0" presId="urn:microsoft.com/office/officeart/2018/2/layout/IconVerticalSolidList"/>
    <dgm:cxn modelId="{62BF4531-EBBB-45BA-BBB7-0304BBD48251}" type="presParOf" srcId="{165CE5BE-C778-4A9F-B5BC-CC8BC5055873}" destId="{FFC1D1B3-B0F4-4270-A96E-FBF422820EDB}" srcOrd="10" destOrd="0" presId="urn:microsoft.com/office/officeart/2018/2/layout/IconVerticalSolidList"/>
    <dgm:cxn modelId="{A785C4C6-1669-422E-8A26-27DF042CE436}" type="presParOf" srcId="{FFC1D1B3-B0F4-4270-A96E-FBF422820EDB}" destId="{2454225F-6783-4B60-AFF8-E2D6FFFCC91B}" srcOrd="0" destOrd="0" presId="urn:microsoft.com/office/officeart/2018/2/layout/IconVerticalSolidList"/>
    <dgm:cxn modelId="{D1FE52BC-B7BF-48A2-8BBE-3ECABEEFCFA5}" type="presParOf" srcId="{FFC1D1B3-B0F4-4270-A96E-FBF422820EDB}" destId="{15248647-2BBC-47E5-9AE6-449B12F5A534}" srcOrd="1" destOrd="0" presId="urn:microsoft.com/office/officeart/2018/2/layout/IconVerticalSolidList"/>
    <dgm:cxn modelId="{781FAED5-5BF7-4CAC-8EE7-6CCD624E7EF5}" type="presParOf" srcId="{FFC1D1B3-B0F4-4270-A96E-FBF422820EDB}" destId="{CA50A082-0A8C-4928-9075-35A2D46C1616}" srcOrd="2" destOrd="0" presId="urn:microsoft.com/office/officeart/2018/2/layout/IconVerticalSolidList"/>
    <dgm:cxn modelId="{26708183-DDD0-4E90-90A5-9AE5EC3F18A4}" type="presParOf" srcId="{FFC1D1B3-B0F4-4270-A96E-FBF422820EDB}" destId="{0325F8ED-7DA4-4A96-8CF8-B64C4A792F6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28ED550-3516-4BE1-8627-400AE80AA7F6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AE724288-365E-4577-A0C6-C6FADFE93116}">
      <dgm:prSet/>
      <dgm:spPr/>
      <dgm:t>
        <a:bodyPr/>
        <a:lstStyle/>
        <a:p>
          <a:r>
            <a:rPr lang="en-US" dirty="0"/>
            <a:t>Stock in the Nigerian Stock Exchange (NSE) </a:t>
          </a:r>
        </a:p>
      </dgm:t>
    </dgm:pt>
    <dgm:pt modelId="{1E3DB72B-1A9A-4DA9-92FA-48D592B8CF27}" type="parTrans" cxnId="{2C2E841D-BD12-4CB6-AF07-B0F8D05525D7}">
      <dgm:prSet/>
      <dgm:spPr/>
      <dgm:t>
        <a:bodyPr/>
        <a:lstStyle/>
        <a:p>
          <a:endParaRPr lang="en-US"/>
        </a:p>
      </dgm:t>
    </dgm:pt>
    <dgm:pt modelId="{7A8AD356-B18A-44E0-9A71-2E8F6CE52969}" type="sibTrans" cxnId="{2C2E841D-BD12-4CB6-AF07-B0F8D05525D7}">
      <dgm:prSet/>
      <dgm:spPr/>
      <dgm:t>
        <a:bodyPr/>
        <a:lstStyle/>
        <a:p>
          <a:endParaRPr lang="en-US"/>
        </a:p>
      </dgm:t>
    </dgm:pt>
    <dgm:pt modelId="{598ED10C-0946-4B69-B83F-CFD2CDCD5A8B}">
      <dgm:prSet/>
      <dgm:spPr/>
      <dgm:t>
        <a:bodyPr/>
        <a:lstStyle/>
        <a:p>
          <a:r>
            <a:rPr lang="en-US" dirty="0" err="1"/>
            <a:t>Harga</a:t>
          </a:r>
          <a:r>
            <a:rPr lang="en-US" dirty="0"/>
            <a:t> </a:t>
          </a:r>
          <a:r>
            <a:rPr lang="en-US" dirty="0" err="1"/>
            <a:t>saham</a:t>
          </a:r>
          <a:r>
            <a:rPr lang="en-US" dirty="0"/>
            <a:t> data </a:t>
          </a:r>
          <a:r>
            <a:rPr lang="en-US" dirty="0" err="1"/>
            <a:t>dicatat</a:t>
          </a:r>
          <a:r>
            <a:rPr lang="en-US" dirty="0"/>
            <a:t> </a:t>
          </a:r>
          <a:r>
            <a:rPr lang="en-US" dirty="0" err="1"/>
            <a:t>berdasarkan</a:t>
          </a:r>
          <a:r>
            <a:rPr lang="en-US" dirty="0"/>
            <a:t>, </a:t>
          </a:r>
          <a:r>
            <a:rPr lang="en-US" dirty="0" err="1"/>
            <a:t>laju</a:t>
          </a:r>
          <a:r>
            <a:rPr lang="en-US" dirty="0"/>
            <a:t> </a:t>
          </a:r>
          <a:r>
            <a:rPr lang="en-US" dirty="0" err="1"/>
            <a:t>saham</a:t>
          </a:r>
          <a:r>
            <a:rPr lang="en-US" dirty="0"/>
            <a:t>, </a:t>
          </a:r>
          <a:r>
            <a:rPr lang="en-US" dirty="0" err="1"/>
            <a:t>perubahan-perubahan</a:t>
          </a:r>
          <a:r>
            <a:rPr lang="en-US" dirty="0"/>
            <a:t> yang </a:t>
          </a:r>
          <a:r>
            <a:rPr lang="en-US" dirty="0" err="1"/>
            <a:t>tejadi</a:t>
          </a:r>
          <a:r>
            <a:rPr lang="en-US" dirty="0"/>
            <a:t> dan di </a:t>
          </a:r>
          <a:r>
            <a:rPr lang="en-US" dirty="0" err="1"/>
            <a:t>hitung</a:t>
          </a:r>
          <a:r>
            <a:rPr lang="en-US" dirty="0"/>
            <a:t> </a:t>
          </a:r>
          <a:r>
            <a:rPr lang="en-US" dirty="0" err="1"/>
            <a:t>ke</a:t>
          </a:r>
          <a:r>
            <a:rPr lang="en-US" dirty="0"/>
            <a:t> </a:t>
          </a:r>
          <a:r>
            <a:rPr lang="en-US" dirty="0" err="1"/>
            <a:t>dalam</a:t>
          </a:r>
          <a:r>
            <a:rPr lang="en-US" dirty="0"/>
            <a:t> </a:t>
          </a:r>
          <a:r>
            <a:rPr lang="en-US" dirty="0" err="1"/>
            <a:t>formulasi</a:t>
          </a:r>
          <a:r>
            <a:rPr lang="en-US" dirty="0"/>
            <a:t> </a:t>
          </a:r>
          <a:r>
            <a:rPr lang="en-US" dirty="0" err="1"/>
            <a:t>persamaan</a:t>
          </a:r>
          <a:r>
            <a:rPr lang="en-US" dirty="0"/>
            <a:t> </a:t>
          </a:r>
          <a:r>
            <a:rPr lang="en-US" dirty="0" err="1"/>
            <a:t>difresial</a:t>
          </a:r>
          <a:r>
            <a:rPr lang="en-US" dirty="0"/>
            <a:t> </a:t>
          </a:r>
          <a:r>
            <a:rPr lang="en-US" dirty="0" err="1"/>
            <a:t>stokastik</a:t>
          </a:r>
          <a:r>
            <a:rPr lang="en-US" dirty="0"/>
            <a:t> </a:t>
          </a:r>
        </a:p>
      </dgm:t>
    </dgm:pt>
    <dgm:pt modelId="{D3CCA985-A75C-4BE5-AED7-09C72EEC1B32}" type="parTrans" cxnId="{35441E9D-AE58-4080-895A-933BD04BBA8A}">
      <dgm:prSet/>
      <dgm:spPr/>
      <dgm:t>
        <a:bodyPr/>
        <a:lstStyle/>
        <a:p>
          <a:endParaRPr lang="en-US"/>
        </a:p>
      </dgm:t>
    </dgm:pt>
    <dgm:pt modelId="{3E63383B-B809-499A-8D09-7C898209EA71}" type="sibTrans" cxnId="{35441E9D-AE58-4080-895A-933BD04BBA8A}">
      <dgm:prSet/>
      <dgm:spPr/>
      <dgm:t>
        <a:bodyPr/>
        <a:lstStyle/>
        <a:p>
          <a:endParaRPr lang="en-US"/>
        </a:p>
      </dgm:t>
    </dgm:pt>
    <dgm:pt modelId="{61FFD9DA-74B0-4E2C-8897-85D86496B747}">
      <dgm:prSet/>
      <dgm:spPr/>
      <dgm:t>
        <a:bodyPr/>
        <a:lstStyle/>
        <a:p>
          <a:r>
            <a:rPr lang="en-US"/>
            <a:t>Perubahan harga saham dipelajari selama 60 hari </a:t>
          </a:r>
        </a:p>
      </dgm:t>
    </dgm:pt>
    <dgm:pt modelId="{562A9096-0743-41B8-B66F-26B9A6DB5977}" type="parTrans" cxnId="{5629EDED-64F8-49FF-A87E-B764F6BFB91D}">
      <dgm:prSet/>
      <dgm:spPr/>
      <dgm:t>
        <a:bodyPr/>
        <a:lstStyle/>
        <a:p>
          <a:endParaRPr lang="en-US"/>
        </a:p>
      </dgm:t>
    </dgm:pt>
    <dgm:pt modelId="{4E78A8F9-8F75-41C5-90BC-A67416EA7EE4}" type="sibTrans" cxnId="{5629EDED-64F8-49FF-A87E-B764F6BFB91D}">
      <dgm:prSet/>
      <dgm:spPr/>
      <dgm:t>
        <a:bodyPr/>
        <a:lstStyle/>
        <a:p>
          <a:endParaRPr lang="en-US"/>
        </a:p>
      </dgm:t>
    </dgm:pt>
    <dgm:pt modelId="{6F6337A5-E35A-4D03-8493-7F1009E1AAC3}">
      <dgm:prSet/>
      <dgm:spPr/>
      <dgm:t>
        <a:bodyPr/>
        <a:lstStyle/>
        <a:p>
          <a:r>
            <a:rPr lang="en-US"/>
            <a:t>Diambil 4 saham berbeda dari pasar NSE</a:t>
          </a:r>
        </a:p>
      </dgm:t>
    </dgm:pt>
    <dgm:pt modelId="{6A534944-75BB-4781-A6DC-0C88E6698088}" type="parTrans" cxnId="{03F4AD63-1F25-475A-83FF-A7F703B60846}">
      <dgm:prSet/>
      <dgm:spPr/>
      <dgm:t>
        <a:bodyPr/>
        <a:lstStyle/>
        <a:p>
          <a:endParaRPr lang="en-US"/>
        </a:p>
      </dgm:t>
    </dgm:pt>
    <dgm:pt modelId="{6F56E3A5-F836-4E5E-A2A8-3348C5F5BFE7}" type="sibTrans" cxnId="{03F4AD63-1F25-475A-83FF-A7F703B60846}">
      <dgm:prSet/>
      <dgm:spPr/>
      <dgm:t>
        <a:bodyPr/>
        <a:lstStyle/>
        <a:p>
          <a:endParaRPr lang="en-US"/>
        </a:p>
      </dgm:t>
    </dgm:pt>
    <dgm:pt modelId="{224DCC77-890E-487A-A620-9CE827E7FE3E}">
      <dgm:prSet/>
      <dgm:spPr/>
      <dgm:t>
        <a:bodyPr/>
        <a:lstStyle/>
        <a:p>
          <a:r>
            <a:rPr lang="en-US"/>
            <a:t>Kemudian dibuat persamaan stochastic differential equation </a:t>
          </a:r>
        </a:p>
      </dgm:t>
    </dgm:pt>
    <dgm:pt modelId="{22A26F79-82BD-44DC-A319-082081875744}" type="parTrans" cxnId="{E605D530-FF35-45BD-9E99-856CA3225DC4}">
      <dgm:prSet/>
      <dgm:spPr/>
      <dgm:t>
        <a:bodyPr/>
        <a:lstStyle/>
        <a:p>
          <a:endParaRPr lang="en-US"/>
        </a:p>
      </dgm:t>
    </dgm:pt>
    <dgm:pt modelId="{919B97A5-8CA1-46CE-941A-226430FD8D80}" type="sibTrans" cxnId="{E605D530-FF35-45BD-9E99-856CA3225DC4}">
      <dgm:prSet/>
      <dgm:spPr/>
      <dgm:t>
        <a:bodyPr/>
        <a:lstStyle/>
        <a:p>
          <a:endParaRPr lang="en-US"/>
        </a:p>
      </dgm:t>
    </dgm:pt>
    <dgm:pt modelId="{75CA01E7-DC50-4CD9-803B-45708741181C}">
      <dgm:prSet/>
      <dgm:spPr/>
      <dgm:t>
        <a:bodyPr/>
        <a:lstStyle/>
        <a:p>
          <a:r>
            <a:rPr lang="en-US"/>
            <a:t>Kemudian persamaan tersebut dimasukan ke dalam metode Euler-Mayurama</a:t>
          </a:r>
        </a:p>
      </dgm:t>
    </dgm:pt>
    <dgm:pt modelId="{C6DE4B1E-D66F-416A-B0EA-5B8462E608DC}" type="parTrans" cxnId="{987F4F12-8D8A-4A4A-B299-FFD6FFC1CB16}">
      <dgm:prSet/>
      <dgm:spPr/>
      <dgm:t>
        <a:bodyPr/>
        <a:lstStyle/>
        <a:p>
          <a:endParaRPr lang="en-US"/>
        </a:p>
      </dgm:t>
    </dgm:pt>
    <dgm:pt modelId="{D0C02AA6-9BC1-4B9A-AAFF-E34106D16783}" type="sibTrans" cxnId="{987F4F12-8D8A-4A4A-B299-FFD6FFC1CB16}">
      <dgm:prSet/>
      <dgm:spPr/>
      <dgm:t>
        <a:bodyPr/>
        <a:lstStyle/>
        <a:p>
          <a:endParaRPr lang="en-US"/>
        </a:p>
      </dgm:t>
    </dgm:pt>
    <dgm:pt modelId="{AAEF5711-4353-4EF7-AD89-AF6E826DB9ED}" type="pres">
      <dgm:prSet presAssocID="{128ED550-3516-4BE1-8627-400AE80AA7F6}" presName="linear" presStyleCnt="0">
        <dgm:presLayoutVars>
          <dgm:animLvl val="lvl"/>
          <dgm:resizeHandles val="exact"/>
        </dgm:presLayoutVars>
      </dgm:prSet>
      <dgm:spPr/>
    </dgm:pt>
    <dgm:pt modelId="{A86C71F2-B3A1-4513-8136-CC7579C7B238}" type="pres">
      <dgm:prSet presAssocID="{AE724288-365E-4577-A0C6-C6FADFE93116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27F324DD-0F21-48EA-BE9B-A4C597102A0C}" type="pres">
      <dgm:prSet presAssocID="{7A8AD356-B18A-44E0-9A71-2E8F6CE52969}" presName="spacer" presStyleCnt="0"/>
      <dgm:spPr/>
    </dgm:pt>
    <dgm:pt modelId="{65A9048A-50C6-40CB-B5B8-C7C64431CEFB}" type="pres">
      <dgm:prSet presAssocID="{598ED10C-0946-4B69-B83F-CFD2CDCD5A8B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2D021D3C-361A-4F42-8D85-BD3A3E5F1923}" type="pres">
      <dgm:prSet presAssocID="{3E63383B-B809-499A-8D09-7C898209EA71}" presName="spacer" presStyleCnt="0"/>
      <dgm:spPr/>
    </dgm:pt>
    <dgm:pt modelId="{DF499949-1D59-4B66-A9F0-DA502D759DF1}" type="pres">
      <dgm:prSet presAssocID="{61FFD9DA-74B0-4E2C-8897-85D86496B747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49E69AE2-D607-4A18-AFAD-E814F967C746}" type="pres">
      <dgm:prSet presAssocID="{4E78A8F9-8F75-41C5-90BC-A67416EA7EE4}" presName="spacer" presStyleCnt="0"/>
      <dgm:spPr/>
    </dgm:pt>
    <dgm:pt modelId="{041950B3-4E3B-459F-9093-9A759BC53B8D}" type="pres">
      <dgm:prSet presAssocID="{6F6337A5-E35A-4D03-8493-7F1009E1AAC3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4517EE6B-D2BD-4528-8445-2EA7684468F8}" type="pres">
      <dgm:prSet presAssocID="{6F56E3A5-F836-4E5E-A2A8-3348C5F5BFE7}" presName="spacer" presStyleCnt="0"/>
      <dgm:spPr/>
    </dgm:pt>
    <dgm:pt modelId="{18F73435-71D2-41B2-83F4-82F4596D05F0}" type="pres">
      <dgm:prSet presAssocID="{224DCC77-890E-487A-A620-9CE827E7FE3E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B6889E83-4498-4B9A-95A6-A60CB04E2808}" type="pres">
      <dgm:prSet presAssocID="{919B97A5-8CA1-46CE-941A-226430FD8D80}" presName="spacer" presStyleCnt="0"/>
      <dgm:spPr/>
    </dgm:pt>
    <dgm:pt modelId="{32C06CC4-17FC-4BF2-A501-9BCE94E71D2F}" type="pres">
      <dgm:prSet presAssocID="{75CA01E7-DC50-4CD9-803B-45708741181C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987F4F12-8D8A-4A4A-B299-FFD6FFC1CB16}" srcId="{128ED550-3516-4BE1-8627-400AE80AA7F6}" destId="{75CA01E7-DC50-4CD9-803B-45708741181C}" srcOrd="5" destOrd="0" parTransId="{C6DE4B1E-D66F-416A-B0EA-5B8462E608DC}" sibTransId="{D0C02AA6-9BC1-4B9A-AAFF-E34106D16783}"/>
    <dgm:cxn modelId="{D5410618-5ED3-4186-9A60-5168FD8C4BF7}" type="presOf" srcId="{AE724288-365E-4577-A0C6-C6FADFE93116}" destId="{A86C71F2-B3A1-4513-8136-CC7579C7B238}" srcOrd="0" destOrd="0" presId="urn:microsoft.com/office/officeart/2005/8/layout/vList2"/>
    <dgm:cxn modelId="{A4F9331A-3272-4462-ADCB-2F15F31983FF}" type="presOf" srcId="{224DCC77-890E-487A-A620-9CE827E7FE3E}" destId="{18F73435-71D2-41B2-83F4-82F4596D05F0}" srcOrd="0" destOrd="0" presId="urn:microsoft.com/office/officeart/2005/8/layout/vList2"/>
    <dgm:cxn modelId="{2C2E841D-BD12-4CB6-AF07-B0F8D05525D7}" srcId="{128ED550-3516-4BE1-8627-400AE80AA7F6}" destId="{AE724288-365E-4577-A0C6-C6FADFE93116}" srcOrd="0" destOrd="0" parTransId="{1E3DB72B-1A9A-4DA9-92FA-48D592B8CF27}" sibTransId="{7A8AD356-B18A-44E0-9A71-2E8F6CE52969}"/>
    <dgm:cxn modelId="{E605D530-FF35-45BD-9E99-856CA3225DC4}" srcId="{128ED550-3516-4BE1-8627-400AE80AA7F6}" destId="{224DCC77-890E-487A-A620-9CE827E7FE3E}" srcOrd="4" destOrd="0" parTransId="{22A26F79-82BD-44DC-A319-082081875744}" sibTransId="{919B97A5-8CA1-46CE-941A-226430FD8D80}"/>
    <dgm:cxn modelId="{FB360131-8199-441E-A48D-728CBA89BEAF}" type="presOf" srcId="{128ED550-3516-4BE1-8627-400AE80AA7F6}" destId="{AAEF5711-4353-4EF7-AD89-AF6E826DB9ED}" srcOrd="0" destOrd="0" presId="urn:microsoft.com/office/officeart/2005/8/layout/vList2"/>
    <dgm:cxn modelId="{A17BBB32-B226-4C4D-BCAB-E69F4B29D317}" type="presOf" srcId="{75CA01E7-DC50-4CD9-803B-45708741181C}" destId="{32C06CC4-17FC-4BF2-A501-9BCE94E71D2F}" srcOrd="0" destOrd="0" presId="urn:microsoft.com/office/officeart/2005/8/layout/vList2"/>
    <dgm:cxn modelId="{03F4AD63-1F25-475A-83FF-A7F703B60846}" srcId="{128ED550-3516-4BE1-8627-400AE80AA7F6}" destId="{6F6337A5-E35A-4D03-8493-7F1009E1AAC3}" srcOrd="3" destOrd="0" parTransId="{6A534944-75BB-4781-A6DC-0C88E6698088}" sibTransId="{6F56E3A5-F836-4E5E-A2A8-3348C5F5BFE7}"/>
    <dgm:cxn modelId="{C3D3B19C-1943-4EFB-8AC3-31903CB86060}" type="presOf" srcId="{6F6337A5-E35A-4D03-8493-7F1009E1AAC3}" destId="{041950B3-4E3B-459F-9093-9A759BC53B8D}" srcOrd="0" destOrd="0" presId="urn:microsoft.com/office/officeart/2005/8/layout/vList2"/>
    <dgm:cxn modelId="{35441E9D-AE58-4080-895A-933BD04BBA8A}" srcId="{128ED550-3516-4BE1-8627-400AE80AA7F6}" destId="{598ED10C-0946-4B69-B83F-CFD2CDCD5A8B}" srcOrd="1" destOrd="0" parTransId="{D3CCA985-A75C-4BE5-AED7-09C72EEC1B32}" sibTransId="{3E63383B-B809-499A-8D09-7C898209EA71}"/>
    <dgm:cxn modelId="{CF266C9F-C766-4C83-9A7B-41E7B34E6670}" type="presOf" srcId="{61FFD9DA-74B0-4E2C-8897-85D86496B747}" destId="{DF499949-1D59-4B66-A9F0-DA502D759DF1}" srcOrd="0" destOrd="0" presId="urn:microsoft.com/office/officeart/2005/8/layout/vList2"/>
    <dgm:cxn modelId="{A09ECCE9-0CA1-4901-BA0F-DDF255C4F145}" type="presOf" srcId="{598ED10C-0946-4B69-B83F-CFD2CDCD5A8B}" destId="{65A9048A-50C6-40CB-B5B8-C7C64431CEFB}" srcOrd="0" destOrd="0" presId="urn:microsoft.com/office/officeart/2005/8/layout/vList2"/>
    <dgm:cxn modelId="{5629EDED-64F8-49FF-A87E-B764F6BFB91D}" srcId="{128ED550-3516-4BE1-8627-400AE80AA7F6}" destId="{61FFD9DA-74B0-4E2C-8897-85D86496B747}" srcOrd="2" destOrd="0" parTransId="{562A9096-0743-41B8-B66F-26B9A6DB5977}" sibTransId="{4E78A8F9-8F75-41C5-90BC-A67416EA7EE4}"/>
    <dgm:cxn modelId="{FD4BED6A-FB1D-47A8-A751-CE062C57E0EA}" type="presParOf" srcId="{AAEF5711-4353-4EF7-AD89-AF6E826DB9ED}" destId="{A86C71F2-B3A1-4513-8136-CC7579C7B238}" srcOrd="0" destOrd="0" presId="urn:microsoft.com/office/officeart/2005/8/layout/vList2"/>
    <dgm:cxn modelId="{3C528E91-4D21-41FF-905B-7C483C571E40}" type="presParOf" srcId="{AAEF5711-4353-4EF7-AD89-AF6E826DB9ED}" destId="{27F324DD-0F21-48EA-BE9B-A4C597102A0C}" srcOrd="1" destOrd="0" presId="urn:microsoft.com/office/officeart/2005/8/layout/vList2"/>
    <dgm:cxn modelId="{8D3E336C-8095-4E22-A859-2DAC65241844}" type="presParOf" srcId="{AAEF5711-4353-4EF7-AD89-AF6E826DB9ED}" destId="{65A9048A-50C6-40CB-B5B8-C7C64431CEFB}" srcOrd="2" destOrd="0" presId="urn:microsoft.com/office/officeart/2005/8/layout/vList2"/>
    <dgm:cxn modelId="{56129073-6653-4286-B642-51D114433FC5}" type="presParOf" srcId="{AAEF5711-4353-4EF7-AD89-AF6E826DB9ED}" destId="{2D021D3C-361A-4F42-8D85-BD3A3E5F1923}" srcOrd="3" destOrd="0" presId="urn:microsoft.com/office/officeart/2005/8/layout/vList2"/>
    <dgm:cxn modelId="{54789851-1198-42F4-8FF6-4BE41818D6ED}" type="presParOf" srcId="{AAEF5711-4353-4EF7-AD89-AF6E826DB9ED}" destId="{DF499949-1D59-4B66-A9F0-DA502D759DF1}" srcOrd="4" destOrd="0" presId="urn:microsoft.com/office/officeart/2005/8/layout/vList2"/>
    <dgm:cxn modelId="{2A27544A-7274-4F9E-8ADB-9D72EBB97E83}" type="presParOf" srcId="{AAEF5711-4353-4EF7-AD89-AF6E826DB9ED}" destId="{49E69AE2-D607-4A18-AFAD-E814F967C746}" srcOrd="5" destOrd="0" presId="urn:microsoft.com/office/officeart/2005/8/layout/vList2"/>
    <dgm:cxn modelId="{904647FE-AB40-4085-88B4-02389CF13296}" type="presParOf" srcId="{AAEF5711-4353-4EF7-AD89-AF6E826DB9ED}" destId="{041950B3-4E3B-459F-9093-9A759BC53B8D}" srcOrd="6" destOrd="0" presId="urn:microsoft.com/office/officeart/2005/8/layout/vList2"/>
    <dgm:cxn modelId="{F4E0B741-99EC-491D-96E4-67D49F0A2E85}" type="presParOf" srcId="{AAEF5711-4353-4EF7-AD89-AF6E826DB9ED}" destId="{4517EE6B-D2BD-4528-8445-2EA7684468F8}" srcOrd="7" destOrd="0" presId="urn:microsoft.com/office/officeart/2005/8/layout/vList2"/>
    <dgm:cxn modelId="{378CADE1-6CEF-4603-987F-9A9804C6F1A7}" type="presParOf" srcId="{AAEF5711-4353-4EF7-AD89-AF6E826DB9ED}" destId="{18F73435-71D2-41B2-83F4-82F4596D05F0}" srcOrd="8" destOrd="0" presId="urn:microsoft.com/office/officeart/2005/8/layout/vList2"/>
    <dgm:cxn modelId="{6026AE5B-6AA4-418C-A89B-C24BA1A4516C}" type="presParOf" srcId="{AAEF5711-4353-4EF7-AD89-AF6E826DB9ED}" destId="{B6889E83-4498-4B9A-95A6-A60CB04E2808}" srcOrd="9" destOrd="0" presId="urn:microsoft.com/office/officeart/2005/8/layout/vList2"/>
    <dgm:cxn modelId="{4F75C6BD-AFB4-45AA-A40A-F0282BC3A726}" type="presParOf" srcId="{AAEF5711-4353-4EF7-AD89-AF6E826DB9ED}" destId="{32C06CC4-17FC-4BF2-A501-9BCE94E71D2F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23D2CF1-333D-41BC-A33D-6A55FA59DD0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BA2FAD51-8056-48C8-8F2E-1D3F1179BFB3}">
      <dgm:prSet/>
      <dgm:spPr/>
      <dgm:t>
        <a:bodyPr/>
        <a:lstStyle/>
        <a:p>
          <a:r>
            <a:rPr lang="en-US"/>
            <a:t>Dari data dilihat perubahan, yakni: netral, turun, naik</a:t>
          </a:r>
        </a:p>
      </dgm:t>
    </dgm:pt>
    <dgm:pt modelId="{179CB5D8-CBDC-402B-A9F8-AAC94813C7CD}" type="parTrans" cxnId="{CBB906B4-6324-4C76-944B-FB469B497165}">
      <dgm:prSet/>
      <dgm:spPr/>
      <dgm:t>
        <a:bodyPr/>
        <a:lstStyle/>
        <a:p>
          <a:endParaRPr lang="en-US"/>
        </a:p>
      </dgm:t>
    </dgm:pt>
    <dgm:pt modelId="{7028B467-2811-4579-AD8C-77AB5CCEC150}" type="sibTrans" cxnId="{CBB906B4-6324-4C76-944B-FB469B497165}">
      <dgm:prSet/>
      <dgm:spPr/>
      <dgm:t>
        <a:bodyPr/>
        <a:lstStyle/>
        <a:p>
          <a:endParaRPr lang="en-US"/>
        </a:p>
      </dgm:t>
    </dgm:pt>
    <dgm:pt modelId="{D9BB69F0-D3E2-4A38-BBE5-85BA1B4DC99C}">
      <dgm:prSet/>
      <dgm:spPr/>
      <dgm:t>
        <a:bodyPr/>
        <a:lstStyle/>
        <a:p>
          <a:r>
            <a:rPr lang="en-US"/>
            <a:t>dilihat probabilitas perubahan data tesebut </a:t>
          </a:r>
        </a:p>
      </dgm:t>
    </dgm:pt>
    <dgm:pt modelId="{4A7A1124-B4B6-4B69-A81F-DD3B113BB641}" type="parTrans" cxnId="{7A21E4D2-22AA-4969-A2E2-E4D16A2680F1}">
      <dgm:prSet/>
      <dgm:spPr/>
      <dgm:t>
        <a:bodyPr/>
        <a:lstStyle/>
        <a:p>
          <a:endParaRPr lang="en-US"/>
        </a:p>
      </dgm:t>
    </dgm:pt>
    <dgm:pt modelId="{3B48400E-18D0-4F90-97C5-24BAF6E944F4}" type="sibTrans" cxnId="{7A21E4D2-22AA-4969-A2E2-E4D16A2680F1}">
      <dgm:prSet/>
      <dgm:spPr/>
      <dgm:t>
        <a:bodyPr/>
        <a:lstStyle/>
        <a:p>
          <a:endParaRPr lang="en-US"/>
        </a:p>
      </dgm:t>
    </dgm:pt>
    <dgm:pt modelId="{90D2054E-281C-47C6-B1AC-024E747F3C23}">
      <dgm:prSet/>
      <dgm:spPr/>
      <dgm:t>
        <a:bodyPr/>
        <a:lstStyle/>
        <a:p>
          <a:r>
            <a:rPr lang="en-US"/>
            <a:t>Banyak probabilitas 81, didapatkan dari banyak saham dengan 3 kondisi perubahan saham (3^4)</a:t>
          </a:r>
        </a:p>
      </dgm:t>
    </dgm:pt>
    <dgm:pt modelId="{62A9D141-490A-4023-9F55-52A764B6F553}" type="parTrans" cxnId="{F25B7FEF-E45E-43D1-9843-5A213F41BD2F}">
      <dgm:prSet/>
      <dgm:spPr/>
      <dgm:t>
        <a:bodyPr/>
        <a:lstStyle/>
        <a:p>
          <a:endParaRPr lang="en-US"/>
        </a:p>
      </dgm:t>
    </dgm:pt>
    <dgm:pt modelId="{0E157E2E-F8E3-4336-883A-1DC847E36202}" type="sibTrans" cxnId="{F25B7FEF-E45E-43D1-9843-5A213F41BD2F}">
      <dgm:prSet/>
      <dgm:spPr/>
      <dgm:t>
        <a:bodyPr/>
        <a:lstStyle/>
        <a:p>
          <a:endParaRPr lang="en-US"/>
        </a:p>
      </dgm:t>
    </dgm:pt>
    <dgm:pt modelId="{97779374-62AF-46C4-B1F5-3751EA68DFE8}">
      <dgm:prSet/>
      <dgm:spPr/>
      <dgm:t>
        <a:bodyPr/>
        <a:lstStyle/>
        <a:p>
          <a:r>
            <a:rPr lang="en-US"/>
            <a:t>Dari probabilitas dilihat perubahan kondisi yang terjadi dan ditulis kondisi probalitas yang terjadi </a:t>
          </a:r>
        </a:p>
      </dgm:t>
    </dgm:pt>
    <dgm:pt modelId="{53D2D232-AB64-40D6-9963-D9EC7509BF0C}" type="parTrans" cxnId="{72E1D76F-F03D-40CD-9E56-8C9A2B3503BA}">
      <dgm:prSet/>
      <dgm:spPr/>
      <dgm:t>
        <a:bodyPr/>
        <a:lstStyle/>
        <a:p>
          <a:endParaRPr lang="en-US"/>
        </a:p>
      </dgm:t>
    </dgm:pt>
    <dgm:pt modelId="{C12F671A-E5C8-43EF-B629-432F81E994D2}" type="sibTrans" cxnId="{72E1D76F-F03D-40CD-9E56-8C9A2B3503BA}">
      <dgm:prSet/>
      <dgm:spPr/>
      <dgm:t>
        <a:bodyPr/>
        <a:lstStyle/>
        <a:p>
          <a:endParaRPr lang="en-US"/>
        </a:p>
      </dgm:t>
    </dgm:pt>
    <dgm:pt modelId="{00541FDB-C477-407C-8562-DA3CC005B1E3}" type="pres">
      <dgm:prSet presAssocID="{923D2CF1-333D-41BC-A33D-6A55FA59DD08}" presName="root" presStyleCnt="0">
        <dgm:presLayoutVars>
          <dgm:dir/>
          <dgm:resizeHandles val="exact"/>
        </dgm:presLayoutVars>
      </dgm:prSet>
      <dgm:spPr/>
    </dgm:pt>
    <dgm:pt modelId="{E1BD0FDA-6533-4562-8955-AAA50978A125}" type="pres">
      <dgm:prSet presAssocID="{BA2FAD51-8056-48C8-8F2E-1D3F1179BFB3}" presName="compNode" presStyleCnt="0"/>
      <dgm:spPr/>
    </dgm:pt>
    <dgm:pt modelId="{117FB3A3-EED1-4911-BC24-E33C6DFB708D}" type="pres">
      <dgm:prSet presAssocID="{BA2FAD51-8056-48C8-8F2E-1D3F1179BFB3}" presName="bgRect" presStyleLbl="bgShp" presStyleIdx="0" presStyleCnt="4"/>
      <dgm:spPr/>
    </dgm:pt>
    <dgm:pt modelId="{23CCA7D4-95EF-4255-9A35-9A827D9A7A3F}" type="pres">
      <dgm:prSet presAssocID="{BA2FAD51-8056-48C8-8F2E-1D3F1179BFB3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keleton"/>
        </a:ext>
      </dgm:extLst>
    </dgm:pt>
    <dgm:pt modelId="{89A0CC9F-161D-43A9-A440-A08A3B7DC8BF}" type="pres">
      <dgm:prSet presAssocID="{BA2FAD51-8056-48C8-8F2E-1D3F1179BFB3}" presName="spaceRect" presStyleCnt="0"/>
      <dgm:spPr/>
    </dgm:pt>
    <dgm:pt modelId="{DBF72ACD-FAE7-40BB-8955-74EEE441E1B5}" type="pres">
      <dgm:prSet presAssocID="{BA2FAD51-8056-48C8-8F2E-1D3F1179BFB3}" presName="parTx" presStyleLbl="revTx" presStyleIdx="0" presStyleCnt="4">
        <dgm:presLayoutVars>
          <dgm:chMax val="0"/>
          <dgm:chPref val="0"/>
        </dgm:presLayoutVars>
      </dgm:prSet>
      <dgm:spPr/>
    </dgm:pt>
    <dgm:pt modelId="{905798A3-231E-49E8-8AB8-00ED2D33361D}" type="pres">
      <dgm:prSet presAssocID="{7028B467-2811-4579-AD8C-77AB5CCEC150}" presName="sibTrans" presStyleCnt="0"/>
      <dgm:spPr/>
    </dgm:pt>
    <dgm:pt modelId="{8405D538-7F8C-41E1-880E-574BD14886ED}" type="pres">
      <dgm:prSet presAssocID="{D9BB69F0-D3E2-4A38-BBE5-85BA1B4DC99C}" presName="compNode" presStyleCnt="0"/>
      <dgm:spPr/>
    </dgm:pt>
    <dgm:pt modelId="{9F0424A5-ADA3-4199-9091-1ED4A8B3E8A1}" type="pres">
      <dgm:prSet presAssocID="{D9BB69F0-D3E2-4A38-BBE5-85BA1B4DC99C}" presName="bgRect" presStyleLbl="bgShp" presStyleIdx="1" presStyleCnt="4"/>
      <dgm:spPr/>
    </dgm:pt>
    <dgm:pt modelId="{DD97E53A-98B4-45CE-BE13-167329EFB5EC}" type="pres">
      <dgm:prSet presAssocID="{D9BB69F0-D3E2-4A38-BBE5-85BA1B4DC99C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s"/>
        </a:ext>
      </dgm:extLst>
    </dgm:pt>
    <dgm:pt modelId="{AA61648D-B58A-488A-856A-D353D6B6C506}" type="pres">
      <dgm:prSet presAssocID="{D9BB69F0-D3E2-4A38-BBE5-85BA1B4DC99C}" presName="spaceRect" presStyleCnt="0"/>
      <dgm:spPr/>
    </dgm:pt>
    <dgm:pt modelId="{E92B7DD9-5298-40CA-8F5B-E7E084720444}" type="pres">
      <dgm:prSet presAssocID="{D9BB69F0-D3E2-4A38-BBE5-85BA1B4DC99C}" presName="parTx" presStyleLbl="revTx" presStyleIdx="1" presStyleCnt="4">
        <dgm:presLayoutVars>
          <dgm:chMax val="0"/>
          <dgm:chPref val="0"/>
        </dgm:presLayoutVars>
      </dgm:prSet>
      <dgm:spPr/>
    </dgm:pt>
    <dgm:pt modelId="{E8A0F38E-7D82-4090-98FE-6DC7246A2E15}" type="pres">
      <dgm:prSet presAssocID="{3B48400E-18D0-4F90-97C5-24BAF6E944F4}" presName="sibTrans" presStyleCnt="0"/>
      <dgm:spPr/>
    </dgm:pt>
    <dgm:pt modelId="{36D2FD95-C949-47C0-9120-7E947D2275FC}" type="pres">
      <dgm:prSet presAssocID="{90D2054E-281C-47C6-B1AC-024E747F3C23}" presName="compNode" presStyleCnt="0"/>
      <dgm:spPr/>
    </dgm:pt>
    <dgm:pt modelId="{4D39B655-CF14-4508-BC02-0DABB5242224}" type="pres">
      <dgm:prSet presAssocID="{90D2054E-281C-47C6-B1AC-024E747F3C23}" presName="bgRect" presStyleLbl="bgShp" presStyleIdx="2" presStyleCnt="4"/>
      <dgm:spPr/>
    </dgm:pt>
    <dgm:pt modelId="{F450141A-2400-46CE-B9A1-CA54B7760CC8}" type="pres">
      <dgm:prSet presAssocID="{90D2054E-281C-47C6-B1AC-024E747F3C23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itcoin"/>
        </a:ext>
      </dgm:extLst>
    </dgm:pt>
    <dgm:pt modelId="{672BCCAA-49E1-465B-B11D-320D0F3A3B47}" type="pres">
      <dgm:prSet presAssocID="{90D2054E-281C-47C6-B1AC-024E747F3C23}" presName="spaceRect" presStyleCnt="0"/>
      <dgm:spPr/>
    </dgm:pt>
    <dgm:pt modelId="{E48B19E4-EC56-46DE-AE4B-F405A7B5DFC1}" type="pres">
      <dgm:prSet presAssocID="{90D2054E-281C-47C6-B1AC-024E747F3C23}" presName="parTx" presStyleLbl="revTx" presStyleIdx="2" presStyleCnt="4">
        <dgm:presLayoutVars>
          <dgm:chMax val="0"/>
          <dgm:chPref val="0"/>
        </dgm:presLayoutVars>
      </dgm:prSet>
      <dgm:spPr/>
    </dgm:pt>
    <dgm:pt modelId="{49E509C2-41C6-4C79-914E-B1A1755C86B6}" type="pres">
      <dgm:prSet presAssocID="{0E157E2E-F8E3-4336-883A-1DC847E36202}" presName="sibTrans" presStyleCnt="0"/>
      <dgm:spPr/>
    </dgm:pt>
    <dgm:pt modelId="{5202E2F4-2FF8-4DE4-82D4-97414ADB8CB5}" type="pres">
      <dgm:prSet presAssocID="{97779374-62AF-46C4-B1F5-3751EA68DFE8}" presName="compNode" presStyleCnt="0"/>
      <dgm:spPr/>
    </dgm:pt>
    <dgm:pt modelId="{28AA2F6A-CDBD-45A8-B3FA-22551BE5A920}" type="pres">
      <dgm:prSet presAssocID="{97779374-62AF-46C4-B1F5-3751EA68DFE8}" presName="bgRect" presStyleLbl="bgShp" presStyleIdx="3" presStyleCnt="4"/>
      <dgm:spPr/>
    </dgm:pt>
    <dgm:pt modelId="{EB83B3F6-9166-4BA0-A50C-238B26256888}" type="pres">
      <dgm:prSet presAssocID="{97779374-62AF-46C4-B1F5-3751EA68DFE8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ffice Worker"/>
        </a:ext>
      </dgm:extLst>
    </dgm:pt>
    <dgm:pt modelId="{B19B12EC-0150-4103-9224-5F93A6B17B9D}" type="pres">
      <dgm:prSet presAssocID="{97779374-62AF-46C4-B1F5-3751EA68DFE8}" presName="spaceRect" presStyleCnt="0"/>
      <dgm:spPr/>
    </dgm:pt>
    <dgm:pt modelId="{9FCF4F6F-716F-4DC5-AE63-45EE9980929B}" type="pres">
      <dgm:prSet presAssocID="{97779374-62AF-46C4-B1F5-3751EA68DFE8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8F4FF53E-D565-4E8D-B940-502158CBC200}" type="presOf" srcId="{923D2CF1-333D-41BC-A33D-6A55FA59DD08}" destId="{00541FDB-C477-407C-8562-DA3CC005B1E3}" srcOrd="0" destOrd="0" presId="urn:microsoft.com/office/officeart/2018/2/layout/IconVerticalSolidList"/>
    <dgm:cxn modelId="{72E1D76F-F03D-40CD-9E56-8C9A2B3503BA}" srcId="{923D2CF1-333D-41BC-A33D-6A55FA59DD08}" destId="{97779374-62AF-46C4-B1F5-3751EA68DFE8}" srcOrd="3" destOrd="0" parTransId="{53D2D232-AB64-40D6-9963-D9EC7509BF0C}" sibTransId="{C12F671A-E5C8-43EF-B629-432F81E994D2}"/>
    <dgm:cxn modelId="{735ED097-AC29-45EB-BB55-5A577F8F9677}" type="presOf" srcId="{90D2054E-281C-47C6-B1AC-024E747F3C23}" destId="{E48B19E4-EC56-46DE-AE4B-F405A7B5DFC1}" srcOrd="0" destOrd="0" presId="urn:microsoft.com/office/officeart/2018/2/layout/IconVerticalSolidList"/>
    <dgm:cxn modelId="{EC0327A2-AFB5-445D-BDD1-D6C2C2292D36}" type="presOf" srcId="{D9BB69F0-D3E2-4A38-BBE5-85BA1B4DC99C}" destId="{E92B7DD9-5298-40CA-8F5B-E7E084720444}" srcOrd="0" destOrd="0" presId="urn:microsoft.com/office/officeart/2018/2/layout/IconVerticalSolidList"/>
    <dgm:cxn modelId="{CBB906B4-6324-4C76-944B-FB469B497165}" srcId="{923D2CF1-333D-41BC-A33D-6A55FA59DD08}" destId="{BA2FAD51-8056-48C8-8F2E-1D3F1179BFB3}" srcOrd="0" destOrd="0" parTransId="{179CB5D8-CBDC-402B-A9F8-AAC94813C7CD}" sibTransId="{7028B467-2811-4579-AD8C-77AB5CCEC150}"/>
    <dgm:cxn modelId="{5075C4CB-7836-4F97-8169-48E7034BA449}" type="presOf" srcId="{BA2FAD51-8056-48C8-8F2E-1D3F1179BFB3}" destId="{DBF72ACD-FAE7-40BB-8955-74EEE441E1B5}" srcOrd="0" destOrd="0" presId="urn:microsoft.com/office/officeart/2018/2/layout/IconVerticalSolidList"/>
    <dgm:cxn modelId="{7A21E4D2-22AA-4969-A2E2-E4D16A2680F1}" srcId="{923D2CF1-333D-41BC-A33D-6A55FA59DD08}" destId="{D9BB69F0-D3E2-4A38-BBE5-85BA1B4DC99C}" srcOrd="1" destOrd="0" parTransId="{4A7A1124-B4B6-4B69-A81F-DD3B113BB641}" sibTransId="{3B48400E-18D0-4F90-97C5-24BAF6E944F4}"/>
    <dgm:cxn modelId="{230568D4-1BD1-4627-839F-2E339E726219}" type="presOf" srcId="{97779374-62AF-46C4-B1F5-3751EA68DFE8}" destId="{9FCF4F6F-716F-4DC5-AE63-45EE9980929B}" srcOrd="0" destOrd="0" presId="urn:microsoft.com/office/officeart/2018/2/layout/IconVerticalSolidList"/>
    <dgm:cxn modelId="{F25B7FEF-E45E-43D1-9843-5A213F41BD2F}" srcId="{923D2CF1-333D-41BC-A33D-6A55FA59DD08}" destId="{90D2054E-281C-47C6-B1AC-024E747F3C23}" srcOrd="2" destOrd="0" parTransId="{62A9D141-490A-4023-9F55-52A764B6F553}" sibTransId="{0E157E2E-F8E3-4336-883A-1DC847E36202}"/>
    <dgm:cxn modelId="{4E4E4040-6D6A-447F-ACF0-2F7B769EFC02}" type="presParOf" srcId="{00541FDB-C477-407C-8562-DA3CC005B1E3}" destId="{E1BD0FDA-6533-4562-8955-AAA50978A125}" srcOrd="0" destOrd="0" presId="urn:microsoft.com/office/officeart/2018/2/layout/IconVerticalSolidList"/>
    <dgm:cxn modelId="{A0C4538A-6855-4139-A0AD-5AEACB86A955}" type="presParOf" srcId="{E1BD0FDA-6533-4562-8955-AAA50978A125}" destId="{117FB3A3-EED1-4911-BC24-E33C6DFB708D}" srcOrd="0" destOrd="0" presId="urn:microsoft.com/office/officeart/2018/2/layout/IconVerticalSolidList"/>
    <dgm:cxn modelId="{3BB3C2B8-830C-4138-8451-F87CF657B3FE}" type="presParOf" srcId="{E1BD0FDA-6533-4562-8955-AAA50978A125}" destId="{23CCA7D4-95EF-4255-9A35-9A827D9A7A3F}" srcOrd="1" destOrd="0" presId="urn:microsoft.com/office/officeart/2018/2/layout/IconVerticalSolidList"/>
    <dgm:cxn modelId="{74A8A8D0-AA29-4705-AF0E-F544F7286870}" type="presParOf" srcId="{E1BD0FDA-6533-4562-8955-AAA50978A125}" destId="{89A0CC9F-161D-43A9-A440-A08A3B7DC8BF}" srcOrd="2" destOrd="0" presId="urn:microsoft.com/office/officeart/2018/2/layout/IconVerticalSolidList"/>
    <dgm:cxn modelId="{5825B334-FEF5-4590-97CF-14EC4F7CC0DE}" type="presParOf" srcId="{E1BD0FDA-6533-4562-8955-AAA50978A125}" destId="{DBF72ACD-FAE7-40BB-8955-74EEE441E1B5}" srcOrd="3" destOrd="0" presId="urn:microsoft.com/office/officeart/2018/2/layout/IconVerticalSolidList"/>
    <dgm:cxn modelId="{48D60D46-5913-4B45-A486-E11581FB26D7}" type="presParOf" srcId="{00541FDB-C477-407C-8562-DA3CC005B1E3}" destId="{905798A3-231E-49E8-8AB8-00ED2D33361D}" srcOrd="1" destOrd="0" presId="urn:microsoft.com/office/officeart/2018/2/layout/IconVerticalSolidList"/>
    <dgm:cxn modelId="{39BA531B-D498-4FB5-8E6F-44003D4D0AC4}" type="presParOf" srcId="{00541FDB-C477-407C-8562-DA3CC005B1E3}" destId="{8405D538-7F8C-41E1-880E-574BD14886ED}" srcOrd="2" destOrd="0" presId="urn:microsoft.com/office/officeart/2018/2/layout/IconVerticalSolidList"/>
    <dgm:cxn modelId="{A2212444-B6AF-4B41-A196-BEC170A711E6}" type="presParOf" srcId="{8405D538-7F8C-41E1-880E-574BD14886ED}" destId="{9F0424A5-ADA3-4199-9091-1ED4A8B3E8A1}" srcOrd="0" destOrd="0" presId="urn:microsoft.com/office/officeart/2018/2/layout/IconVerticalSolidList"/>
    <dgm:cxn modelId="{EE513A33-2594-4C72-9634-D2A7DA6D977A}" type="presParOf" srcId="{8405D538-7F8C-41E1-880E-574BD14886ED}" destId="{DD97E53A-98B4-45CE-BE13-167329EFB5EC}" srcOrd="1" destOrd="0" presId="urn:microsoft.com/office/officeart/2018/2/layout/IconVerticalSolidList"/>
    <dgm:cxn modelId="{9DE4A90A-7D79-4589-A844-77E76680D13D}" type="presParOf" srcId="{8405D538-7F8C-41E1-880E-574BD14886ED}" destId="{AA61648D-B58A-488A-856A-D353D6B6C506}" srcOrd="2" destOrd="0" presId="urn:microsoft.com/office/officeart/2018/2/layout/IconVerticalSolidList"/>
    <dgm:cxn modelId="{1434A990-E920-4D4D-84F0-8793E8E34622}" type="presParOf" srcId="{8405D538-7F8C-41E1-880E-574BD14886ED}" destId="{E92B7DD9-5298-40CA-8F5B-E7E084720444}" srcOrd="3" destOrd="0" presId="urn:microsoft.com/office/officeart/2018/2/layout/IconVerticalSolidList"/>
    <dgm:cxn modelId="{1C44AF3C-94EF-4848-9344-F005C684B4F9}" type="presParOf" srcId="{00541FDB-C477-407C-8562-DA3CC005B1E3}" destId="{E8A0F38E-7D82-4090-98FE-6DC7246A2E15}" srcOrd="3" destOrd="0" presId="urn:microsoft.com/office/officeart/2018/2/layout/IconVerticalSolidList"/>
    <dgm:cxn modelId="{6887205E-8B4D-480B-A13B-B61AB3183FDE}" type="presParOf" srcId="{00541FDB-C477-407C-8562-DA3CC005B1E3}" destId="{36D2FD95-C949-47C0-9120-7E947D2275FC}" srcOrd="4" destOrd="0" presId="urn:microsoft.com/office/officeart/2018/2/layout/IconVerticalSolidList"/>
    <dgm:cxn modelId="{22F7357C-8772-4444-A0AF-2E85C1803639}" type="presParOf" srcId="{36D2FD95-C949-47C0-9120-7E947D2275FC}" destId="{4D39B655-CF14-4508-BC02-0DABB5242224}" srcOrd="0" destOrd="0" presId="urn:microsoft.com/office/officeart/2018/2/layout/IconVerticalSolidList"/>
    <dgm:cxn modelId="{E15EA3BB-EA8E-4A28-ACD3-3CF247945FD2}" type="presParOf" srcId="{36D2FD95-C949-47C0-9120-7E947D2275FC}" destId="{F450141A-2400-46CE-B9A1-CA54B7760CC8}" srcOrd="1" destOrd="0" presId="urn:microsoft.com/office/officeart/2018/2/layout/IconVerticalSolidList"/>
    <dgm:cxn modelId="{EE065BBA-3B89-47DA-805F-6EE92BEEA816}" type="presParOf" srcId="{36D2FD95-C949-47C0-9120-7E947D2275FC}" destId="{672BCCAA-49E1-465B-B11D-320D0F3A3B47}" srcOrd="2" destOrd="0" presId="urn:microsoft.com/office/officeart/2018/2/layout/IconVerticalSolidList"/>
    <dgm:cxn modelId="{30520057-DB48-40F7-B8CF-F5E9B1B6C80B}" type="presParOf" srcId="{36D2FD95-C949-47C0-9120-7E947D2275FC}" destId="{E48B19E4-EC56-46DE-AE4B-F405A7B5DFC1}" srcOrd="3" destOrd="0" presId="urn:microsoft.com/office/officeart/2018/2/layout/IconVerticalSolidList"/>
    <dgm:cxn modelId="{A5E4C48F-4954-4D85-9EB2-9C2BECA0C8FB}" type="presParOf" srcId="{00541FDB-C477-407C-8562-DA3CC005B1E3}" destId="{49E509C2-41C6-4C79-914E-B1A1755C86B6}" srcOrd="5" destOrd="0" presId="urn:microsoft.com/office/officeart/2018/2/layout/IconVerticalSolidList"/>
    <dgm:cxn modelId="{1FEC8319-EF0F-4F1C-AADD-96393C218E32}" type="presParOf" srcId="{00541FDB-C477-407C-8562-DA3CC005B1E3}" destId="{5202E2F4-2FF8-4DE4-82D4-97414ADB8CB5}" srcOrd="6" destOrd="0" presId="urn:microsoft.com/office/officeart/2018/2/layout/IconVerticalSolidList"/>
    <dgm:cxn modelId="{B4F7642F-4498-450B-BF32-92799BF64994}" type="presParOf" srcId="{5202E2F4-2FF8-4DE4-82D4-97414ADB8CB5}" destId="{28AA2F6A-CDBD-45A8-B3FA-22551BE5A920}" srcOrd="0" destOrd="0" presId="urn:microsoft.com/office/officeart/2018/2/layout/IconVerticalSolidList"/>
    <dgm:cxn modelId="{0103E9BB-6722-487A-AB32-AD62B3D14928}" type="presParOf" srcId="{5202E2F4-2FF8-4DE4-82D4-97414ADB8CB5}" destId="{EB83B3F6-9166-4BA0-A50C-238B26256888}" srcOrd="1" destOrd="0" presId="urn:microsoft.com/office/officeart/2018/2/layout/IconVerticalSolidList"/>
    <dgm:cxn modelId="{F456DEE7-912F-4498-B53B-27104FAA7953}" type="presParOf" srcId="{5202E2F4-2FF8-4DE4-82D4-97414ADB8CB5}" destId="{B19B12EC-0150-4103-9224-5F93A6B17B9D}" srcOrd="2" destOrd="0" presId="urn:microsoft.com/office/officeart/2018/2/layout/IconVerticalSolidList"/>
    <dgm:cxn modelId="{19ACC32D-3F16-4EA2-8B7C-F40771FFC4B6}" type="presParOf" srcId="{5202E2F4-2FF8-4DE4-82D4-97414ADB8CB5}" destId="{9FCF4F6F-716F-4DC5-AE63-45EE9980929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672146-ADA2-4B74-A8DE-CCD136DB6CB9}">
      <dsp:nvSpPr>
        <dsp:cNvPr id="0" name=""/>
        <dsp:cNvSpPr/>
      </dsp:nvSpPr>
      <dsp:spPr>
        <a:xfrm>
          <a:off x="0" y="1903"/>
          <a:ext cx="6513603" cy="81125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0D761A-04D6-433C-A90C-5F27487C68F1}">
      <dsp:nvSpPr>
        <dsp:cNvPr id="0" name=""/>
        <dsp:cNvSpPr/>
      </dsp:nvSpPr>
      <dsp:spPr>
        <a:xfrm>
          <a:off x="245405" y="184436"/>
          <a:ext cx="446191" cy="44619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91AE74-8F0D-48B2-AD07-7D139663446F}">
      <dsp:nvSpPr>
        <dsp:cNvPr id="0" name=""/>
        <dsp:cNvSpPr/>
      </dsp:nvSpPr>
      <dsp:spPr>
        <a:xfrm>
          <a:off x="937002" y="1903"/>
          <a:ext cx="5576601" cy="811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858" tIns="85858" rIns="85858" bIns="8585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Introduction </a:t>
          </a:r>
        </a:p>
      </dsp:txBody>
      <dsp:txXfrm>
        <a:off x="937002" y="1903"/>
        <a:ext cx="5576601" cy="811257"/>
      </dsp:txXfrm>
    </dsp:sp>
    <dsp:sp modelId="{F4F4C343-4206-44A3-AF18-2B7B8B707BC9}">
      <dsp:nvSpPr>
        <dsp:cNvPr id="0" name=""/>
        <dsp:cNvSpPr/>
      </dsp:nvSpPr>
      <dsp:spPr>
        <a:xfrm>
          <a:off x="0" y="1015975"/>
          <a:ext cx="6513603" cy="81125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0E1872-F229-473E-80AC-9B3BC76AA240}">
      <dsp:nvSpPr>
        <dsp:cNvPr id="0" name=""/>
        <dsp:cNvSpPr/>
      </dsp:nvSpPr>
      <dsp:spPr>
        <a:xfrm>
          <a:off x="245405" y="1198508"/>
          <a:ext cx="446191" cy="44619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8538F3-3D11-4FF8-96F5-C72AF04D3357}">
      <dsp:nvSpPr>
        <dsp:cNvPr id="0" name=""/>
        <dsp:cNvSpPr/>
      </dsp:nvSpPr>
      <dsp:spPr>
        <a:xfrm>
          <a:off x="937002" y="1015975"/>
          <a:ext cx="5576601" cy="811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858" tIns="85858" rIns="85858" bIns="8585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Data Presentation </a:t>
          </a:r>
        </a:p>
      </dsp:txBody>
      <dsp:txXfrm>
        <a:off x="937002" y="1015975"/>
        <a:ext cx="5576601" cy="811257"/>
      </dsp:txXfrm>
    </dsp:sp>
    <dsp:sp modelId="{25BC4428-8487-4401-8342-25D87F579F3F}">
      <dsp:nvSpPr>
        <dsp:cNvPr id="0" name=""/>
        <dsp:cNvSpPr/>
      </dsp:nvSpPr>
      <dsp:spPr>
        <a:xfrm>
          <a:off x="0" y="2030048"/>
          <a:ext cx="6513603" cy="81125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42BC5D-0558-4C9C-A62A-4C135FB99972}">
      <dsp:nvSpPr>
        <dsp:cNvPr id="0" name=""/>
        <dsp:cNvSpPr/>
      </dsp:nvSpPr>
      <dsp:spPr>
        <a:xfrm>
          <a:off x="245405" y="2212581"/>
          <a:ext cx="446191" cy="44619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68E5E3-FF77-41E7-BC85-A76001479AE3}">
      <dsp:nvSpPr>
        <dsp:cNvPr id="0" name=""/>
        <dsp:cNvSpPr/>
      </dsp:nvSpPr>
      <dsp:spPr>
        <a:xfrm>
          <a:off x="937002" y="2030048"/>
          <a:ext cx="5576601" cy="811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858" tIns="85858" rIns="85858" bIns="8585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Model Formulation </a:t>
          </a:r>
        </a:p>
      </dsp:txBody>
      <dsp:txXfrm>
        <a:off x="937002" y="2030048"/>
        <a:ext cx="5576601" cy="811257"/>
      </dsp:txXfrm>
    </dsp:sp>
    <dsp:sp modelId="{362D1217-FBC7-4CD9-8230-D47D49F584FE}">
      <dsp:nvSpPr>
        <dsp:cNvPr id="0" name=""/>
        <dsp:cNvSpPr/>
      </dsp:nvSpPr>
      <dsp:spPr>
        <a:xfrm>
          <a:off x="0" y="3044120"/>
          <a:ext cx="6513603" cy="81125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B619C8-FBA2-4D04-A26B-1D288FB1E4DE}">
      <dsp:nvSpPr>
        <dsp:cNvPr id="0" name=""/>
        <dsp:cNvSpPr/>
      </dsp:nvSpPr>
      <dsp:spPr>
        <a:xfrm>
          <a:off x="245405" y="3226653"/>
          <a:ext cx="446191" cy="44619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F729BA-0834-4CB6-AF83-22F922E1F44C}">
      <dsp:nvSpPr>
        <dsp:cNvPr id="0" name=""/>
        <dsp:cNvSpPr/>
      </dsp:nvSpPr>
      <dsp:spPr>
        <a:xfrm>
          <a:off x="937002" y="3044120"/>
          <a:ext cx="5576601" cy="811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858" tIns="85858" rIns="85858" bIns="8585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Result and discussion </a:t>
          </a:r>
        </a:p>
      </dsp:txBody>
      <dsp:txXfrm>
        <a:off x="937002" y="3044120"/>
        <a:ext cx="5576601" cy="811257"/>
      </dsp:txXfrm>
    </dsp:sp>
    <dsp:sp modelId="{3ADB39E4-42CD-40D8-A526-69AEDD2B8821}">
      <dsp:nvSpPr>
        <dsp:cNvPr id="0" name=""/>
        <dsp:cNvSpPr/>
      </dsp:nvSpPr>
      <dsp:spPr>
        <a:xfrm>
          <a:off x="0" y="4058192"/>
          <a:ext cx="6513603" cy="81125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6A05EF-B29D-44F6-A33A-661492228DE8}">
      <dsp:nvSpPr>
        <dsp:cNvPr id="0" name=""/>
        <dsp:cNvSpPr/>
      </dsp:nvSpPr>
      <dsp:spPr>
        <a:xfrm>
          <a:off x="245405" y="4240725"/>
          <a:ext cx="446191" cy="446191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6ED134-BC91-441B-8EF5-CF03474E3804}">
      <dsp:nvSpPr>
        <dsp:cNvPr id="0" name=""/>
        <dsp:cNvSpPr/>
      </dsp:nvSpPr>
      <dsp:spPr>
        <a:xfrm>
          <a:off x="937002" y="4058192"/>
          <a:ext cx="5576601" cy="811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858" tIns="85858" rIns="85858" bIns="8585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Summary </a:t>
          </a:r>
        </a:p>
      </dsp:txBody>
      <dsp:txXfrm>
        <a:off x="937002" y="4058192"/>
        <a:ext cx="5576601" cy="811257"/>
      </dsp:txXfrm>
    </dsp:sp>
    <dsp:sp modelId="{2454225F-6783-4B60-AFF8-E2D6FFFCC91B}">
      <dsp:nvSpPr>
        <dsp:cNvPr id="0" name=""/>
        <dsp:cNvSpPr/>
      </dsp:nvSpPr>
      <dsp:spPr>
        <a:xfrm>
          <a:off x="0" y="5072264"/>
          <a:ext cx="6513603" cy="81125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248647-2BBC-47E5-9AE6-449B12F5A534}">
      <dsp:nvSpPr>
        <dsp:cNvPr id="0" name=""/>
        <dsp:cNvSpPr/>
      </dsp:nvSpPr>
      <dsp:spPr>
        <a:xfrm>
          <a:off x="245405" y="5254797"/>
          <a:ext cx="446191" cy="446191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25F8ED-7DA4-4A96-8CF8-B64C4A792F69}">
      <dsp:nvSpPr>
        <dsp:cNvPr id="0" name=""/>
        <dsp:cNvSpPr/>
      </dsp:nvSpPr>
      <dsp:spPr>
        <a:xfrm>
          <a:off x="937002" y="5072264"/>
          <a:ext cx="5576601" cy="811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858" tIns="85858" rIns="85858" bIns="8585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References</a:t>
          </a:r>
        </a:p>
      </dsp:txBody>
      <dsp:txXfrm>
        <a:off x="937002" y="5072264"/>
        <a:ext cx="5576601" cy="81125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6C71F2-B3A1-4513-8136-CC7579C7B238}">
      <dsp:nvSpPr>
        <dsp:cNvPr id="0" name=""/>
        <dsp:cNvSpPr/>
      </dsp:nvSpPr>
      <dsp:spPr>
        <a:xfrm>
          <a:off x="0" y="920705"/>
          <a:ext cx="6513603" cy="635602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Stock in the Nigerian Stock Exchange (NSE) </a:t>
          </a:r>
        </a:p>
      </dsp:txBody>
      <dsp:txXfrm>
        <a:off x="31028" y="951733"/>
        <a:ext cx="6451547" cy="573546"/>
      </dsp:txXfrm>
    </dsp:sp>
    <dsp:sp modelId="{65A9048A-50C6-40CB-B5B8-C7C64431CEFB}">
      <dsp:nvSpPr>
        <dsp:cNvPr id="0" name=""/>
        <dsp:cNvSpPr/>
      </dsp:nvSpPr>
      <dsp:spPr>
        <a:xfrm>
          <a:off x="0" y="1602388"/>
          <a:ext cx="6513603" cy="635602"/>
        </a:xfrm>
        <a:prstGeom prst="roundRect">
          <a:avLst/>
        </a:prstGeom>
        <a:solidFill>
          <a:schemeClr val="accent2">
            <a:hueOff val="-291073"/>
            <a:satOff val="-16786"/>
            <a:lumOff val="172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Harga</a:t>
          </a:r>
          <a:r>
            <a:rPr lang="en-US" sz="1600" kern="1200" dirty="0"/>
            <a:t> </a:t>
          </a:r>
          <a:r>
            <a:rPr lang="en-US" sz="1600" kern="1200" dirty="0" err="1"/>
            <a:t>saham</a:t>
          </a:r>
          <a:r>
            <a:rPr lang="en-US" sz="1600" kern="1200" dirty="0"/>
            <a:t> data </a:t>
          </a:r>
          <a:r>
            <a:rPr lang="en-US" sz="1600" kern="1200" dirty="0" err="1"/>
            <a:t>dicatat</a:t>
          </a:r>
          <a:r>
            <a:rPr lang="en-US" sz="1600" kern="1200" dirty="0"/>
            <a:t> </a:t>
          </a:r>
          <a:r>
            <a:rPr lang="en-US" sz="1600" kern="1200" dirty="0" err="1"/>
            <a:t>berdasarkan</a:t>
          </a:r>
          <a:r>
            <a:rPr lang="en-US" sz="1600" kern="1200" dirty="0"/>
            <a:t>, </a:t>
          </a:r>
          <a:r>
            <a:rPr lang="en-US" sz="1600" kern="1200" dirty="0" err="1"/>
            <a:t>laju</a:t>
          </a:r>
          <a:r>
            <a:rPr lang="en-US" sz="1600" kern="1200" dirty="0"/>
            <a:t> </a:t>
          </a:r>
          <a:r>
            <a:rPr lang="en-US" sz="1600" kern="1200" dirty="0" err="1"/>
            <a:t>saham</a:t>
          </a:r>
          <a:r>
            <a:rPr lang="en-US" sz="1600" kern="1200" dirty="0"/>
            <a:t>, </a:t>
          </a:r>
          <a:r>
            <a:rPr lang="en-US" sz="1600" kern="1200" dirty="0" err="1"/>
            <a:t>perubahan-perubahan</a:t>
          </a:r>
          <a:r>
            <a:rPr lang="en-US" sz="1600" kern="1200" dirty="0"/>
            <a:t> yang </a:t>
          </a:r>
          <a:r>
            <a:rPr lang="en-US" sz="1600" kern="1200" dirty="0" err="1"/>
            <a:t>tejadi</a:t>
          </a:r>
          <a:r>
            <a:rPr lang="en-US" sz="1600" kern="1200" dirty="0"/>
            <a:t> dan di </a:t>
          </a:r>
          <a:r>
            <a:rPr lang="en-US" sz="1600" kern="1200" dirty="0" err="1"/>
            <a:t>hitung</a:t>
          </a:r>
          <a:r>
            <a:rPr lang="en-US" sz="1600" kern="1200" dirty="0"/>
            <a:t> </a:t>
          </a:r>
          <a:r>
            <a:rPr lang="en-US" sz="1600" kern="1200" dirty="0" err="1"/>
            <a:t>ke</a:t>
          </a:r>
          <a:r>
            <a:rPr lang="en-US" sz="1600" kern="1200" dirty="0"/>
            <a:t> </a:t>
          </a:r>
          <a:r>
            <a:rPr lang="en-US" sz="1600" kern="1200" dirty="0" err="1"/>
            <a:t>dalam</a:t>
          </a:r>
          <a:r>
            <a:rPr lang="en-US" sz="1600" kern="1200" dirty="0"/>
            <a:t> </a:t>
          </a:r>
          <a:r>
            <a:rPr lang="en-US" sz="1600" kern="1200" dirty="0" err="1"/>
            <a:t>formulasi</a:t>
          </a:r>
          <a:r>
            <a:rPr lang="en-US" sz="1600" kern="1200" dirty="0"/>
            <a:t> </a:t>
          </a:r>
          <a:r>
            <a:rPr lang="en-US" sz="1600" kern="1200" dirty="0" err="1"/>
            <a:t>persamaan</a:t>
          </a:r>
          <a:r>
            <a:rPr lang="en-US" sz="1600" kern="1200" dirty="0"/>
            <a:t> </a:t>
          </a:r>
          <a:r>
            <a:rPr lang="en-US" sz="1600" kern="1200" dirty="0" err="1"/>
            <a:t>difresial</a:t>
          </a:r>
          <a:r>
            <a:rPr lang="en-US" sz="1600" kern="1200" dirty="0"/>
            <a:t> </a:t>
          </a:r>
          <a:r>
            <a:rPr lang="en-US" sz="1600" kern="1200" dirty="0" err="1"/>
            <a:t>stokastik</a:t>
          </a:r>
          <a:r>
            <a:rPr lang="en-US" sz="1600" kern="1200" dirty="0"/>
            <a:t> </a:t>
          </a:r>
        </a:p>
      </dsp:txBody>
      <dsp:txXfrm>
        <a:off x="31028" y="1633416"/>
        <a:ext cx="6451547" cy="573546"/>
      </dsp:txXfrm>
    </dsp:sp>
    <dsp:sp modelId="{DF499949-1D59-4B66-A9F0-DA502D759DF1}">
      <dsp:nvSpPr>
        <dsp:cNvPr id="0" name=""/>
        <dsp:cNvSpPr/>
      </dsp:nvSpPr>
      <dsp:spPr>
        <a:xfrm>
          <a:off x="0" y="2284070"/>
          <a:ext cx="6513603" cy="635602"/>
        </a:xfrm>
        <a:prstGeom prst="roundRect">
          <a:avLst/>
        </a:prstGeom>
        <a:solidFill>
          <a:schemeClr val="accent2">
            <a:hueOff val="-582145"/>
            <a:satOff val="-33571"/>
            <a:lumOff val="345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Perubahan harga saham dipelajari selama 60 hari </a:t>
          </a:r>
        </a:p>
      </dsp:txBody>
      <dsp:txXfrm>
        <a:off x="31028" y="2315098"/>
        <a:ext cx="6451547" cy="573546"/>
      </dsp:txXfrm>
    </dsp:sp>
    <dsp:sp modelId="{041950B3-4E3B-459F-9093-9A759BC53B8D}">
      <dsp:nvSpPr>
        <dsp:cNvPr id="0" name=""/>
        <dsp:cNvSpPr/>
      </dsp:nvSpPr>
      <dsp:spPr>
        <a:xfrm>
          <a:off x="0" y="2965753"/>
          <a:ext cx="6513603" cy="635602"/>
        </a:xfrm>
        <a:prstGeom prst="roundRect">
          <a:avLst/>
        </a:prstGeom>
        <a:solidFill>
          <a:schemeClr val="accent2">
            <a:hueOff val="-873218"/>
            <a:satOff val="-50357"/>
            <a:lumOff val="517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Diambil 4 saham berbeda dari pasar NSE</a:t>
          </a:r>
        </a:p>
      </dsp:txBody>
      <dsp:txXfrm>
        <a:off x="31028" y="2996781"/>
        <a:ext cx="6451547" cy="573546"/>
      </dsp:txXfrm>
    </dsp:sp>
    <dsp:sp modelId="{18F73435-71D2-41B2-83F4-82F4596D05F0}">
      <dsp:nvSpPr>
        <dsp:cNvPr id="0" name=""/>
        <dsp:cNvSpPr/>
      </dsp:nvSpPr>
      <dsp:spPr>
        <a:xfrm>
          <a:off x="0" y="3647435"/>
          <a:ext cx="6513603" cy="635602"/>
        </a:xfrm>
        <a:prstGeom prst="roundRect">
          <a:avLst/>
        </a:prstGeom>
        <a:solidFill>
          <a:schemeClr val="accent2">
            <a:hueOff val="-1164290"/>
            <a:satOff val="-67142"/>
            <a:lumOff val="690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Kemudian dibuat persamaan stochastic differential equation </a:t>
          </a:r>
        </a:p>
      </dsp:txBody>
      <dsp:txXfrm>
        <a:off x="31028" y="3678463"/>
        <a:ext cx="6451547" cy="573546"/>
      </dsp:txXfrm>
    </dsp:sp>
    <dsp:sp modelId="{32C06CC4-17FC-4BF2-A501-9BCE94E71D2F}">
      <dsp:nvSpPr>
        <dsp:cNvPr id="0" name=""/>
        <dsp:cNvSpPr/>
      </dsp:nvSpPr>
      <dsp:spPr>
        <a:xfrm>
          <a:off x="0" y="4329118"/>
          <a:ext cx="6513603" cy="635602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Kemudian persamaan tersebut dimasukan ke dalam metode Euler-Mayurama</a:t>
          </a:r>
        </a:p>
      </dsp:txBody>
      <dsp:txXfrm>
        <a:off x="31028" y="4360146"/>
        <a:ext cx="6451547" cy="57354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7FB3A3-EED1-4911-BC24-E33C6DFB708D}">
      <dsp:nvSpPr>
        <dsp:cNvPr id="0" name=""/>
        <dsp:cNvSpPr/>
      </dsp:nvSpPr>
      <dsp:spPr>
        <a:xfrm>
          <a:off x="0" y="2442"/>
          <a:ext cx="6513603" cy="123800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CCA7D4-95EF-4255-9A35-9A827D9A7A3F}">
      <dsp:nvSpPr>
        <dsp:cNvPr id="0" name=""/>
        <dsp:cNvSpPr/>
      </dsp:nvSpPr>
      <dsp:spPr>
        <a:xfrm>
          <a:off x="374497" y="280994"/>
          <a:ext cx="680904" cy="6809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F72ACD-FAE7-40BB-8955-74EEE441E1B5}">
      <dsp:nvSpPr>
        <dsp:cNvPr id="0" name=""/>
        <dsp:cNvSpPr/>
      </dsp:nvSpPr>
      <dsp:spPr>
        <a:xfrm>
          <a:off x="1429899" y="2442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Dari data dilihat perubahan, yakni: netral, turun, naik</a:t>
          </a:r>
        </a:p>
      </dsp:txBody>
      <dsp:txXfrm>
        <a:off x="1429899" y="2442"/>
        <a:ext cx="5083704" cy="1238008"/>
      </dsp:txXfrm>
    </dsp:sp>
    <dsp:sp modelId="{9F0424A5-ADA3-4199-9091-1ED4A8B3E8A1}">
      <dsp:nvSpPr>
        <dsp:cNvPr id="0" name=""/>
        <dsp:cNvSpPr/>
      </dsp:nvSpPr>
      <dsp:spPr>
        <a:xfrm>
          <a:off x="0" y="1549953"/>
          <a:ext cx="6513603" cy="123800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97E53A-98B4-45CE-BE13-167329EFB5EC}">
      <dsp:nvSpPr>
        <dsp:cNvPr id="0" name=""/>
        <dsp:cNvSpPr/>
      </dsp:nvSpPr>
      <dsp:spPr>
        <a:xfrm>
          <a:off x="374497" y="1828505"/>
          <a:ext cx="680904" cy="6809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2B7DD9-5298-40CA-8F5B-E7E084720444}">
      <dsp:nvSpPr>
        <dsp:cNvPr id="0" name=""/>
        <dsp:cNvSpPr/>
      </dsp:nvSpPr>
      <dsp:spPr>
        <a:xfrm>
          <a:off x="1429899" y="1549953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dilihat probabilitas perubahan data tesebut </a:t>
          </a:r>
        </a:p>
      </dsp:txBody>
      <dsp:txXfrm>
        <a:off x="1429899" y="1549953"/>
        <a:ext cx="5083704" cy="1238008"/>
      </dsp:txXfrm>
    </dsp:sp>
    <dsp:sp modelId="{4D39B655-CF14-4508-BC02-0DABB5242224}">
      <dsp:nvSpPr>
        <dsp:cNvPr id="0" name=""/>
        <dsp:cNvSpPr/>
      </dsp:nvSpPr>
      <dsp:spPr>
        <a:xfrm>
          <a:off x="0" y="3097464"/>
          <a:ext cx="6513603" cy="123800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50141A-2400-46CE-B9A1-CA54B7760CC8}">
      <dsp:nvSpPr>
        <dsp:cNvPr id="0" name=""/>
        <dsp:cNvSpPr/>
      </dsp:nvSpPr>
      <dsp:spPr>
        <a:xfrm>
          <a:off x="374497" y="3376015"/>
          <a:ext cx="680904" cy="6809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8B19E4-EC56-46DE-AE4B-F405A7B5DFC1}">
      <dsp:nvSpPr>
        <dsp:cNvPr id="0" name=""/>
        <dsp:cNvSpPr/>
      </dsp:nvSpPr>
      <dsp:spPr>
        <a:xfrm>
          <a:off x="1429899" y="3097464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Banyak probabilitas 81, didapatkan dari banyak saham dengan 3 kondisi perubahan saham (3^4)</a:t>
          </a:r>
        </a:p>
      </dsp:txBody>
      <dsp:txXfrm>
        <a:off x="1429899" y="3097464"/>
        <a:ext cx="5083704" cy="1238008"/>
      </dsp:txXfrm>
    </dsp:sp>
    <dsp:sp modelId="{28AA2F6A-CDBD-45A8-B3FA-22551BE5A920}">
      <dsp:nvSpPr>
        <dsp:cNvPr id="0" name=""/>
        <dsp:cNvSpPr/>
      </dsp:nvSpPr>
      <dsp:spPr>
        <a:xfrm>
          <a:off x="0" y="4644974"/>
          <a:ext cx="6513603" cy="123800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83B3F6-9166-4BA0-A50C-238B26256888}">
      <dsp:nvSpPr>
        <dsp:cNvPr id="0" name=""/>
        <dsp:cNvSpPr/>
      </dsp:nvSpPr>
      <dsp:spPr>
        <a:xfrm>
          <a:off x="374497" y="4923526"/>
          <a:ext cx="680904" cy="68090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CF4F6F-716F-4DC5-AE63-45EE9980929B}">
      <dsp:nvSpPr>
        <dsp:cNvPr id="0" name=""/>
        <dsp:cNvSpPr/>
      </dsp:nvSpPr>
      <dsp:spPr>
        <a:xfrm>
          <a:off x="1429899" y="4644974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Dari probabilitas dilihat perubahan kondisi yang terjadi dan ditulis kondisi probalitas yang terjadi </a:t>
          </a:r>
        </a:p>
      </dsp:txBody>
      <dsp:txXfrm>
        <a:off x="1429899" y="4644974"/>
        <a:ext cx="5083704" cy="12380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63D89-A6A1-481F-863F-1EBD13CB85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4AD32F-E884-4ACC-B17B-D6955A2D81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CE3457-166B-4154-B4E6-539791688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1FF5D-F1D2-408A-9896-CCC590E1B822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02FCC6-8925-4E3A-89A3-3D93BA79A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0C651D-33D8-4EC5-A911-847CDEB47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E507F-D275-4EFE-B592-04527580A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766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DB0C1-7948-4192-96B0-BC5757D9D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FA40E9-FECB-4503-8A47-F9CC34AD6A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720E01-8B27-4AAD-B840-F597200A8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1FF5D-F1D2-408A-9896-CCC590E1B822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FA3B0D-4984-446F-A4C8-FD81D7A6C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7C2B58-58A0-4DDD-9833-451E5492C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E507F-D275-4EFE-B592-04527580A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784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2CF0C9-EE85-41A9-B448-4B8EE66A43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124868-7C54-462C-9CC8-171F19BE70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BE5D7F-57F8-4946-AB53-4543B9F01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1FF5D-F1D2-408A-9896-CCC590E1B822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6AA405-9384-49D8-856B-53666171E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B92D7B-B751-4FD3-948A-E9952199F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E507F-D275-4EFE-B592-04527580A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246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A45C2-3FF7-494B-A538-809EB5C99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5D0A08-DA42-456B-A4D1-3A01F1758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92CB00-48CA-442E-9A4E-4885B950B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1FF5D-F1D2-408A-9896-CCC590E1B822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9AA3F3-9EC1-4438-A23A-25E1CA934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94AC97-8DD9-42AB-A140-1EA096134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E507F-D275-4EFE-B592-04527580A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941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6ABD0-3489-4C1B-A9A5-0F0E49A26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03DE25-A283-42E8-8E48-08DAF03F08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BCA6FD-8AA8-4328-BF21-F51633464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1FF5D-F1D2-408A-9896-CCC590E1B822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8BA11B-2413-4ECD-A112-B4A73D2F6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3CE6A1-9741-4808-8AA5-CE6DD1BA2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E507F-D275-4EFE-B592-04527580A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150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3E7B9-1284-46F2-8F3E-6B524440C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C61B23-42A3-4C9C-9F93-7DFE8355D8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B6230E-0A28-4CF4-ADC0-FFF7D43EFD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1F0D69-93D0-448E-A954-5A25E01C2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1FF5D-F1D2-408A-9896-CCC590E1B822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755CEC-43CD-4152-A6E4-F0CC89D73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4415F6-F62A-4806-85B5-A67021C4D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E507F-D275-4EFE-B592-04527580A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258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BBADB-D685-4C42-BC4C-96CFA3035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162855-9F62-49CC-8137-596C161707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96570F-1C67-4308-853C-6C8713928A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B63415-CE59-44E0-8EF5-1456D4107C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28A366-B4CF-41FE-921A-3F8DDD9552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6988E6-6211-472A-A0CD-3E86B8F5C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1FF5D-F1D2-408A-9896-CCC590E1B822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4B5555-CF95-4003-AB4A-0590DE54F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7658DA-F35E-4A5D-9C80-B9A17B9AD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E507F-D275-4EFE-B592-04527580A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642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D55A-6F77-459F-B898-B2F9C3F25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60EF65-7C4C-491C-9944-F21B00142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1FF5D-F1D2-408A-9896-CCC590E1B822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EAA7B6-0FD3-4A1C-B194-EDFBF223F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CE3BAA-2747-49FB-AA1D-72C478682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E507F-D275-4EFE-B592-04527580A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724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21DD9D-196B-492C-B75A-0B0160030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1FF5D-F1D2-408A-9896-CCC590E1B822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199D32-0C33-4344-90E5-8A316B1E9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B28014-CA6C-4E53-A073-4FB36BEE3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E507F-D275-4EFE-B592-04527580A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819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7A6E5-51DF-414F-B1FA-00C7FF33B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02CDED-2DF7-435B-9B68-ECDF07B418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41E6B9-4D25-4190-86CA-08917F0216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0DD923-BF2B-488E-A917-1830E5BEA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1FF5D-F1D2-408A-9896-CCC590E1B822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2F919D-816B-4329-B7F6-206BE81FA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D57F58-3D6D-4481-9B11-61B3DA552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E507F-D275-4EFE-B592-04527580A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784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A2207-1B0D-4198-B3A9-CA607979D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CB2FB5-4F6A-4865-9010-B8EE967C56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C75EB5-D33D-4E1C-BC8E-9A1D3AFD28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C526FD-81B9-4466-8BDD-43554E407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1FF5D-F1D2-408A-9896-CCC590E1B822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F5081C-484F-4EA5-8DA7-1272E4CED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2A5735-92DE-4C1F-ABA3-5EF29A7C2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E507F-D275-4EFE-B592-04527580A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564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B1B312-82A5-4651-8002-C414B16F3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84B15-45FD-432E-8043-A9C24F9F7D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5D6CB1-6661-4454-9195-A78AE3F0F3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11FF5D-F1D2-408A-9896-CCC590E1B822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6474C-28CD-4511-96E3-6E918E1302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5BCA52-85E6-4028-8CF9-4E24A1AB05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EE507F-D275-4EFE-B592-04527580A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235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sv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finance.yahoo.com/quote/TSLA/history?p=TSLA" TargetMode="External"/><Relationship Id="rId2" Type="http://schemas.openxmlformats.org/officeDocument/2006/relationships/hyperlink" Target="https://finance.yahoo.com/quote/NVDA/history?p=NVDA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finance.yahoo.com/quote/AMD/history?p=AMD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38EF1F9-10F6-4F01-88DD-B00D2C72F5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n-US" sz="4700">
                <a:solidFill>
                  <a:srgbClr val="FFFFFF"/>
                </a:solidFill>
              </a:rPr>
              <a:t>A Stochastic Model of the Dynamics of Stock Price for Forecasting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D5CCEB-1B1C-40E6-9C97-97C0D210C6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r>
              <a:rPr lang="en-US" sz="800" dirty="0">
                <a:solidFill>
                  <a:srgbClr val="FFFFFF"/>
                </a:solidFill>
              </a:rPr>
              <a:t>Hanif Imam 	1706043273</a:t>
            </a:r>
          </a:p>
          <a:p>
            <a:r>
              <a:rPr lang="en-US" sz="800" dirty="0">
                <a:solidFill>
                  <a:srgbClr val="FFFFFF"/>
                </a:solidFill>
              </a:rPr>
              <a:t>Mustofa Kamal 	1706043020</a:t>
            </a:r>
          </a:p>
          <a:p>
            <a:r>
              <a:rPr lang="en-US" sz="800" dirty="0">
                <a:solidFill>
                  <a:srgbClr val="FFFFFF"/>
                </a:solidFill>
              </a:rPr>
              <a:t>Muhamad </a:t>
            </a:r>
            <a:r>
              <a:rPr lang="en-US" sz="800" dirty="0" err="1">
                <a:solidFill>
                  <a:srgbClr val="FFFFFF"/>
                </a:solidFill>
              </a:rPr>
              <a:t>Fadil</a:t>
            </a:r>
            <a:r>
              <a:rPr lang="en-US" sz="800" dirty="0">
                <a:solidFill>
                  <a:srgbClr val="FFFFFF"/>
                </a:solidFill>
              </a:rPr>
              <a:t> 	1706042812 </a:t>
            </a:r>
          </a:p>
          <a:p>
            <a:endParaRPr lang="en-US" sz="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14794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ABD6D-5515-4AB0-92AE-749923A90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Metode</a:t>
            </a:r>
            <a:r>
              <a:rPr lang="en-US" dirty="0"/>
              <a:t>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4658080-8D60-46A5-AD80-01F3385A35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8281" y="1690688"/>
            <a:ext cx="2694132" cy="142843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7AAA355-10F3-4A3C-AB55-049D05A376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6024" y="3289262"/>
            <a:ext cx="2598645" cy="44961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8E57EAC-62D2-47DB-BDD7-BD53F198EB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0839" y="1581872"/>
            <a:ext cx="3482642" cy="82303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7BE78BD-99F4-4FFC-A442-53F959BED6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8281" y="4444683"/>
            <a:ext cx="4869602" cy="95258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83BCE93-F73E-4196-B466-1A2CEB5A1D0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30966" y="2870125"/>
            <a:ext cx="1417353" cy="1559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6822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6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8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D4EA83-1AEA-43C7-B486-FF6B535CB2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>
                <a:solidFill>
                  <a:schemeClr val="bg1">
                    <a:lumMod val="95000"/>
                    <a:lumOff val="5000"/>
                  </a:schemeClr>
                </a:solidFill>
              </a:rPr>
              <a:t>Mencari Nilai Sigma dan mu </a:t>
            </a:r>
          </a:p>
        </p:txBody>
      </p:sp>
    </p:spTree>
    <p:extLst>
      <p:ext uri="{BB962C8B-B14F-4D97-AF65-F5344CB8AC3E}">
        <p14:creationId xmlns:p14="http://schemas.microsoft.com/office/powerpoint/2010/main" val="32572782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7FF46-BDFD-474F-82D2-D09D826A5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Algoritma</a:t>
            </a:r>
            <a:r>
              <a:rPr lang="en-US" dirty="0"/>
              <a:t>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AF837C3-808D-4586-A833-A656277494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5479255" cy="410753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DC3321C-3C8E-493B-90E4-E18AC6E616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8788" y="1690688"/>
            <a:ext cx="5105842" cy="20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5762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AD8C3-287E-4D23-B9A1-94F1345C8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Hasil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D8E5E50-34F2-49E5-907E-91BC12798E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86621"/>
            <a:ext cx="11000995" cy="1134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6085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DB7ADBC-26DA-450D-A8BF-E1ACCB4663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0234" y="1"/>
            <a:ext cx="6488456" cy="3036711"/>
          </a:xfrm>
          <a:custGeom>
            <a:avLst/>
            <a:gdLst>
              <a:gd name="connsiteX0" fmla="*/ 0 w 6488456"/>
              <a:gd name="connsiteY0" fmla="*/ 0 h 3036711"/>
              <a:gd name="connsiteX1" fmla="*/ 6488456 w 6488456"/>
              <a:gd name="connsiteY1" fmla="*/ 0 h 3036711"/>
              <a:gd name="connsiteX2" fmla="*/ 6482686 w 6488456"/>
              <a:gd name="connsiteY2" fmla="*/ 114279 h 3036711"/>
              <a:gd name="connsiteX3" fmla="*/ 3244228 w 6488456"/>
              <a:gd name="connsiteY3" fmla="*/ 3036711 h 3036711"/>
              <a:gd name="connsiteX4" fmla="*/ 5771 w 6488456"/>
              <a:gd name="connsiteY4" fmla="*/ 114279 h 3036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88456" h="3036711">
                <a:moveTo>
                  <a:pt x="0" y="0"/>
                </a:moveTo>
                <a:lnTo>
                  <a:pt x="6488456" y="0"/>
                </a:lnTo>
                <a:lnTo>
                  <a:pt x="6482686" y="114279"/>
                </a:lnTo>
                <a:cubicBezTo>
                  <a:pt x="6315984" y="1755766"/>
                  <a:pt x="4929697" y="3036711"/>
                  <a:pt x="3244228" y="3036711"/>
                </a:cubicBezTo>
                <a:cubicBezTo>
                  <a:pt x="1558760" y="3036711"/>
                  <a:pt x="172473" y="1755766"/>
                  <a:pt x="5771" y="114279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5692FB99-428A-4151-9665-80E56EF03D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9870" y="1"/>
            <a:ext cx="6069184" cy="2839783"/>
          </a:xfrm>
          <a:custGeom>
            <a:avLst/>
            <a:gdLst>
              <a:gd name="connsiteX0" fmla="*/ 0 w 6069184"/>
              <a:gd name="connsiteY0" fmla="*/ 0 h 2839783"/>
              <a:gd name="connsiteX1" fmla="*/ 6069184 w 6069184"/>
              <a:gd name="connsiteY1" fmla="*/ 0 h 2839783"/>
              <a:gd name="connsiteX2" fmla="*/ 6063824 w 6069184"/>
              <a:gd name="connsiteY2" fmla="*/ 106160 h 2839783"/>
              <a:gd name="connsiteX3" fmla="*/ 3034592 w 6069184"/>
              <a:gd name="connsiteY3" fmla="*/ 2839783 h 2839783"/>
              <a:gd name="connsiteX4" fmla="*/ 5361 w 6069184"/>
              <a:gd name="connsiteY4" fmla="*/ 106160 h 2839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69184" h="2839783">
                <a:moveTo>
                  <a:pt x="0" y="0"/>
                </a:moveTo>
                <a:lnTo>
                  <a:pt x="6069184" y="0"/>
                </a:lnTo>
                <a:lnTo>
                  <a:pt x="6063824" y="106160"/>
                </a:lnTo>
                <a:cubicBezTo>
                  <a:pt x="5907892" y="1641596"/>
                  <a:pt x="4611168" y="2839783"/>
                  <a:pt x="3034592" y="2839783"/>
                </a:cubicBezTo>
                <a:cubicBezTo>
                  <a:pt x="1458016" y="2839783"/>
                  <a:pt x="161293" y="1641596"/>
                  <a:pt x="5361" y="10616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5E3C0EDB-60D3-4CEF-8B80-C6D01E08DE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6216"/>
            <a:ext cx="5198011" cy="3957242"/>
          </a:xfrm>
          <a:custGeom>
            <a:avLst/>
            <a:gdLst>
              <a:gd name="connsiteX0" fmla="*/ 1942747 w 5198011"/>
              <a:gd name="connsiteY0" fmla="*/ 0 h 3957242"/>
              <a:gd name="connsiteX1" fmla="*/ 5198011 w 5198011"/>
              <a:gd name="connsiteY1" fmla="*/ 3255264 h 3957242"/>
              <a:gd name="connsiteX2" fmla="*/ 5131876 w 5198011"/>
              <a:gd name="connsiteY2" fmla="*/ 3911314 h 3957242"/>
              <a:gd name="connsiteX3" fmla="*/ 5120066 w 5198011"/>
              <a:gd name="connsiteY3" fmla="*/ 3957242 h 3957242"/>
              <a:gd name="connsiteX4" fmla="*/ 0 w 5198011"/>
              <a:gd name="connsiteY4" fmla="*/ 3957242 h 3957242"/>
              <a:gd name="connsiteX5" fmla="*/ 0 w 5198011"/>
              <a:gd name="connsiteY5" fmla="*/ 647700 h 3957242"/>
              <a:gd name="connsiteX6" fmla="*/ 122698 w 5198011"/>
              <a:gd name="connsiteY6" fmla="*/ 555948 h 3957242"/>
              <a:gd name="connsiteX7" fmla="*/ 1942747 w 5198011"/>
              <a:gd name="connsiteY7" fmla="*/ 0 h 3957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98011" h="3957242">
                <a:moveTo>
                  <a:pt x="1942747" y="0"/>
                </a:moveTo>
                <a:cubicBezTo>
                  <a:pt x="3740580" y="0"/>
                  <a:pt x="5198011" y="1457431"/>
                  <a:pt x="5198011" y="3255264"/>
                </a:cubicBezTo>
                <a:cubicBezTo>
                  <a:pt x="5198011" y="3479993"/>
                  <a:pt x="5175239" y="3699404"/>
                  <a:pt x="5131876" y="3911314"/>
                </a:cubicBezTo>
                <a:lnTo>
                  <a:pt x="5120066" y="3957242"/>
                </a:lnTo>
                <a:lnTo>
                  <a:pt x="0" y="3957242"/>
                </a:lnTo>
                <a:lnTo>
                  <a:pt x="0" y="647700"/>
                </a:lnTo>
                <a:lnTo>
                  <a:pt x="122698" y="555948"/>
                </a:lnTo>
                <a:cubicBezTo>
                  <a:pt x="642241" y="204951"/>
                  <a:pt x="1268560" y="0"/>
                  <a:pt x="1942747" y="0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B306978-A26E-4AC4-9EAA-BD29BD476A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20244"/>
            <a:ext cx="5001415" cy="3733214"/>
          </a:xfrm>
          <a:custGeom>
            <a:avLst/>
            <a:gdLst>
              <a:gd name="connsiteX0" fmla="*/ 1956463 w 5001415"/>
              <a:gd name="connsiteY0" fmla="*/ 0 h 3733214"/>
              <a:gd name="connsiteX1" fmla="*/ 5001415 w 5001415"/>
              <a:gd name="connsiteY1" fmla="*/ 3044952 h 3733214"/>
              <a:gd name="connsiteX2" fmla="*/ 4939553 w 5001415"/>
              <a:gd name="connsiteY2" fmla="*/ 3658617 h 3733214"/>
              <a:gd name="connsiteX3" fmla="*/ 4920372 w 5001415"/>
              <a:gd name="connsiteY3" fmla="*/ 3733214 h 3733214"/>
              <a:gd name="connsiteX4" fmla="*/ 0 w 5001415"/>
              <a:gd name="connsiteY4" fmla="*/ 3733214 h 3733214"/>
              <a:gd name="connsiteX5" fmla="*/ 0 w 5001415"/>
              <a:gd name="connsiteY5" fmla="*/ 713124 h 3733214"/>
              <a:gd name="connsiteX6" fmla="*/ 19591 w 5001415"/>
              <a:gd name="connsiteY6" fmla="*/ 695319 h 3733214"/>
              <a:gd name="connsiteX7" fmla="*/ 1956463 w 5001415"/>
              <a:gd name="connsiteY7" fmla="*/ 0 h 3733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1415" h="3733214">
                <a:moveTo>
                  <a:pt x="1956463" y="0"/>
                </a:moveTo>
                <a:cubicBezTo>
                  <a:pt x="3638144" y="0"/>
                  <a:pt x="5001415" y="1363271"/>
                  <a:pt x="5001415" y="3044952"/>
                </a:cubicBezTo>
                <a:cubicBezTo>
                  <a:pt x="5001415" y="3255162"/>
                  <a:pt x="4980114" y="3460397"/>
                  <a:pt x="4939553" y="3658617"/>
                </a:cubicBezTo>
                <a:lnTo>
                  <a:pt x="4920372" y="3733214"/>
                </a:lnTo>
                <a:lnTo>
                  <a:pt x="0" y="3733214"/>
                </a:lnTo>
                <a:lnTo>
                  <a:pt x="0" y="713124"/>
                </a:lnTo>
                <a:lnTo>
                  <a:pt x="19591" y="695319"/>
                </a:lnTo>
                <a:cubicBezTo>
                  <a:pt x="545938" y="260939"/>
                  <a:pt x="1220728" y="0"/>
                  <a:pt x="195646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40C269CE-FB56-4D68-8CFB-1CFD5F3505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59837" y="495702"/>
            <a:ext cx="6428625" cy="6357756"/>
          </a:xfrm>
          <a:custGeom>
            <a:avLst/>
            <a:gdLst>
              <a:gd name="connsiteX0" fmla="*/ 4279392 w 6428625"/>
              <a:gd name="connsiteY0" fmla="*/ 0 h 6357756"/>
              <a:gd name="connsiteX1" fmla="*/ 6319204 w 6428625"/>
              <a:gd name="connsiteY1" fmla="*/ 516500 h 6357756"/>
              <a:gd name="connsiteX2" fmla="*/ 6428625 w 6428625"/>
              <a:gd name="connsiteY2" fmla="*/ 579415 h 6357756"/>
              <a:gd name="connsiteX3" fmla="*/ 6428625 w 6428625"/>
              <a:gd name="connsiteY3" fmla="*/ 6357756 h 6357756"/>
              <a:gd name="connsiteX4" fmla="*/ 539921 w 6428625"/>
              <a:gd name="connsiteY4" fmla="*/ 6357756 h 6357756"/>
              <a:gd name="connsiteX5" fmla="*/ 516500 w 6428625"/>
              <a:gd name="connsiteY5" fmla="*/ 6319205 h 6357756"/>
              <a:gd name="connsiteX6" fmla="*/ 0 w 6428625"/>
              <a:gd name="connsiteY6" fmla="*/ 4279392 h 6357756"/>
              <a:gd name="connsiteX7" fmla="*/ 4279392 w 6428625"/>
              <a:gd name="connsiteY7" fmla="*/ 0 h 6357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428625" h="6357756">
                <a:moveTo>
                  <a:pt x="4279392" y="0"/>
                </a:moveTo>
                <a:cubicBezTo>
                  <a:pt x="5017968" y="0"/>
                  <a:pt x="5712843" y="187105"/>
                  <a:pt x="6319204" y="516500"/>
                </a:cubicBezTo>
                <a:lnTo>
                  <a:pt x="6428625" y="579415"/>
                </a:lnTo>
                <a:lnTo>
                  <a:pt x="6428625" y="6357756"/>
                </a:lnTo>
                <a:lnTo>
                  <a:pt x="539921" y="6357756"/>
                </a:lnTo>
                <a:lnTo>
                  <a:pt x="516500" y="6319205"/>
                </a:lnTo>
                <a:cubicBezTo>
                  <a:pt x="187105" y="5712844"/>
                  <a:pt x="0" y="5017968"/>
                  <a:pt x="0" y="4279392"/>
                </a:cubicBezTo>
                <a:cubicBezTo>
                  <a:pt x="0" y="1915949"/>
                  <a:pt x="1915949" y="0"/>
                  <a:pt x="4279392" y="0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6ED7E7F-75F7-4581-A930-C4DEBC2A84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24429" y="660294"/>
            <a:ext cx="6264033" cy="6193164"/>
          </a:xfrm>
          <a:custGeom>
            <a:avLst/>
            <a:gdLst>
              <a:gd name="connsiteX0" fmla="*/ 4114800 w 6264033"/>
              <a:gd name="connsiteY0" fmla="*/ 0 h 6193164"/>
              <a:gd name="connsiteX1" fmla="*/ 6248473 w 6264033"/>
              <a:gd name="connsiteY1" fmla="*/ 595714 h 6193164"/>
              <a:gd name="connsiteX2" fmla="*/ 6264033 w 6264033"/>
              <a:gd name="connsiteY2" fmla="*/ 605689 h 6193164"/>
              <a:gd name="connsiteX3" fmla="*/ 6264033 w 6264033"/>
              <a:gd name="connsiteY3" fmla="*/ 6193164 h 6193164"/>
              <a:gd name="connsiteX4" fmla="*/ 567718 w 6264033"/>
              <a:gd name="connsiteY4" fmla="*/ 6193164 h 6193164"/>
              <a:gd name="connsiteX5" fmla="*/ 496635 w 6264033"/>
              <a:gd name="connsiteY5" fmla="*/ 6076158 h 6193164"/>
              <a:gd name="connsiteX6" fmla="*/ 0 w 6264033"/>
              <a:gd name="connsiteY6" fmla="*/ 4114800 h 6193164"/>
              <a:gd name="connsiteX7" fmla="*/ 4114800 w 6264033"/>
              <a:gd name="connsiteY7" fmla="*/ 0 h 619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64033" h="6193164">
                <a:moveTo>
                  <a:pt x="4114800" y="0"/>
                </a:moveTo>
                <a:cubicBezTo>
                  <a:pt x="4895986" y="0"/>
                  <a:pt x="5626328" y="217689"/>
                  <a:pt x="6248473" y="595714"/>
                </a:cubicBezTo>
                <a:lnTo>
                  <a:pt x="6264033" y="605689"/>
                </a:lnTo>
                <a:lnTo>
                  <a:pt x="6264033" y="6193164"/>
                </a:lnTo>
                <a:lnTo>
                  <a:pt x="567718" y="6193164"/>
                </a:lnTo>
                <a:lnTo>
                  <a:pt x="496635" y="6076158"/>
                </a:lnTo>
                <a:cubicBezTo>
                  <a:pt x="179909" y="5493119"/>
                  <a:pt x="0" y="4824969"/>
                  <a:pt x="0" y="4114800"/>
                </a:cubicBezTo>
                <a:cubicBezTo>
                  <a:pt x="0" y="1842259"/>
                  <a:pt x="1842259" y="0"/>
                  <a:pt x="4114800" y="0"/>
                </a:cubicBez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F35D41-1EA9-4E82-B22E-D3B5A78C36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9743" y="2530063"/>
            <a:ext cx="4996329" cy="1936752"/>
          </a:xfrm>
        </p:spPr>
        <p:txBody>
          <a:bodyPr>
            <a:normAutofit/>
          </a:bodyPr>
          <a:lstStyle/>
          <a:p>
            <a:r>
              <a:rPr lang="en-US" sz="5100"/>
              <a:t>Geometric Brownian Motion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DAF07-0ED5-489B-8150-C20CEC987F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9743" y="4632160"/>
            <a:ext cx="4996328" cy="1068293"/>
          </a:xfrm>
        </p:spPr>
        <p:txBody>
          <a:bodyPr>
            <a:normAutofit/>
          </a:bodyPr>
          <a:lstStyle/>
          <a:p>
            <a:r>
              <a:rPr lang="en-US" dirty="0" err="1"/>
              <a:t>Metode</a:t>
            </a:r>
            <a:r>
              <a:rPr lang="en-US" dirty="0"/>
              <a:t> 1</a:t>
            </a:r>
          </a:p>
        </p:txBody>
      </p:sp>
    </p:spTree>
    <p:extLst>
      <p:ext uri="{BB962C8B-B14F-4D97-AF65-F5344CB8AC3E}">
        <p14:creationId xmlns:p14="http://schemas.microsoft.com/office/powerpoint/2010/main" val="5219504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34448-B005-4ED0-8FDE-EB02AE5F8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Alogaritma</a:t>
            </a:r>
            <a:r>
              <a:rPr lang="en-US" dirty="0"/>
              <a:t> – </a:t>
            </a:r>
            <a:r>
              <a:rPr lang="en-US" dirty="0" err="1"/>
              <a:t>mencari</a:t>
            </a:r>
            <a:r>
              <a:rPr lang="en-US" dirty="0"/>
              <a:t> Brownian motion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7CE657D-1F01-4AAF-90AA-602D593980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0659" y="1690688"/>
            <a:ext cx="7095521" cy="3961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8379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020B0-326B-43AE-9232-26452C9CB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Implementasi</a:t>
            </a:r>
            <a:r>
              <a:rPr lang="en-US" dirty="0"/>
              <a:t> GBM using the drift and </a:t>
            </a:r>
            <a:r>
              <a:rPr lang="en-US" dirty="0" err="1"/>
              <a:t>diffusioin</a:t>
            </a:r>
            <a:r>
              <a:rPr lang="en-US" dirty="0"/>
              <a:t> coefficient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CE7E8C6-485E-4F9F-B9CB-740943EFB9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5745" y="1946781"/>
            <a:ext cx="4619988" cy="393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3374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020B0-326B-43AE-9232-26452C9CB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Implementasi</a:t>
            </a:r>
            <a:r>
              <a:rPr lang="en-US" dirty="0"/>
              <a:t> GBM using the drift and </a:t>
            </a:r>
            <a:r>
              <a:rPr lang="en-US" dirty="0" err="1"/>
              <a:t>diffusioin</a:t>
            </a:r>
            <a:r>
              <a:rPr lang="en-US" dirty="0"/>
              <a:t> coefficient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4137C27-BFF1-47A8-B338-D55A825F1D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98857"/>
            <a:ext cx="6012701" cy="3764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096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BD306-02BB-43CD-8E8A-17CA9CA57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Hasil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9B64122-5BFB-40EE-89E0-D66DFB46BE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68056"/>
            <a:ext cx="5780380" cy="3635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6755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DB7ADBC-26DA-450D-A8BF-E1ACCB4663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0234" y="1"/>
            <a:ext cx="6488456" cy="3036711"/>
          </a:xfrm>
          <a:custGeom>
            <a:avLst/>
            <a:gdLst>
              <a:gd name="connsiteX0" fmla="*/ 0 w 6488456"/>
              <a:gd name="connsiteY0" fmla="*/ 0 h 3036711"/>
              <a:gd name="connsiteX1" fmla="*/ 6488456 w 6488456"/>
              <a:gd name="connsiteY1" fmla="*/ 0 h 3036711"/>
              <a:gd name="connsiteX2" fmla="*/ 6482686 w 6488456"/>
              <a:gd name="connsiteY2" fmla="*/ 114279 h 3036711"/>
              <a:gd name="connsiteX3" fmla="*/ 3244228 w 6488456"/>
              <a:gd name="connsiteY3" fmla="*/ 3036711 h 3036711"/>
              <a:gd name="connsiteX4" fmla="*/ 5771 w 6488456"/>
              <a:gd name="connsiteY4" fmla="*/ 114279 h 3036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88456" h="3036711">
                <a:moveTo>
                  <a:pt x="0" y="0"/>
                </a:moveTo>
                <a:lnTo>
                  <a:pt x="6488456" y="0"/>
                </a:lnTo>
                <a:lnTo>
                  <a:pt x="6482686" y="114279"/>
                </a:lnTo>
                <a:cubicBezTo>
                  <a:pt x="6315984" y="1755766"/>
                  <a:pt x="4929697" y="3036711"/>
                  <a:pt x="3244228" y="3036711"/>
                </a:cubicBezTo>
                <a:cubicBezTo>
                  <a:pt x="1558760" y="3036711"/>
                  <a:pt x="172473" y="1755766"/>
                  <a:pt x="5771" y="114279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5692FB99-428A-4151-9665-80E56EF03D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9870" y="1"/>
            <a:ext cx="6069184" cy="2839783"/>
          </a:xfrm>
          <a:custGeom>
            <a:avLst/>
            <a:gdLst>
              <a:gd name="connsiteX0" fmla="*/ 0 w 6069184"/>
              <a:gd name="connsiteY0" fmla="*/ 0 h 2839783"/>
              <a:gd name="connsiteX1" fmla="*/ 6069184 w 6069184"/>
              <a:gd name="connsiteY1" fmla="*/ 0 h 2839783"/>
              <a:gd name="connsiteX2" fmla="*/ 6063824 w 6069184"/>
              <a:gd name="connsiteY2" fmla="*/ 106160 h 2839783"/>
              <a:gd name="connsiteX3" fmla="*/ 3034592 w 6069184"/>
              <a:gd name="connsiteY3" fmla="*/ 2839783 h 2839783"/>
              <a:gd name="connsiteX4" fmla="*/ 5361 w 6069184"/>
              <a:gd name="connsiteY4" fmla="*/ 106160 h 2839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69184" h="2839783">
                <a:moveTo>
                  <a:pt x="0" y="0"/>
                </a:moveTo>
                <a:lnTo>
                  <a:pt x="6069184" y="0"/>
                </a:lnTo>
                <a:lnTo>
                  <a:pt x="6063824" y="106160"/>
                </a:lnTo>
                <a:cubicBezTo>
                  <a:pt x="5907892" y="1641596"/>
                  <a:pt x="4611168" y="2839783"/>
                  <a:pt x="3034592" y="2839783"/>
                </a:cubicBezTo>
                <a:cubicBezTo>
                  <a:pt x="1458016" y="2839783"/>
                  <a:pt x="161293" y="1641596"/>
                  <a:pt x="5361" y="106160"/>
                </a:cubicBezTo>
                <a:close/>
              </a:path>
            </a:pathLst>
          </a:custGeom>
          <a:solidFill>
            <a:srgbClr val="E341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5E3C0EDB-60D3-4CEF-8B80-C6D01E08DE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6216"/>
            <a:ext cx="5198011" cy="3957242"/>
          </a:xfrm>
          <a:custGeom>
            <a:avLst/>
            <a:gdLst>
              <a:gd name="connsiteX0" fmla="*/ 1942747 w 5198011"/>
              <a:gd name="connsiteY0" fmla="*/ 0 h 3957242"/>
              <a:gd name="connsiteX1" fmla="*/ 5198011 w 5198011"/>
              <a:gd name="connsiteY1" fmla="*/ 3255264 h 3957242"/>
              <a:gd name="connsiteX2" fmla="*/ 5131876 w 5198011"/>
              <a:gd name="connsiteY2" fmla="*/ 3911314 h 3957242"/>
              <a:gd name="connsiteX3" fmla="*/ 5120066 w 5198011"/>
              <a:gd name="connsiteY3" fmla="*/ 3957242 h 3957242"/>
              <a:gd name="connsiteX4" fmla="*/ 0 w 5198011"/>
              <a:gd name="connsiteY4" fmla="*/ 3957242 h 3957242"/>
              <a:gd name="connsiteX5" fmla="*/ 0 w 5198011"/>
              <a:gd name="connsiteY5" fmla="*/ 647700 h 3957242"/>
              <a:gd name="connsiteX6" fmla="*/ 122698 w 5198011"/>
              <a:gd name="connsiteY6" fmla="*/ 555948 h 3957242"/>
              <a:gd name="connsiteX7" fmla="*/ 1942747 w 5198011"/>
              <a:gd name="connsiteY7" fmla="*/ 0 h 3957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98011" h="3957242">
                <a:moveTo>
                  <a:pt x="1942747" y="0"/>
                </a:moveTo>
                <a:cubicBezTo>
                  <a:pt x="3740580" y="0"/>
                  <a:pt x="5198011" y="1457431"/>
                  <a:pt x="5198011" y="3255264"/>
                </a:cubicBezTo>
                <a:cubicBezTo>
                  <a:pt x="5198011" y="3479993"/>
                  <a:pt x="5175239" y="3699404"/>
                  <a:pt x="5131876" y="3911314"/>
                </a:cubicBezTo>
                <a:lnTo>
                  <a:pt x="5120066" y="3957242"/>
                </a:lnTo>
                <a:lnTo>
                  <a:pt x="0" y="3957242"/>
                </a:lnTo>
                <a:lnTo>
                  <a:pt x="0" y="647700"/>
                </a:lnTo>
                <a:lnTo>
                  <a:pt x="122698" y="555948"/>
                </a:lnTo>
                <a:cubicBezTo>
                  <a:pt x="642241" y="204951"/>
                  <a:pt x="1268560" y="0"/>
                  <a:pt x="1942747" y="0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B306978-A26E-4AC4-9EAA-BD29BD476A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20244"/>
            <a:ext cx="5001415" cy="3733214"/>
          </a:xfrm>
          <a:custGeom>
            <a:avLst/>
            <a:gdLst>
              <a:gd name="connsiteX0" fmla="*/ 1956463 w 5001415"/>
              <a:gd name="connsiteY0" fmla="*/ 0 h 3733214"/>
              <a:gd name="connsiteX1" fmla="*/ 5001415 w 5001415"/>
              <a:gd name="connsiteY1" fmla="*/ 3044952 h 3733214"/>
              <a:gd name="connsiteX2" fmla="*/ 4939553 w 5001415"/>
              <a:gd name="connsiteY2" fmla="*/ 3658617 h 3733214"/>
              <a:gd name="connsiteX3" fmla="*/ 4920372 w 5001415"/>
              <a:gd name="connsiteY3" fmla="*/ 3733214 h 3733214"/>
              <a:gd name="connsiteX4" fmla="*/ 0 w 5001415"/>
              <a:gd name="connsiteY4" fmla="*/ 3733214 h 3733214"/>
              <a:gd name="connsiteX5" fmla="*/ 0 w 5001415"/>
              <a:gd name="connsiteY5" fmla="*/ 713124 h 3733214"/>
              <a:gd name="connsiteX6" fmla="*/ 19591 w 5001415"/>
              <a:gd name="connsiteY6" fmla="*/ 695319 h 3733214"/>
              <a:gd name="connsiteX7" fmla="*/ 1956463 w 5001415"/>
              <a:gd name="connsiteY7" fmla="*/ 0 h 3733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1415" h="3733214">
                <a:moveTo>
                  <a:pt x="1956463" y="0"/>
                </a:moveTo>
                <a:cubicBezTo>
                  <a:pt x="3638144" y="0"/>
                  <a:pt x="5001415" y="1363271"/>
                  <a:pt x="5001415" y="3044952"/>
                </a:cubicBezTo>
                <a:cubicBezTo>
                  <a:pt x="5001415" y="3255162"/>
                  <a:pt x="4980114" y="3460397"/>
                  <a:pt x="4939553" y="3658617"/>
                </a:cubicBezTo>
                <a:lnTo>
                  <a:pt x="4920372" y="3733214"/>
                </a:lnTo>
                <a:lnTo>
                  <a:pt x="0" y="3733214"/>
                </a:lnTo>
                <a:lnTo>
                  <a:pt x="0" y="713124"/>
                </a:lnTo>
                <a:lnTo>
                  <a:pt x="19591" y="695319"/>
                </a:lnTo>
                <a:cubicBezTo>
                  <a:pt x="545938" y="260939"/>
                  <a:pt x="1220728" y="0"/>
                  <a:pt x="195646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40C269CE-FB56-4D68-8CFB-1CFD5F3505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59837" y="495702"/>
            <a:ext cx="6428625" cy="6357756"/>
          </a:xfrm>
          <a:custGeom>
            <a:avLst/>
            <a:gdLst>
              <a:gd name="connsiteX0" fmla="*/ 4279392 w 6428625"/>
              <a:gd name="connsiteY0" fmla="*/ 0 h 6357756"/>
              <a:gd name="connsiteX1" fmla="*/ 6319204 w 6428625"/>
              <a:gd name="connsiteY1" fmla="*/ 516500 h 6357756"/>
              <a:gd name="connsiteX2" fmla="*/ 6428625 w 6428625"/>
              <a:gd name="connsiteY2" fmla="*/ 579415 h 6357756"/>
              <a:gd name="connsiteX3" fmla="*/ 6428625 w 6428625"/>
              <a:gd name="connsiteY3" fmla="*/ 6357756 h 6357756"/>
              <a:gd name="connsiteX4" fmla="*/ 539921 w 6428625"/>
              <a:gd name="connsiteY4" fmla="*/ 6357756 h 6357756"/>
              <a:gd name="connsiteX5" fmla="*/ 516500 w 6428625"/>
              <a:gd name="connsiteY5" fmla="*/ 6319205 h 6357756"/>
              <a:gd name="connsiteX6" fmla="*/ 0 w 6428625"/>
              <a:gd name="connsiteY6" fmla="*/ 4279392 h 6357756"/>
              <a:gd name="connsiteX7" fmla="*/ 4279392 w 6428625"/>
              <a:gd name="connsiteY7" fmla="*/ 0 h 6357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428625" h="6357756">
                <a:moveTo>
                  <a:pt x="4279392" y="0"/>
                </a:moveTo>
                <a:cubicBezTo>
                  <a:pt x="5017968" y="0"/>
                  <a:pt x="5712843" y="187105"/>
                  <a:pt x="6319204" y="516500"/>
                </a:cubicBezTo>
                <a:lnTo>
                  <a:pt x="6428625" y="579415"/>
                </a:lnTo>
                <a:lnTo>
                  <a:pt x="6428625" y="6357756"/>
                </a:lnTo>
                <a:lnTo>
                  <a:pt x="539921" y="6357756"/>
                </a:lnTo>
                <a:lnTo>
                  <a:pt x="516500" y="6319205"/>
                </a:lnTo>
                <a:cubicBezTo>
                  <a:pt x="187105" y="5712844"/>
                  <a:pt x="0" y="5017968"/>
                  <a:pt x="0" y="4279392"/>
                </a:cubicBezTo>
                <a:cubicBezTo>
                  <a:pt x="0" y="1915949"/>
                  <a:pt x="1915949" y="0"/>
                  <a:pt x="4279392" y="0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6ED7E7F-75F7-4581-A930-C4DEBC2A84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24429" y="660294"/>
            <a:ext cx="6264033" cy="6193164"/>
          </a:xfrm>
          <a:custGeom>
            <a:avLst/>
            <a:gdLst>
              <a:gd name="connsiteX0" fmla="*/ 4114800 w 6264033"/>
              <a:gd name="connsiteY0" fmla="*/ 0 h 6193164"/>
              <a:gd name="connsiteX1" fmla="*/ 6248473 w 6264033"/>
              <a:gd name="connsiteY1" fmla="*/ 595714 h 6193164"/>
              <a:gd name="connsiteX2" fmla="*/ 6264033 w 6264033"/>
              <a:gd name="connsiteY2" fmla="*/ 605689 h 6193164"/>
              <a:gd name="connsiteX3" fmla="*/ 6264033 w 6264033"/>
              <a:gd name="connsiteY3" fmla="*/ 6193164 h 6193164"/>
              <a:gd name="connsiteX4" fmla="*/ 567718 w 6264033"/>
              <a:gd name="connsiteY4" fmla="*/ 6193164 h 6193164"/>
              <a:gd name="connsiteX5" fmla="*/ 496635 w 6264033"/>
              <a:gd name="connsiteY5" fmla="*/ 6076158 h 6193164"/>
              <a:gd name="connsiteX6" fmla="*/ 0 w 6264033"/>
              <a:gd name="connsiteY6" fmla="*/ 4114800 h 6193164"/>
              <a:gd name="connsiteX7" fmla="*/ 4114800 w 6264033"/>
              <a:gd name="connsiteY7" fmla="*/ 0 h 619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64033" h="6193164">
                <a:moveTo>
                  <a:pt x="4114800" y="0"/>
                </a:moveTo>
                <a:cubicBezTo>
                  <a:pt x="4895986" y="0"/>
                  <a:pt x="5626328" y="217689"/>
                  <a:pt x="6248473" y="595714"/>
                </a:cubicBezTo>
                <a:lnTo>
                  <a:pt x="6264033" y="605689"/>
                </a:lnTo>
                <a:lnTo>
                  <a:pt x="6264033" y="6193164"/>
                </a:lnTo>
                <a:lnTo>
                  <a:pt x="567718" y="6193164"/>
                </a:lnTo>
                <a:lnTo>
                  <a:pt x="496635" y="6076158"/>
                </a:lnTo>
                <a:cubicBezTo>
                  <a:pt x="179909" y="5493119"/>
                  <a:pt x="0" y="4824969"/>
                  <a:pt x="0" y="4114800"/>
                </a:cubicBezTo>
                <a:cubicBezTo>
                  <a:pt x="0" y="1842259"/>
                  <a:pt x="1842259" y="0"/>
                  <a:pt x="41148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F35D41-1EA9-4E82-B22E-D3B5A78C36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9743" y="2530063"/>
            <a:ext cx="4996329" cy="1936752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Euler-Maruyama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DAF07-0ED5-489B-8150-C20CEC987F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9743" y="4632160"/>
            <a:ext cx="4996328" cy="106829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Metode 2</a:t>
            </a:r>
          </a:p>
        </p:txBody>
      </p:sp>
    </p:spTree>
    <p:extLst>
      <p:ext uri="{BB962C8B-B14F-4D97-AF65-F5344CB8AC3E}">
        <p14:creationId xmlns:p14="http://schemas.microsoft.com/office/powerpoint/2010/main" val="27120663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FBF6B3-7F91-4CB3-B69F-751A44F91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Overview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7E18236-A055-43E9-8EC8-16FF299003A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49151289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179306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B3D54-5741-4F15-9098-3C7E11734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Algoritma</a:t>
            </a:r>
            <a:r>
              <a:rPr lang="en-US" dirty="0"/>
              <a:t>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AE09BA2-821A-4FF2-8B5C-63F83D686D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6977328" cy="330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1075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EB41C5C-0F34-4DDA-9D7C-5E717F35F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6134677" y="303591"/>
            <a:ext cx="5735590" cy="5896743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0847D2-57D4-4F38-9D1A-0D45E8297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2598" y="640263"/>
            <a:ext cx="5221266" cy="1344975"/>
          </a:xfrm>
        </p:spPr>
        <p:txBody>
          <a:bodyPr>
            <a:normAutofit/>
          </a:bodyPr>
          <a:lstStyle/>
          <a:p>
            <a:pPr algn="ctr"/>
            <a:r>
              <a:rPr lang="en-US" sz="4000"/>
              <a:t>Result and Discussion  </a:t>
            </a:r>
          </a:p>
        </p:txBody>
      </p:sp>
      <p:pic>
        <p:nvPicPr>
          <p:cNvPr id="7" name="Graphic 6" descr="Bitcoin">
            <a:extLst>
              <a:ext uri="{FF2B5EF4-FFF2-40B4-BE49-F238E27FC236}">
                <a16:creationId xmlns:a16="http://schemas.microsoft.com/office/drawing/2014/main" id="{A8725804-FDCA-46A3-BAAF-5DE568C807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4632" y="787907"/>
            <a:ext cx="5126736" cy="512673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7F26A8-EA8A-497E-B981-D864B346DA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1903" y="2121763"/>
            <a:ext cx="5235490" cy="3773010"/>
          </a:xfrm>
        </p:spPr>
        <p:txBody>
          <a:bodyPr>
            <a:normAutofit/>
          </a:bodyPr>
          <a:lstStyle/>
          <a:p>
            <a:r>
              <a:rPr lang="en-US" sz="2000"/>
              <a:t>Methode yang digunakan Euler-Maruyama</a:t>
            </a:r>
          </a:p>
          <a:p>
            <a:r>
              <a:rPr lang="en-US" sz="2000"/>
              <a:t>Mencari perubahan saham dengan kondisi tertinggi pada durasi waktu yang telah ditentukan</a:t>
            </a:r>
          </a:p>
        </p:txBody>
      </p:sp>
    </p:spTree>
    <p:extLst>
      <p:ext uri="{BB962C8B-B14F-4D97-AF65-F5344CB8AC3E}">
        <p14:creationId xmlns:p14="http://schemas.microsoft.com/office/powerpoint/2010/main" val="5571666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DB7ADBC-26DA-450D-A8BF-E1ACCB4663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0234" y="1"/>
            <a:ext cx="6488456" cy="3036711"/>
          </a:xfrm>
          <a:custGeom>
            <a:avLst/>
            <a:gdLst>
              <a:gd name="connsiteX0" fmla="*/ 0 w 6488456"/>
              <a:gd name="connsiteY0" fmla="*/ 0 h 3036711"/>
              <a:gd name="connsiteX1" fmla="*/ 6488456 w 6488456"/>
              <a:gd name="connsiteY1" fmla="*/ 0 h 3036711"/>
              <a:gd name="connsiteX2" fmla="*/ 6482686 w 6488456"/>
              <a:gd name="connsiteY2" fmla="*/ 114279 h 3036711"/>
              <a:gd name="connsiteX3" fmla="*/ 3244228 w 6488456"/>
              <a:gd name="connsiteY3" fmla="*/ 3036711 h 3036711"/>
              <a:gd name="connsiteX4" fmla="*/ 5771 w 6488456"/>
              <a:gd name="connsiteY4" fmla="*/ 114279 h 3036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88456" h="3036711">
                <a:moveTo>
                  <a:pt x="0" y="0"/>
                </a:moveTo>
                <a:lnTo>
                  <a:pt x="6488456" y="0"/>
                </a:lnTo>
                <a:lnTo>
                  <a:pt x="6482686" y="114279"/>
                </a:lnTo>
                <a:cubicBezTo>
                  <a:pt x="6315984" y="1755766"/>
                  <a:pt x="4929697" y="3036711"/>
                  <a:pt x="3244228" y="3036711"/>
                </a:cubicBezTo>
                <a:cubicBezTo>
                  <a:pt x="1558760" y="3036711"/>
                  <a:pt x="172473" y="1755766"/>
                  <a:pt x="5771" y="114279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692FB99-428A-4151-9665-80E56EF03D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9870" y="1"/>
            <a:ext cx="6069184" cy="2839783"/>
          </a:xfrm>
          <a:custGeom>
            <a:avLst/>
            <a:gdLst>
              <a:gd name="connsiteX0" fmla="*/ 0 w 6069184"/>
              <a:gd name="connsiteY0" fmla="*/ 0 h 2839783"/>
              <a:gd name="connsiteX1" fmla="*/ 6069184 w 6069184"/>
              <a:gd name="connsiteY1" fmla="*/ 0 h 2839783"/>
              <a:gd name="connsiteX2" fmla="*/ 6063824 w 6069184"/>
              <a:gd name="connsiteY2" fmla="*/ 106160 h 2839783"/>
              <a:gd name="connsiteX3" fmla="*/ 3034592 w 6069184"/>
              <a:gd name="connsiteY3" fmla="*/ 2839783 h 2839783"/>
              <a:gd name="connsiteX4" fmla="*/ 5361 w 6069184"/>
              <a:gd name="connsiteY4" fmla="*/ 106160 h 2839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69184" h="2839783">
                <a:moveTo>
                  <a:pt x="0" y="0"/>
                </a:moveTo>
                <a:lnTo>
                  <a:pt x="6069184" y="0"/>
                </a:lnTo>
                <a:lnTo>
                  <a:pt x="6063824" y="106160"/>
                </a:lnTo>
                <a:cubicBezTo>
                  <a:pt x="5907892" y="1641596"/>
                  <a:pt x="4611168" y="2839783"/>
                  <a:pt x="3034592" y="2839783"/>
                </a:cubicBezTo>
                <a:cubicBezTo>
                  <a:pt x="1458016" y="2839783"/>
                  <a:pt x="161293" y="1641596"/>
                  <a:pt x="5361" y="10616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E3C0EDB-60D3-4CEF-8B80-C6D01E08DE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6216"/>
            <a:ext cx="5198011" cy="3957242"/>
          </a:xfrm>
          <a:custGeom>
            <a:avLst/>
            <a:gdLst>
              <a:gd name="connsiteX0" fmla="*/ 1942747 w 5198011"/>
              <a:gd name="connsiteY0" fmla="*/ 0 h 3957242"/>
              <a:gd name="connsiteX1" fmla="*/ 5198011 w 5198011"/>
              <a:gd name="connsiteY1" fmla="*/ 3255264 h 3957242"/>
              <a:gd name="connsiteX2" fmla="*/ 5131876 w 5198011"/>
              <a:gd name="connsiteY2" fmla="*/ 3911314 h 3957242"/>
              <a:gd name="connsiteX3" fmla="*/ 5120066 w 5198011"/>
              <a:gd name="connsiteY3" fmla="*/ 3957242 h 3957242"/>
              <a:gd name="connsiteX4" fmla="*/ 0 w 5198011"/>
              <a:gd name="connsiteY4" fmla="*/ 3957242 h 3957242"/>
              <a:gd name="connsiteX5" fmla="*/ 0 w 5198011"/>
              <a:gd name="connsiteY5" fmla="*/ 647700 h 3957242"/>
              <a:gd name="connsiteX6" fmla="*/ 122698 w 5198011"/>
              <a:gd name="connsiteY6" fmla="*/ 555948 h 3957242"/>
              <a:gd name="connsiteX7" fmla="*/ 1942747 w 5198011"/>
              <a:gd name="connsiteY7" fmla="*/ 0 h 3957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98011" h="3957242">
                <a:moveTo>
                  <a:pt x="1942747" y="0"/>
                </a:moveTo>
                <a:cubicBezTo>
                  <a:pt x="3740580" y="0"/>
                  <a:pt x="5198011" y="1457431"/>
                  <a:pt x="5198011" y="3255264"/>
                </a:cubicBezTo>
                <a:cubicBezTo>
                  <a:pt x="5198011" y="3479993"/>
                  <a:pt x="5175239" y="3699404"/>
                  <a:pt x="5131876" y="3911314"/>
                </a:cubicBezTo>
                <a:lnTo>
                  <a:pt x="5120066" y="3957242"/>
                </a:lnTo>
                <a:lnTo>
                  <a:pt x="0" y="3957242"/>
                </a:lnTo>
                <a:lnTo>
                  <a:pt x="0" y="647700"/>
                </a:lnTo>
                <a:lnTo>
                  <a:pt x="122698" y="555948"/>
                </a:lnTo>
                <a:cubicBezTo>
                  <a:pt x="642241" y="204951"/>
                  <a:pt x="1268560" y="0"/>
                  <a:pt x="1942747" y="0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B306978-A26E-4AC4-9EAA-BD29BD476A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20244"/>
            <a:ext cx="5001415" cy="3733214"/>
          </a:xfrm>
          <a:custGeom>
            <a:avLst/>
            <a:gdLst>
              <a:gd name="connsiteX0" fmla="*/ 1956463 w 5001415"/>
              <a:gd name="connsiteY0" fmla="*/ 0 h 3733214"/>
              <a:gd name="connsiteX1" fmla="*/ 5001415 w 5001415"/>
              <a:gd name="connsiteY1" fmla="*/ 3044952 h 3733214"/>
              <a:gd name="connsiteX2" fmla="*/ 4939553 w 5001415"/>
              <a:gd name="connsiteY2" fmla="*/ 3658617 h 3733214"/>
              <a:gd name="connsiteX3" fmla="*/ 4920372 w 5001415"/>
              <a:gd name="connsiteY3" fmla="*/ 3733214 h 3733214"/>
              <a:gd name="connsiteX4" fmla="*/ 0 w 5001415"/>
              <a:gd name="connsiteY4" fmla="*/ 3733214 h 3733214"/>
              <a:gd name="connsiteX5" fmla="*/ 0 w 5001415"/>
              <a:gd name="connsiteY5" fmla="*/ 713124 h 3733214"/>
              <a:gd name="connsiteX6" fmla="*/ 19591 w 5001415"/>
              <a:gd name="connsiteY6" fmla="*/ 695319 h 3733214"/>
              <a:gd name="connsiteX7" fmla="*/ 1956463 w 5001415"/>
              <a:gd name="connsiteY7" fmla="*/ 0 h 3733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1415" h="3733214">
                <a:moveTo>
                  <a:pt x="1956463" y="0"/>
                </a:moveTo>
                <a:cubicBezTo>
                  <a:pt x="3638144" y="0"/>
                  <a:pt x="5001415" y="1363271"/>
                  <a:pt x="5001415" y="3044952"/>
                </a:cubicBezTo>
                <a:cubicBezTo>
                  <a:pt x="5001415" y="3255162"/>
                  <a:pt x="4980114" y="3460397"/>
                  <a:pt x="4939553" y="3658617"/>
                </a:cubicBezTo>
                <a:lnTo>
                  <a:pt x="4920372" y="3733214"/>
                </a:lnTo>
                <a:lnTo>
                  <a:pt x="0" y="3733214"/>
                </a:lnTo>
                <a:lnTo>
                  <a:pt x="0" y="713124"/>
                </a:lnTo>
                <a:lnTo>
                  <a:pt x="19591" y="695319"/>
                </a:lnTo>
                <a:cubicBezTo>
                  <a:pt x="545938" y="260939"/>
                  <a:pt x="1220728" y="0"/>
                  <a:pt x="195646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40C269CE-FB56-4D68-8CFB-1CFD5F3505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59837" y="495702"/>
            <a:ext cx="6428625" cy="6357756"/>
          </a:xfrm>
          <a:custGeom>
            <a:avLst/>
            <a:gdLst>
              <a:gd name="connsiteX0" fmla="*/ 4279392 w 6428625"/>
              <a:gd name="connsiteY0" fmla="*/ 0 h 6357756"/>
              <a:gd name="connsiteX1" fmla="*/ 6319204 w 6428625"/>
              <a:gd name="connsiteY1" fmla="*/ 516500 h 6357756"/>
              <a:gd name="connsiteX2" fmla="*/ 6428625 w 6428625"/>
              <a:gd name="connsiteY2" fmla="*/ 579415 h 6357756"/>
              <a:gd name="connsiteX3" fmla="*/ 6428625 w 6428625"/>
              <a:gd name="connsiteY3" fmla="*/ 6357756 h 6357756"/>
              <a:gd name="connsiteX4" fmla="*/ 539921 w 6428625"/>
              <a:gd name="connsiteY4" fmla="*/ 6357756 h 6357756"/>
              <a:gd name="connsiteX5" fmla="*/ 516500 w 6428625"/>
              <a:gd name="connsiteY5" fmla="*/ 6319205 h 6357756"/>
              <a:gd name="connsiteX6" fmla="*/ 0 w 6428625"/>
              <a:gd name="connsiteY6" fmla="*/ 4279392 h 6357756"/>
              <a:gd name="connsiteX7" fmla="*/ 4279392 w 6428625"/>
              <a:gd name="connsiteY7" fmla="*/ 0 h 6357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428625" h="6357756">
                <a:moveTo>
                  <a:pt x="4279392" y="0"/>
                </a:moveTo>
                <a:cubicBezTo>
                  <a:pt x="5017968" y="0"/>
                  <a:pt x="5712843" y="187105"/>
                  <a:pt x="6319204" y="516500"/>
                </a:cubicBezTo>
                <a:lnTo>
                  <a:pt x="6428625" y="579415"/>
                </a:lnTo>
                <a:lnTo>
                  <a:pt x="6428625" y="6357756"/>
                </a:lnTo>
                <a:lnTo>
                  <a:pt x="539921" y="6357756"/>
                </a:lnTo>
                <a:lnTo>
                  <a:pt x="516500" y="6319205"/>
                </a:lnTo>
                <a:cubicBezTo>
                  <a:pt x="187105" y="5712844"/>
                  <a:pt x="0" y="5017968"/>
                  <a:pt x="0" y="4279392"/>
                </a:cubicBezTo>
                <a:cubicBezTo>
                  <a:pt x="0" y="1915949"/>
                  <a:pt x="1915949" y="0"/>
                  <a:pt x="4279392" y="0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A6ED7E7F-75F7-4581-A930-C4DEBC2A84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24429" y="660294"/>
            <a:ext cx="6264033" cy="6193164"/>
          </a:xfrm>
          <a:custGeom>
            <a:avLst/>
            <a:gdLst>
              <a:gd name="connsiteX0" fmla="*/ 4114800 w 6264033"/>
              <a:gd name="connsiteY0" fmla="*/ 0 h 6193164"/>
              <a:gd name="connsiteX1" fmla="*/ 6248473 w 6264033"/>
              <a:gd name="connsiteY1" fmla="*/ 595714 h 6193164"/>
              <a:gd name="connsiteX2" fmla="*/ 6264033 w 6264033"/>
              <a:gd name="connsiteY2" fmla="*/ 605689 h 6193164"/>
              <a:gd name="connsiteX3" fmla="*/ 6264033 w 6264033"/>
              <a:gd name="connsiteY3" fmla="*/ 6193164 h 6193164"/>
              <a:gd name="connsiteX4" fmla="*/ 567718 w 6264033"/>
              <a:gd name="connsiteY4" fmla="*/ 6193164 h 6193164"/>
              <a:gd name="connsiteX5" fmla="*/ 496635 w 6264033"/>
              <a:gd name="connsiteY5" fmla="*/ 6076158 h 6193164"/>
              <a:gd name="connsiteX6" fmla="*/ 0 w 6264033"/>
              <a:gd name="connsiteY6" fmla="*/ 4114800 h 6193164"/>
              <a:gd name="connsiteX7" fmla="*/ 4114800 w 6264033"/>
              <a:gd name="connsiteY7" fmla="*/ 0 h 619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64033" h="6193164">
                <a:moveTo>
                  <a:pt x="4114800" y="0"/>
                </a:moveTo>
                <a:cubicBezTo>
                  <a:pt x="4895986" y="0"/>
                  <a:pt x="5626328" y="217689"/>
                  <a:pt x="6248473" y="595714"/>
                </a:cubicBezTo>
                <a:lnTo>
                  <a:pt x="6264033" y="605689"/>
                </a:lnTo>
                <a:lnTo>
                  <a:pt x="6264033" y="6193164"/>
                </a:lnTo>
                <a:lnTo>
                  <a:pt x="567718" y="6193164"/>
                </a:lnTo>
                <a:lnTo>
                  <a:pt x="496635" y="6076158"/>
                </a:lnTo>
                <a:cubicBezTo>
                  <a:pt x="179909" y="5493119"/>
                  <a:pt x="0" y="4824969"/>
                  <a:pt x="0" y="4114800"/>
                </a:cubicBezTo>
                <a:cubicBezTo>
                  <a:pt x="0" y="1842259"/>
                  <a:pt x="1842259" y="0"/>
                  <a:pt x="4114800" y="0"/>
                </a:cubicBez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B4D4FE-E299-4301-BC80-2B12AA2D02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9743" y="2530063"/>
            <a:ext cx="4996329" cy="193675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200"/>
              <a:t>Finding the best rendom Number Generation </a:t>
            </a:r>
          </a:p>
        </p:txBody>
      </p:sp>
    </p:spTree>
    <p:extLst>
      <p:ext uri="{BB962C8B-B14F-4D97-AF65-F5344CB8AC3E}">
        <p14:creationId xmlns:p14="http://schemas.microsoft.com/office/powerpoint/2010/main" val="23300250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CA564-C625-4FC4-B1BF-0644C2E5E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Algoritma</a:t>
            </a:r>
            <a:r>
              <a:rPr lang="en-US" dirty="0"/>
              <a:t>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8255E36-8EAE-429F-98E8-73F2914607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3886537" cy="398560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CE9929B-5246-4097-9426-24A4050437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6352" y="1690688"/>
            <a:ext cx="3589331" cy="3878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5092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C18DB-7ED1-4B3E-A9C6-EB9141B2E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Hasil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CE01907-696B-41BE-9B3B-ED2C100BFD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31230"/>
            <a:ext cx="7967257" cy="173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6261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6">
            <a:extLst>
              <a:ext uri="{FF2B5EF4-FFF2-40B4-BE49-F238E27FC236}">
                <a16:creationId xmlns:a16="http://schemas.microsoft.com/office/drawing/2014/main" id="{6DB7ADBC-26DA-450D-A8BF-E1ACCB4663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0234" y="1"/>
            <a:ext cx="6488456" cy="3036711"/>
          </a:xfrm>
          <a:custGeom>
            <a:avLst/>
            <a:gdLst>
              <a:gd name="connsiteX0" fmla="*/ 0 w 6488456"/>
              <a:gd name="connsiteY0" fmla="*/ 0 h 3036711"/>
              <a:gd name="connsiteX1" fmla="*/ 6488456 w 6488456"/>
              <a:gd name="connsiteY1" fmla="*/ 0 h 3036711"/>
              <a:gd name="connsiteX2" fmla="*/ 6482686 w 6488456"/>
              <a:gd name="connsiteY2" fmla="*/ 114279 h 3036711"/>
              <a:gd name="connsiteX3" fmla="*/ 3244228 w 6488456"/>
              <a:gd name="connsiteY3" fmla="*/ 3036711 h 3036711"/>
              <a:gd name="connsiteX4" fmla="*/ 5771 w 6488456"/>
              <a:gd name="connsiteY4" fmla="*/ 114279 h 3036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88456" h="3036711">
                <a:moveTo>
                  <a:pt x="0" y="0"/>
                </a:moveTo>
                <a:lnTo>
                  <a:pt x="6488456" y="0"/>
                </a:lnTo>
                <a:lnTo>
                  <a:pt x="6482686" y="114279"/>
                </a:lnTo>
                <a:cubicBezTo>
                  <a:pt x="6315984" y="1755766"/>
                  <a:pt x="4929697" y="3036711"/>
                  <a:pt x="3244228" y="3036711"/>
                </a:cubicBezTo>
                <a:cubicBezTo>
                  <a:pt x="1558760" y="3036711"/>
                  <a:pt x="172473" y="1755766"/>
                  <a:pt x="5771" y="114279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8">
            <a:extLst>
              <a:ext uri="{FF2B5EF4-FFF2-40B4-BE49-F238E27FC236}">
                <a16:creationId xmlns:a16="http://schemas.microsoft.com/office/drawing/2014/main" id="{5692FB99-428A-4151-9665-80E56EF03D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9870" y="1"/>
            <a:ext cx="6069184" cy="2839783"/>
          </a:xfrm>
          <a:custGeom>
            <a:avLst/>
            <a:gdLst>
              <a:gd name="connsiteX0" fmla="*/ 0 w 6069184"/>
              <a:gd name="connsiteY0" fmla="*/ 0 h 2839783"/>
              <a:gd name="connsiteX1" fmla="*/ 6069184 w 6069184"/>
              <a:gd name="connsiteY1" fmla="*/ 0 h 2839783"/>
              <a:gd name="connsiteX2" fmla="*/ 6063824 w 6069184"/>
              <a:gd name="connsiteY2" fmla="*/ 106160 h 2839783"/>
              <a:gd name="connsiteX3" fmla="*/ 3034592 w 6069184"/>
              <a:gd name="connsiteY3" fmla="*/ 2839783 h 2839783"/>
              <a:gd name="connsiteX4" fmla="*/ 5361 w 6069184"/>
              <a:gd name="connsiteY4" fmla="*/ 106160 h 2839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69184" h="2839783">
                <a:moveTo>
                  <a:pt x="0" y="0"/>
                </a:moveTo>
                <a:lnTo>
                  <a:pt x="6069184" y="0"/>
                </a:lnTo>
                <a:lnTo>
                  <a:pt x="6063824" y="106160"/>
                </a:lnTo>
                <a:cubicBezTo>
                  <a:pt x="5907892" y="1641596"/>
                  <a:pt x="4611168" y="2839783"/>
                  <a:pt x="3034592" y="2839783"/>
                </a:cubicBezTo>
                <a:cubicBezTo>
                  <a:pt x="1458016" y="2839783"/>
                  <a:pt x="161293" y="1641596"/>
                  <a:pt x="5361" y="10616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E3C0EDB-60D3-4CEF-8B80-C6D01E08DE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6216"/>
            <a:ext cx="5198011" cy="3957242"/>
          </a:xfrm>
          <a:custGeom>
            <a:avLst/>
            <a:gdLst>
              <a:gd name="connsiteX0" fmla="*/ 1942747 w 5198011"/>
              <a:gd name="connsiteY0" fmla="*/ 0 h 3957242"/>
              <a:gd name="connsiteX1" fmla="*/ 5198011 w 5198011"/>
              <a:gd name="connsiteY1" fmla="*/ 3255264 h 3957242"/>
              <a:gd name="connsiteX2" fmla="*/ 5131876 w 5198011"/>
              <a:gd name="connsiteY2" fmla="*/ 3911314 h 3957242"/>
              <a:gd name="connsiteX3" fmla="*/ 5120066 w 5198011"/>
              <a:gd name="connsiteY3" fmla="*/ 3957242 h 3957242"/>
              <a:gd name="connsiteX4" fmla="*/ 0 w 5198011"/>
              <a:gd name="connsiteY4" fmla="*/ 3957242 h 3957242"/>
              <a:gd name="connsiteX5" fmla="*/ 0 w 5198011"/>
              <a:gd name="connsiteY5" fmla="*/ 647700 h 3957242"/>
              <a:gd name="connsiteX6" fmla="*/ 122698 w 5198011"/>
              <a:gd name="connsiteY6" fmla="*/ 555948 h 3957242"/>
              <a:gd name="connsiteX7" fmla="*/ 1942747 w 5198011"/>
              <a:gd name="connsiteY7" fmla="*/ 0 h 3957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98011" h="3957242">
                <a:moveTo>
                  <a:pt x="1942747" y="0"/>
                </a:moveTo>
                <a:cubicBezTo>
                  <a:pt x="3740580" y="0"/>
                  <a:pt x="5198011" y="1457431"/>
                  <a:pt x="5198011" y="3255264"/>
                </a:cubicBezTo>
                <a:cubicBezTo>
                  <a:pt x="5198011" y="3479993"/>
                  <a:pt x="5175239" y="3699404"/>
                  <a:pt x="5131876" y="3911314"/>
                </a:cubicBezTo>
                <a:lnTo>
                  <a:pt x="5120066" y="3957242"/>
                </a:lnTo>
                <a:lnTo>
                  <a:pt x="0" y="3957242"/>
                </a:lnTo>
                <a:lnTo>
                  <a:pt x="0" y="647700"/>
                </a:lnTo>
                <a:lnTo>
                  <a:pt x="122698" y="555948"/>
                </a:lnTo>
                <a:cubicBezTo>
                  <a:pt x="642241" y="204951"/>
                  <a:pt x="1268560" y="0"/>
                  <a:pt x="1942747" y="0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B306978-A26E-4AC4-9EAA-BD29BD476A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20244"/>
            <a:ext cx="5001415" cy="3733214"/>
          </a:xfrm>
          <a:custGeom>
            <a:avLst/>
            <a:gdLst>
              <a:gd name="connsiteX0" fmla="*/ 1956463 w 5001415"/>
              <a:gd name="connsiteY0" fmla="*/ 0 h 3733214"/>
              <a:gd name="connsiteX1" fmla="*/ 5001415 w 5001415"/>
              <a:gd name="connsiteY1" fmla="*/ 3044952 h 3733214"/>
              <a:gd name="connsiteX2" fmla="*/ 4939553 w 5001415"/>
              <a:gd name="connsiteY2" fmla="*/ 3658617 h 3733214"/>
              <a:gd name="connsiteX3" fmla="*/ 4920372 w 5001415"/>
              <a:gd name="connsiteY3" fmla="*/ 3733214 h 3733214"/>
              <a:gd name="connsiteX4" fmla="*/ 0 w 5001415"/>
              <a:gd name="connsiteY4" fmla="*/ 3733214 h 3733214"/>
              <a:gd name="connsiteX5" fmla="*/ 0 w 5001415"/>
              <a:gd name="connsiteY5" fmla="*/ 713124 h 3733214"/>
              <a:gd name="connsiteX6" fmla="*/ 19591 w 5001415"/>
              <a:gd name="connsiteY6" fmla="*/ 695319 h 3733214"/>
              <a:gd name="connsiteX7" fmla="*/ 1956463 w 5001415"/>
              <a:gd name="connsiteY7" fmla="*/ 0 h 3733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1415" h="3733214">
                <a:moveTo>
                  <a:pt x="1956463" y="0"/>
                </a:moveTo>
                <a:cubicBezTo>
                  <a:pt x="3638144" y="0"/>
                  <a:pt x="5001415" y="1363271"/>
                  <a:pt x="5001415" y="3044952"/>
                </a:cubicBezTo>
                <a:cubicBezTo>
                  <a:pt x="5001415" y="3255162"/>
                  <a:pt x="4980114" y="3460397"/>
                  <a:pt x="4939553" y="3658617"/>
                </a:cubicBezTo>
                <a:lnTo>
                  <a:pt x="4920372" y="3733214"/>
                </a:lnTo>
                <a:lnTo>
                  <a:pt x="0" y="3733214"/>
                </a:lnTo>
                <a:lnTo>
                  <a:pt x="0" y="713124"/>
                </a:lnTo>
                <a:lnTo>
                  <a:pt x="19591" y="695319"/>
                </a:lnTo>
                <a:cubicBezTo>
                  <a:pt x="545938" y="260939"/>
                  <a:pt x="1220728" y="0"/>
                  <a:pt x="195646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0C269CE-FB56-4D68-8CFB-1CFD5F3505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59837" y="495702"/>
            <a:ext cx="6428625" cy="6357756"/>
          </a:xfrm>
          <a:custGeom>
            <a:avLst/>
            <a:gdLst>
              <a:gd name="connsiteX0" fmla="*/ 4279392 w 6428625"/>
              <a:gd name="connsiteY0" fmla="*/ 0 h 6357756"/>
              <a:gd name="connsiteX1" fmla="*/ 6319204 w 6428625"/>
              <a:gd name="connsiteY1" fmla="*/ 516500 h 6357756"/>
              <a:gd name="connsiteX2" fmla="*/ 6428625 w 6428625"/>
              <a:gd name="connsiteY2" fmla="*/ 579415 h 6357756"/>
              <a:gd name="connsiteX3" fmla="*/ 6428625 w 6428625"/>
              <a:gd name="connsiteY3" fmla="*/ 6357756 h 6357756"/>
              <a:gd name="connsiteX4" fmla="*/ 539921 w 6428625"/>
              <a:gd name="connsiteY4" fmla="*/ 6357756 h 6357756"/>
              <a:gd name="connsiteX5" fmla="*/ 516500 w 6428625"/>
              <a:gd name="connsiteY5" fmla="*/ 6319205 h 6357756"/>
              <a:gd name="connsiteX6" fmla="*/ 0 w 6428625"/>
              <a:gd name="connsiteY6" fmla="*/ 4279392 h 6357756"/>
              <a:gd name="connsiteX7" fmla="*/ 4279392 w 6428625"/>
              <a:gd name="connsiteY7" fmla="*/ 0 h 6357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428625" h="6357756">
                <a:moveTo>
                  <a:pt x="4279392" y="0"/>
                </a:moveTo>
                <a:cubicBezTo>
                  <a:pt x="5017968" y="0"/>
                  <a:pt x="5712843" y="187105"/>
                  <a:pt x="6319204" y="516500"/>
                </a:cubicBezTo>
                <a:lnTo>
                  <a:pt x="6428625" y="579415"/>
                </a:lnTo>
                <a:lnTo>
                  <a:pt x="6428625" y="6357756"/>
                </a:lnTo>
                <a:lnTo>
                  <a:pt x="539921" y="6357756"/>
                </a:lnTo>
                <a:lnTo>
                  <a:pt x="516500" y="6319205"/>
                </a:lnTo>
                <a:cubicBezTo>
                  <a:pt x="187105" y="5712844"/>
                  <a:pt x="0" y="5017968"/>
                  <a:pt x="0" y="4279392"/>
                </a:cubicBezTo>
                <a:cubicBezTo>
                  <a:pt x="0" y="1915949"/>
                  <a:pt x="1915949" y="0"/>
                  <a:pt x="4279392" y="0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6ED7E7F-75F7-4581-A930-C4DEBC2A84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24429" y="660294"/>
            <a:ext cx="6264033" cy="6193164"/>
          </a:xfrm>
          <a:custGeom>
            <a:avLst/>
            <a:gdLst>
              <a:gd name="connsiteX0" fmla="*/ 4114800 w 6264033"/>
              <a:gd name="connsiteY0" fmla="*/ 0 h 6193164"/>
              <a:gd name="connsiteX1" fmla="*/ 6248473 w 6264033"/>
              <a:gd name="connsiteY1" fmla="*/ 595714 h 6193164"/>
              <a:gd name="connsiteX2" fmla="*/ 6264033 w 6264033"/>
              <a:gd name="connsiteY2" fmla="*/ 605689 h 6193164"/>
              <a:gd name="connsiteX3" fmla="*/ 6264033 w 6264033"/>
              <a:gd name="connsiteY3" fmla="*/ 6193164 h 6193164"/>
              <a:gd name="connsiteX4" fmla="*/ 567718 w 6264033"/>
              <a:gd name="connsiteY4" fmla="*/ 6193164 h 6193164"/>
              <a:gd name="connsiteX5" fmla="*/ 496635 w 6264033"/>
              <a:gd name="connsiteY5" fmla="*/ 6076158 h 6193164"/>
              <a:gd name="connsiteX6" fmla="*/ 0 w 6264033"/>
              <a:gd name="connsiteY6" fmla="*/ 4114800 h 6193164"/>
              <a:gd name="connsiteX7" fmla="*/ 4114800 w 6264033"/>
              <a:gd name="connsiteY7" fmla="*/ 0 h 619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64033" h="6193164">
                <a:moveTo>
                  <a:pt x="4114800" y="0"/>
                </a:moveTo>
                <a:cubicBezTo>
                  <a:pt x="4895986" y="0"/>
                  <a:pt x="5626328" y="217689"/>
                  <a:pt x="6248473" y="595714"/>
                </a:cubicBezTo>
                <a:lnTo>
                  <a:pt x="6264033" y="605689"/>
                </a:lnTo>
                <a:lnTo>
                  <a:pt x="6264033" y="6193164"/>
                </a:lnTo>
                <a:lnTo>
                  <a:pt x="567718" y="6193164"/>
                </a:lnTo>
                <a:lnTo>
                  <a:pt x="496635" y="6076158"/>
                </a:lnTo>
                <a:cubicBezTo>
                  <a:pt x="179909" y="5493119"/>
                  <a:pt x="0" y="4824969"/>
                  <a:pt x="0" y="4114800"/>
                </a:cubicBezTo>
                <a:cubicBezTo>
                  <a:pt x="0" y="1842259"/>
                  <a:pt x="1842259" y="0"/>
                  <a:pt x="4114800" y="0"/>
                </a:cubicBez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B4D4FE-E299-4301-BC80-2B12AA2D02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9743" y="2530063"/>
            <a:ext cx="4996329" cy="1936752"/>
          </a:xfrm>
        </p:spPr>
        <p:txBody>
          <a:bodyPr>
            <a:normAutofit/>
          </a:bodyPr>
          <a:lstStyle/>
          <a:p>
            <a:r>
              <a:rPr lang="en-US" sz="4200"/>
              <a:t>Comparing the Seed with actual Stock Data</a:t>
            </a:r>
          </a:p>
        </p:txBody>
      </p:sp>
    </p:spTree>
    <p:extLst>
      <p:ext uri="{BB962C8B-B14F-4D97-AF65-F5344CB8AC3E}">
        <p14:creationId xmlns:p14="http://schemas.microsoft.com/office/powerpoint/2010/main" val="3662263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4EE54-6D49-445D-B9A7-A15998A69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Algoritma</a:t>
            </a:r>
            <a:r>
              <a:rPr lang="en-US" dirty="0"/>
              <a:t>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8CE06A1-26E1-4286-AE80-56B935DE11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7215936" cy="2825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3817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259FC-D019-4F3A-8BDC-76B711E47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Hasil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C24EAC9-0558-4424-BD43-759BDDEA3B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5717535" cy="3684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7235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DB7ADBC-26DA-450D-A8BF-E1ACCB4663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0234" y="1"/>
            <a:ext cx="6488456" cy="3036711"/>
          </a:xfrm>
          <a:custGeom>
            <a:avLst/>
            <a:gdLst>
              <a:gd name="connsiteX0" fmla="*/ 0 w 6488456"/>
              <a:gd name="connsiteY0" fmla="*/ 0 h 3036711"/>
              <a:gd name="connsiteX1" fmla="*/ 6488456 w 6488456"/>
              <a:gd name="connsiteY1" fmla="*/ 0 h 3036711"/>
              <a:gd name="connsiteX2" fmla="*/ 6482686 w 6488456"/>
              <a:gd name="connsiteY2" fmla="*/ 114279 h 3036711"/>
              <a:gd name="connsiteX3" fmla="*/ 3244228 w 6488456"/>
              <a:gd name="connsiteY3" fmla="*/ 3036711 h 3036711"/>
              <a:gd name="connsiteX4" fmla="*/ 5771 w 6488456"/>
              <a:gd name="connsiteY4" fmla="*/ 114279 h 3036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88456" h="3036711">
                <a:moveTo>
                  <a:pt x="0" y="0"/>
                </a:moveTo>
                <a:lnTo>
                  <a:pt x="6488456" y="0"/>
                </a:lnTo>
                <a:lnTo>
                  <a:pt x="6482686" y="114279"/>
                </a:lnTo>
                <a:cubicBezTo>
                  <a:pt x="6315984" y="1755766"/>
                  <a:pt x="4929697" y="3036711"/>
                  <a:pt x="3244228" y="3036711"/>
                </a:cubicBezTo>
                <a:cubicBezTo>
                  <a:pt x="1558760" y="3036711"/>
                  <a:pt x="172473" y="1755766"/>
                  <a:pt x="5771" y="114279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5692FB99-428A-4151-9665-80E56EF03D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9870" y="1"/>
            <a:ext cx="6069184" cy="2839783"/>
          </a:xfrm>
          <a:custGeom>
            <a:avLst/>
            <a:gdLst>
              <a:gd name="connsiteX0" fmla="*/ 0 w 6069184"/>
              <a:gd name="connsiteY0" fmla="*/ 0 h 2839783"/>
              <a:gd name="connsiteX1" fmla="*/ 6069184 w 6069184"/>
              <a:gd name="connsiteY1" fmla="*/ 0 h 2839783"/>
              <a:gd name="connsiteX2" fmla="*/ 6063824 w 6069184"/>
              <a:gd name="connsiteY2" fmla="*/ 106160 h 2839783"/>
              <a:gd name="connsiteX3" fmla="*/ 3034592 w 6069184"/>
              <a:gd name="connsiteY3" fmla="*/ 2839783 h 2839783"/>
              <a:gd name="connsiteX4" fmla="*/ 5361 w 6069184"/>
              <a:gd name="connsiteY4" fmla="*/ 106160 h 2839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69184" h="2839783">
                <a:moveTo>
                  <a:pt x="0" y="0"/>
                </a:moveTo>
                <a:lnTo>
                  <a:pt x="6069184" y="0"/>
                </a:lnTo>
                <a:lnTo>
                  <a:pt x="6063824" y="106160"/>
                </a:lnTo>
                <a:cubicBezTo>
                  <a:pt x="5907892" y="1641596"/>
                  <a:pt x="4611168" y="2839783"/>
                  <a:pt x="3034592" y="2839783"/>
                </a:cubicBezTo>
                <a:cubicBezTo>
                  <a:pt x="1458016" y="2839783"/>
                  <a:pt x="161293" y="1641596"/>
                  <a:pt x="5361" y="106160"/>
                </a:cubicBezTo>
                <a:close/>
              </a:path>
            </a:pathLst>
          </a:custGeom>
          <a:solidFill>
            <a:srgbClr val="E341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E3C0EDB-60D3-4CEF-8B80-C6D01E08DE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6216"/>
            <a:ext cx="5198011" cy="3957242"/>
          </a:xfrm>
          <a:custGeom>
            <a:avLst/>
            <a:gdLst>
              <a:gd name="connsiteX0" fmla="*/ 1942747 w 5198011"/>
              <a:gd name="connsiteY0" fmla="*/ 0 h 3957242"/>
              <a:gd name="connsiteX1" fmla="*/ 5198011 w 5198011"/>
              <a:gd name="connsiteY1" fmla="*/ 3255264 h 3957242"/>
              <a:gd name="connsiteX2" fmla="*/ 5131876 w 5198011"/>
              <a:gd name="connsiteY2" fmla="*/ 3911314 h 3957242"/>
              <a:gd name="connsiteX3" fmla="*/ 5120066 w 5198011"/>
              <a:gd name="connsiteY3" fmla="*/ 3957242 h 3957242"/>
              <a:gd name="connsiteX4" fmla="*/ 0 w 5198011"/>
              <a:gd name="connsiteY4" fmla="*/ 3957242 h 3957242"/>
              <a:gd name="connsiteX5" fmla="*/ 0 w 5198011"/>
              <a:gd name="connsiteY5" fmla="*/ 647700 h 3957242"/>
              <a:gd name="connsiteX6" fmla="*/ 122698 w 5198011"/>
              <a:gd name="connsiteY6" fmla="*/ 555948 h 3957242"/>
              <a:gd name="connsiteX7" fmla="*/ 1942747 w 5198011"/>
              <a:gd name="connsiteY7" fmla="*/ 0 h 3957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98011" h="3957242">
                <a:moveTo>
                  <a:pt x="1942747" y="0"/>
                </a:moveTo>
                <a:cubicBezTo>
                  <a:pt x="3740580" y="0"/>
                  <a:pt x="5198011" y="1457431"/>
                  <a:pt x="5198011" y="3255264"/>
                </a:cubicBezTo>
                <a:cubicBezTo>
                  <a:pt x="5198011" y="3479993"/>
                  <a:pt x="5175239" y="3699404"/>
                  <a:pt x="5131876" y="3911314"/>
                </a:cubicBezTo>
                <a:lnTo>
                  <a:pt x="5120066" y="3957242"/>
                </a:lnTo>
                <a:lnTo>
                  <a:pt x="0" y="3957242"/>
                </a:lnTo>
                <a:lnTo>
                  <a:pt x="0" y="647700"/>
                </a:lnTo>
                <a:lnTo>
                  <a:pt x="122698" y="555948"/>
                </a:lnTo>
                <a:cubicBezTo>
                  <a:pt x="642241" y="204951"/>
                  <a:pt x="1268560" y="0"/>
                  <a:pt x="1942747" y="0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B306978-A26E-4AC4-9EAA-BD29BD476A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20244"/>
            <a:ext cx="5001415" cy="3733214"/>
          </a:xfrm>
          <a:custGeom>
            <a:avLst/>
            <a:gdLst>
              <a:gd name="connsiteX0" fmla="*/ 1956463 w 5001415"/>
              <a:gd name="connsiteY0" fmla="*/ 0 h 3733214"/>
              <a:gd name="connsiteX1" fmla="*/ 5001415 w 5001415"/>
              <a:gd name="connsiteY1" fmla="*/ 3044952 h 3733214"/>
              <a:gd name="connsiteX2" fmla="*/ 4939553 w 5001415"/>
              <a:gd name="connsiteY2" fmla="*/ 3658617 h 3733214"/>
              <a:gd name="connsiteX3" fmla="*/ 4920372 w 5001415"/>
              <a:gd name="connsiteY3" fmla="*/ 3733214 h 3733214"/>
              <a:gd name="connsiteX4" fmla="*/ 0 w 5001415"/>
              <a:gd name="connsiteY4" fmla="*/ 3733214 h 3733214"/>
              <a:gd name="connsiteX5" fmla="*/ 0 w 5001415"/>
              <a:gd name="connsiteY5" fmla="*/ 713124 h 3733214"/>
              <a:gd name="connsiteX6" fmla="*/ 19591 w 5001415"/>
              <a:gd name="connsiteY6" fmla="*/ 695319 h 3733214"/>
              <a:gd name="connsiteX7" fmla="*/ 1956463 w 5001415"/>
              <a:gd name="connsiteY7" fmla="*/ 0 h 3733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1415" h="3733214">
                <a:moveTo>
                  <a:pt x="1956463" y="0"/>
                </a:moveTo>
                <a:cubicBezTo>
                  <a:pt x="3638144" y="0"/>
                  <a:pt x="5001415" y="1363271"/>
                  <a:pt x="5001415" y="3044952"/>
                </a:cubicBezTo>
                <a:cubicBezTo>
                  <a:pt x="5001415" y="3255162"/>
                  <a:pt x="4980114" y="3460397"/>
                  <a:pt x="4939553" y="3658617"/>
                </a:cubicBezTo>
                <a:lnTo>
                  <a:pt x="4920372" y="3733214"/>
                </a:lnTo>
                <a:lnTo>
                  <a:pt x="0" y="3733214"/>
                </a:lnTo>
                <a:lnTo>
                  <a:pt x="0" y="713124"/>
                </a:lnTo>
                <a:lnTo>
                  <a:pt x="19591" y="695319"/>
                </a:lnTo>
                <a:cubicBezTo>
                  <a:pt x="545938" y="260939"/>
                  <a:pt x="1220728" y="0"/>
                  <a:pt x="195646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0C269CE-FB56-4D68-8CFB-1CFD5F3505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59837" y="495702"/>
            <a:ext cx="6428625" cy="6357756"/>
          </a:xfrm>
          <a:custGeom>
            <a:avLst/>
            <a:gdLst>
              <a:gd name="connsiteX0" fmla="*/ 4279392 w 6428625"/>
              <a:gd name="connsiteY0" fmla="*/ 0 h 6357756"/>
              <a:gd name="connsiteX1" fmla="*/ 6319204 w 6428625"/>
              <a:gd name="connsiteY1" fmla="*/ 516500 h 6357756"/>
              <a:gd name="connsiteX2" fmla="*/ 6428625 w 6428625"/>
              <a:gd name="connsiteY2" fmla="*/ 579415 h 6357756"/>
              <a:gd name="connsiteX3" fmla="*/ 6428625 w 6428625"/>
              <a:gd name="connsiteY3" fmla="*/ 6357756 h 6357756"/>
              <a:gd name="connsiteX4" fmla="*/ 539921 w 6428625"/>
              <a:gd name="connsiteY4" fmla="*/ 6357756 h 6357756"/>
              <a:gd name="connsiteX5" fmla="*/ 516500 w 6428625"/>
              <a:gd name="connsiteY5" fmla="*/ 6319205 h 6357756"/>
              <a:gd name="connsiteX6" fmla="*/ 0 w 6428625"/>
              <a:gd name="connsiteY6" fmla="*/ 4279392 h 6357756"/>
              <a:gd name="connsiteX7" fmla="*/ 4279392 w 6428625"/>
              <a:gd name="connsiteY7" fmla="*/ 0 h 6357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428625" h="6357756">
                <a:moveTo>
                  <a:pt x="4279392" y="0"/>
                </a:moveTo>
                <a:cubicBezTo>
                  <a:pt x="5017968" y="0"/>
                  <a:pt x="5712843" y="187105"/>
                  <a:pt x="6319204" y="516500"/>
                </a:cubicBezTo>
                <a:lnTo>
                  <a:pt x="6428625" y="579415"/>
                </a:lnTo>
                <a:lnTo>
                  <a:pt x="6428625" y="6357756"/>
                </a:lnTo>
                <a:lnTo>
                  <a:pt x="539921" y="6357756"/>
                </a:lnTo>
                <a:lnTo>
                  <a:pt x="516500" y="6319205"/>
                </a:lnTo>
                <a:cubicBezTo>
                  <a:pt x="187105" y="5712844"/>
                  <a:pt x="0" y="5017968"/>
                  <a:pt x="0" y="4279392"/>
                </a:cubicBezTo>
                <a:cubicBezTo>
                  <a:pt x="0" y="1915949"/>
                  <a:pt x="1915949" y="0"/>
                  <a:pt x="4279392" y="0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6ED7E7F-75F7-4581-A930-C4DEBC2A84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24429" y="660294"/>
            <a:ext cx="6264033" cy="6193164"/>
          </a:xfrm>
          <a:custGeom>
            <a:avLst/>
            <a:gdLst>
              <a:gd name="connsiteX0" fmla="*/ 4114800 w 6264033"/>
              <a:gd name="connsiteY0" fmla="*/ 0 h 6193164"/>
              <a:gd name="connsiteX1" fmla="*/ 6248473 w 6264033"/>
              <a:gd name="connsiteY1" fmla="*/ 595714 h 6193164"/>
              <a:gd name="connsiteX2" fmla="*/ 6264033 w 6264033"/>
              <a:gd name="connsiteY2" fmla="*/ 605689 h 6193164"/>
              <a:gd name="connsiteX3" fmla="*/ 6264033 w 6264033"/>
              <a:gd name="connsiteY3" fmla="*/ 6193164 h 6193164"/>
              <a:gd name="connsiteX4" fmla="*/ 567718 w 6264033"/>
              <a:gd name="connsiteY4" fmla="*/ 6193164 h 6193164"/>
              <a:gd name="connsiteX5" fmla="*/ 496635 w 6264033"/>
              <a:gd name="connsiteY5" fmla="*/ 6076158 h 6193164"/>
              <a:gd name="connsiteX6" fmla="*/ 0 w 6264033"/>
              <a:gd name="connsiteY6" fmla="*/ 4114800 h 6193164"/>
              <a:gd name="connsiteX7" fmla="*/ 4114800 w 6264033"/>
              <a:gd name="connsiteY7" fmla="*/ 0 h 619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64033" h="6193164">
                <a:moveTo>
                  <a:pt x="4114800" y="0"/>
                </a:moveTo>
                <a:cubicBezTo>
                  <a:pt x="4895986" y="0"/>
                  <a:pt x="5626328" y="217689"/>
                  <a:pt x="6248473" y="595714"/>
                </a:cubicBezTo>
                <a:lnTo>
                  <a:pt x="6264033" y="605689"/>
                </a:lnTo>
                <a:lnTo>
                  <a:pt x="6264033" y="6193164"/>
                </a:lnTo>
                <a:lnTo>
                  <a:pt x="567718" y="6193164"/>
                </a:lnTo>
                <a:lnTo>
                  <a:pt x="496635" y="6076158"/>
                </a:lnTo>
                <a:cubicBezTo>
                  <a:pt x="179909" y="5493119"/>
                  <a:pt x="0" y="4824969"/>
                  <a:pt x="0" y="4114800"/>
                </a:cubicBezTo>
                <a:cubicBezTo>
                  <a:pt x="0" y="1842259"/>
                  <a:pt x="1842259" y="0"/>
                  <a:pt x="41148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B4D4FE-E299-4301-BC80-2B12AA2D02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9743" y="2530063"/>
            <a:ext cx="4996329" cy="1936752"/>
          </a:xfrm>
        </p:spPr>
        <p:txBody>
          <a:bodyPr>
            <a:normAutofit/>
          </a:bodyPr>
          <a:lstStyle/>
          <a:p>
            <a:r>
              <a:rPr lang="en-US" sz="3800">
                <a:solidFill>
                  <a:srgbClr val="FFFFFF"/>
                </a:solidFill>
              </a:rPr>
              <a:t>Comparing the BestSeed from the previous function wih othr seeds </a:t>
            </a:r>
          </a:p>
        </p:txBody>
      </p:sp>
    </p:spTree>
    <p:extLst>
      <p:ext uri="{BB962C8B-B14F-4D97-AF65-F5344CB8AC3E}">
        <p14:creationId xmlns:p14="http://schemas.microsoft.com/office/powerpoint/2010/main" val="34346103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CB2AC-CAB7-4A8B-AA51-39DFBD143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Alogritama</a:t>
            </a:r>
            <a:r>
              <a:rPr lang="en-US" dirty="0"/>
              <a:t>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C2F4FEA-6E97-4D7E-A77D-6A605F3591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4846139" cy="43513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DE99BA2-97E0-41B0-866A-2054D51CA1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4339" y="1315146"/>
            <a:ext cx="3040470" cy="18661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3CF7EE2-C28D-478B-93B9-A17FD74800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9026" y="4531282"/>
            <a:ext cx="3040470" cy="196159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44F86D5-B688-4BD7-A139-802068DFC3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35739" y="2269076"/>
            <a:ext cx="3530520" cy="2319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770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CD64E8-BA21-4BBA-BF59-A5095E391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Introduction 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Related image">
            <a:extLst>
              <a:ext uri="{FF2B5EF4-FFF2-40B4-BE49-F238E27FC236}">
                <a16:creationId xmlns:a16="http://schemas.microsoft.com/office/drawing/2014/main" id="{793D9C0D-4171-4D42-911A-588D4A4D74B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06544" y="1149927"/>
            <a:ext cx="6837218" cy="4558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2647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DB7ADBC-26DA-450D-A8BF-E1ACCB4663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0234" y="1"/>
            <a:ext cx="6488456" cy="3036711"/>
          </a:xfrm>
          <a:custGeom>
            <a:avLst/>
            <a:gdLst>
              <a:gd name="connsiteX0" fmla="*/ 0 w 6488456"/>
              <a:gd name="connsiteY0" fmla="*/ 0 h 3036711"/>
              <a:gd name="connsiteX1" fmla="*/ 6488456 w 6488456"/>
              <a:gd name="connsiteY1" fmla="*/ 0 h 3036711"/>
              <a:gd name="connsiteX2" fmla="*/ 6482686 w 6488456"/>
              <a:gd name="connsiteY2" fmla="*/ 114279 h 3036711"/>
              <a:gd name="connsiteX3" fmla="*/ 3244228 w 6488456"/>
              <a:gd name="connsiteY3" fmla="*/ 3036711 h 3036711"/>
              <a:gd name="connsiteX4" fmla="*/ 5771 w 6488456"/>
              <a:gd name="connsiteY4" fmla="*/ 114279 h 3036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88456" h="3036711">
                <a:moveTo>
                  <a:pt x="0" y="0"/>
                </a:moveTo>
                <a:lnTo>
                  <a:pt x="6488456" y="0"/>
                </a:lnTo>
                <a:lnTo>
                  <a:pt x="6482686" y="114279"/>
                </a:lnTo>
                <a:cubicBezTo>
                  <a:pt x="6315984" y="1755766"/>
                  <a:pt x="4929697" y="3036711"/>
                  <a:pt x="3244228" y="3036711"/>
                </a:cubicBezTo>
                <a:cubicBezTo>
                  <a:pt x="1558760" y="3036711"/>
                  <a:pt x="172473" y="1755766"/>
                  <a:pt x="5771" y="114279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5692FB99-428A-4151-9665-80E56EF03D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9870" y="1"/>
            <a:ext cx="6069184" cy="2839783"/>
          </a:xfrm>
          <a:custGeom>
            <a:avLst/>
            <a:gdLst>
              <a:gd name="connsiteX0" fmla="*/ 0 w 6069184"/>
              <a:gd name="connsiteY0" fmla="*/ 0 h 2839783"/>
              <a:gd name="connsiteX1" fmla="*/ 6069184 w 6069184"/>
              <a:gd name="connsiteY1" fmla="*/ 0 h 2839783"/>
              <a:gd name="connsiteX2" fmla="*/ 6063824 w 6069184"/>
              <a:gd name="connsiteY2" fmla="*/ 106160 h 2839783"/>
              <a:gd name="connsiteX3" fmla="*/ 3034592 w 6069184"/>
              <a:gd name="connsiteY3" fmla="*/ 2839783 h 2839783"/>
              <a:gd name="connsiteX4" fmla="*/ 5361 w 6069184"/>
              <a:gd name="connsiteY4" fmla="*/ 106160 h 2839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69184" h="2839783">
                <a:moveTo>
                  <a:pt x="0" y="0"/>
                </a:moveTo>
                <a:lnTo>
                  <a:pt x="6069184" y="0"/>
                </a:lnTo>
                <a:lnTo>
                  <a:pt x="6063824" y="106160"/>
                </a:lnTo>
                <a:cubicBezTo>
                  <a:pt x="5907892" y="1641596"/>
                  <a:pt x="4611168" y="2839783"/>
                  <a:pt x="3034592" y="2839783"/>
                </a:cubicBezTo>
                <a:cubicBezTo>
                  <a:pt x="1458016" y="2839783"/>
                  <a:pt x="161293" y="1641596"/>
                  <a:pt x="5361" y="10616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E3C0EDB-60D3-4CEF-8B80-C6D01E08DE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6216"/>
            <a:ext cx="5198011" cy="3957242"/>
          </a:xfrm>
          <a:custGeom>
            <a:avLst/>
            <a:gdLst>
              <a:gd name="connsiteX0" fmla="*/ 1942747 w 5198011"/>
              <a:gd name="connsiteY0" fmla="*/ 0 h 3957242"/>
              <a:gd name="connsiteX1" fmla="*/ 5198011 w 5198011"/>
              <a:gd name="connsiteY1" fmla="*/ 3255264 h 3957242"/>
              <a:gd name="connsiteX2" fmla="*/ 5131876 w 5198011"/>
              <a:gd name="connsiteY2" fmla="*/ 3911314 h 3957242"/>
              <a:gd name="connsiteX3" fmla="*/ 5120066 w 5198011"/>
              <a:gd name="connsiteY3" fmla="*/ 3957242 h 3957242"/>
              <a:gd name="connsiteX4" fmla="*/ 0 w 5198011"/>
              <a:gd name="connsiteY4" fmla="*/ 3957242 h 3957242"/>
              <a:gd name="connsiteX5" fmla="*/ 0 w 5198011"/>
              <a:gd name="connsiteY5" fmla="*/ 647700 h 3957242"/>
              <a:gd name="connsiteX6" fmla="*/ 122698 w 5198011"/>
              <a:gd name="connsiteY6" fmla="*/ 555948 h 3957242"/>
              <a:gd name="connsiteX7" fmla="*/ 1942747 w 5198011"/>
              <a:gd name="connsiteY7" fmla="*/ 0 h 3957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98011" h="3957242">
                <a:moveTo>
                  <a:pt x="1942747" y="0"/>
                </a:moveTo>
                <a:cubicBezTo>
                  <a:pt x="3740580" y="0"/>
                  <a:pt x="5198011" y="1457431"/>
                  <a:pt x="5198011" y="3255264"/>
                </a:cubicBezTo>
                <a:cubicBezTo>
                  <a:pt x="5198011" y="3479993"/>
                  <a:pt x="5175239" y="3699404"/>
                  <a:pt x="5131876" y="3911314"/>
                </a:cubicBezTo>
                <a:lnTo>
                  <a:pt x="5120066" y="3957242"/>
                </a:lnTo>
                <a:lnTo>
                  <a:pt x="0" y="3957242"/>
                </a:lnTo>
                <a:lnTo>
                  <a:pt x="0" y="647700"/>
                </a:lnTo>
                <a:lnTo>
                  <a:pt x="122698" y="555948"/>
                </a:lnTo>
                <a:cubicBezTo>
                  <a:pt x="642241" y="204951"/>
                  <a:pt x="1268560" y="0"/>
                  <a:pt x="1942747" y="0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B306978-A26E-4AC4-9EAA-BD29BD476A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20244"/>
            <a:ext cx="5001415" cy="3733214"/>
          </a:xfrm>
          <a:custGeom>
            <a:avLst/>
            <a:gdLst>
              <a:gd name="connsiteX0" fmla="*/ 1956463 w 5001415"/>
              <a:gd name="connsiteY0" fmla="*/ 0 h 3733214"/>
              <a:gd name="connsiteX1" fmla="*/ 5001415 w 5001415"/>
              <a:gd name="connsiteY1" fmla="*/ 3044952 h 3733214"/>
              <a:gd name="connsiteX2" fmla="*/ 4939553 w 5001415"/>
              <a:gd name="connsiteY2" fmla="*/ 3658617 h 3733214"/>
              <a:gd name="connsiteX3" fmla="*/ 4920372 w 5001415"/>
              <a:gd name="connsiteY3" fmla="*/ 3733214 h 3733214"/>
              <a:gd name="connsiteX4" fmla="*/ 0 w 5001415"/>
              <a:gd name="connsiteY4" fmla="*/ 3733214 h 3733214"/>
              <a:gd name="connsiteX5" fmla="*/ 0 w 5001415"/>
              <a:gd name="connsiteY5" fmla="*/ 713124 h 3733214"/>
              <a:gd name="connsiteX6" fmla="*/ 19591 w 5001415"/>
              <a:gd name="connsiteY6" fmla="*/ 695319 h 3733214"/>
              <a:gd name="connsiteX7" fmla="*/ 1956463 w 5001415"/>
              <a:gd name="connsiteY7" fmla="*/ 0 h 3733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1415" h="3733214">
                <a:moveTo>
                  <a:pt x="1956463" y="0"/>
                </a:moveTo>
                <a:cubicBezTo>
                  <a:pt x="3638144" y="0"/>
                  <a:pt x="5001415" y="1363271"/>
                  <a:pt x="5001415" y="3044952"/>
                </a:cubicBezTo>
                <a:cubicBezTo>
                  <a:pt x="5001415" y="3255162"/>
                  <a:pt x="4980114" y="3460397"/>
                  <a:pt x="4939553" y="3658617"/>
                </a:cubicBezTo>
                <a:lnTo>
                  <a:pt x="4920372" y="3733214"/>
                </a:lnTo>
                <a:lnTo>
                  <a:pt x="0" y="3733214"/>
                </a:lnTo>
                <a:lnTo>
                  <a:pt x="0" y="713124"/>
                </a:lnTo>
                <a:lnTo>
                  <a:pt x="19591" y="695319"/>
                </a:lnTo>
                <a:cubicBezTo>
                  <a:pt x="545938" y="260939"/>
                  <a:pt x="1220728" y="0"/>
                  <a:pt x="195646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0C269CE-FB56-4D68-8CFB-1CFD5F3505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59837" y="495702"/>
            <a:ext cx="6428625" cy="6357756"/>
          </a:xfrm>
          <a:custGeom>
            <a:avLst/>
            <a:gdLst>
              <a:gd name="connsiteX0" fmla="*/ 4279392 w 6428625"/>
              <a:gd name="connsiteY0" fmla="*/ 0 h 6357756"/>
              <a:gd name="connsiteX1" fmla="*/ 6319204 w 6428625"/>
              <a:gd name="connsiteY1" fmla="*/ 516500 h 6357756"/>
              <a:gd name="connsiteX2" fmla="*/ 6428625 w 6428625"/>
              <a:gd name="connsiteY2" fmla="*/ 579415 h 6357756"/>
              <a:gd name="connsiteX3" fmla="*/ 6428625 w 6428625"/>
              <a:gd name="connsiteY3" fmla="*/ 6357756 h 6357756"/>
              <a:gd name="connsiteX4" fmla="*/ 539921 w 6428625"/>
              <a:gd name="connsiteY4" fmla="*/ 6357756 h 6357756"/>
              <a:gd name="connsiteX5" fmla="*/ 516500 w 6428625"/>
              <a:gd name="connsiteY5" fmla="*/ 6319205 h 6357756"/>
              <a:gd name="connsiteX6" fmla="*/ 0 w 6428625"/>
              <a:gd name="connsiteY6" fmla="*/ 4279392 h 6357756"/>
              <a:gd name="connsiteX7" fmla="*/ 4279392 w 6428625"/>
              <a:gd name="connsiteY7" fmla="*/ 0 h 6357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428625" h="6357756">
                <a:moveTo>
                  <a:pt x="4279392" y="0"/>
                </a:moveTo>
                <a:cubicBezTo>
                  <a:pt x="5017968" y="0"/>
                  <a:pt x="5712843" y="187105"/>
                  <a:pt x="6319204" y="516500"/>
                </a:cubicBezTo>
                <a:lnTo>
                  <a:pt x="6428625" y="579415"/>
                </a:lnTo>
                <a:lnTo>
                  <a:pt x="6428625" y="6357756"/>
                </a:lnTo>
                <a:lnTo>
                  <a:pt x="539921" y="6357756"/>
                </a:lnTo>
                <a:lnTo>
                  <a:pt x="516500" y="6319205"/>
                </a:lnTo>
                <a:cubicBezTo>
                  <a:pt x="187105" y="5712844"/>
                  <a:pt x="0" y="5017968"/>
                  <a:pt x="0" y="4279392"/>
                </a:cubicBezTo>
                <a:cubicBezTo>
                  <a:pt x="0" y="1915949"/>
                  <a:pt x="1915949" y="0"/>
                  <a:pt x="4279392" y="0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6ED7E7F-75F7-4581-A930-C4DEBC2A84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24429" y="660294"/>
            <a:ext cx="6264033" cy="6193164"/>
          </a:xfrm>
          <a:custGeom>
            <a:avLst/>
            <a:gdLst>
              <a:gd name="connsiteX0" fmla="*/ 4114800 w 6264033"/>
              <a:gd name="connsiteY0" fmla="*/ 0 h 6193164"/>
              <a:gd name="connsiteX1" fmla="*/ 6248473 w 6264033"/>
              <a:gd name="connsiteY1" fmla="*/ 595714 h 6193164"/>
              <a:gd name="connsiteX2" fmla="*/ 6264033 w 6264033"/>
              <a:gd name="connsiteY2" fmla="*/ 605689 h 6193164"/>
              <a:gd name="connsiteX3" fmla="*/ 6264033 w 6264033"/>
              <a:gd name="connsiteY3" fmla="*/ 6193164 h 6193164"/>
              <a:gd name="connsiteX4" fmla="*/ 567718 w 6264033"/>
              <a:gd name="connsiteY4" fmla="*/ 6193164 h 6193164"/>
              <a:gd name="connsiteX5" fmla="*/ 496635 w 6264033"/>
              <a:gd name="connsiteY5" fmla="*/ 6076158 h 6193164"/>
              <a:gd name="connsiteX6" fmla="*/ 0 w 6264033"/>
              <a:gd name="connsiteY6" fmla="*/ 4114800 h 6193164"/>
              <a:gd name="connsiteX7" fmla="*/ 4114800 w 6264033"/>
              <a:gd name="connsiteY7" fmla="*/ 0 h 619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64033" h="6193164">
                <a:moveTo>
                  <a:pt x="4114800" y="0"/>
                </a:moveTo>
                <a:cubicBezTo>
                  <a:pt x="4895986" y="0"/>
                  <a:pt x="5626328" y="217689"/>
                  <a:pt x="6248473" y="595714"/>
                </a:cubicBezTo>
                <a:lnTo>
                  <a:pt x="6264033" y="605689"/>
                </a:lnTo>
                <a:lnTo>
                  <a:pt x="6264033" y="6193164"/>
                </a:lnTo>
                <a:lnTo>
                  <a:pt x="567718" y="6193164"/>
                </a:lnTo>
                <a:lnTo>
                  <a:pt x="496635" y="6076158"/>
                </a:lnTo>
                <a:cubicBezTo>
                  <a:pt x="179909" y="5493119"/>
                  <a:pt x="0" y="4824969"/>
                  <a:pt x="0" y="4114800"/>
                </a:cubicBezTo>
                <a:cubicBezTo>
                  <a:pt x="0" y="1842259"/>
                  <a:pt x="1842259" y="0"/>
                  <a:pt x="4114800" y="0"/>
                </a:cubicBez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B4D4FE-E299-4301-BC80-2B12AA2D02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9743" y="2530063"/>
            <a:ext cx="4996329" cy="1936752"/>
          </a:xfrm>
        </p:spPr>
        <p:txBody>
          <a:bodyPr>
            <a:normAutofit/>
          </a:bodyPr>
          <a:lstStyle/>
          <a:p>
            <a:r>
              <a:rPr lang="en-US" sz="3800"/>
              <a:t>Using Euler Maruyama Method and Comparing with GBM </a:t>
            </a:r>
          </a:p>
        </p:txBody>
      </p:sp>
    </p:spTree>
    <p:extLst>
      <p:ext uri="{BB962C8B-B14F-4D97-AF65-F5344CB8AC3E}">
        <p14:creationId xmlns:p14="http://schemas.microsoft.com/office/powerpoint/2010/main" val="31230047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992F8-BC9A-4E34-8C84-4EA99BEF7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Algoritma</a:t>
            </a:r>
            <a:r>
              <a:rPr lang="en-US" dirty="0"/>
              <a:t>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E500AFE-4E52-4B94-93BE-00DEB343E0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2422" y="1690688"/>
            <a:ext cx="6127011" cy="405419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E0BCE70-E4B9-4057-8037-48BD19B1F8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1477" y="1402496"/>
            <a:ext cx="5037257" cy="445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1394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63C94-7F07-4A80-BAF6-B175097CB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Hasil – NVIDIA Stock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1F597EE-E75C-41EC-8649-0172E83F9A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690687"/>
            <a:ext cx="5382065" cy="3518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4862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63C94-7F07-4A80-BAF6-B175097CB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Hasil – TESLA Stock  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F92CFC1D-4D8F-4E58-92BA-C2E7DDF393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6052703" cy="3934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6650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63C94-7F07-4A80-BAF6-B175097CB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Hasil – AMD Stock 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BA2D1BF-CBD1-4484-B5A5-77BA712141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690688"/>
            <a:ext cx="6033655" cy="394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71459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3647F-D586-479B-B483-BD47358AA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Alogaritma</a:t>
            </a:r>
            <a:r>
              <a:rPr lang="en-US" dirty="0"/>
              <a:t>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437FF14-E706-4C15-B3D4-DE13CDE052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5691" y="1675847"/>
            <a:ext cx="6416596" cy="197375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8494EE8-4DC8-49A6-BE4C-121A25725C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412" y="3984875"/>
            <a:ext cx="4336156" cy="195088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283BDD3-AE7B-4483-8BA3-59644540A8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54796" y="1557009"/>
            <a:ext cx="4930567" cy="4359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4644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BB2B1F0-0DD6-4744-9A46-7A344FB48E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EB56D2-10E9-4BE7-A0C7-5AFEEB93F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26720"/>
            <a:ext cx="10506456" cy="1919141"/>
          </a:xfrm>
        </p:spPr>
        <p:txBody>
          <a:bodyPr anchor="b">
            <a:normAutofit/>
          </a:bodyPr>
          <a:lstStyle/>
          <a:p>
            <a:r>
              <a:rPr lang="en-US" sz="6000"/>
              <a:t>References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2899927"/>
            <a:ext cx="10451592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2776031"/>
            <a:ext cx="1873457" cy="1371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05D684-E1C4-4440-8853-9122E8606E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337269"/>
            <a:ext cx="10509504" cy="2905686"/>
          </a:xfrm>
        </p:spPr>
        <p:txBody>
          <a:bodyPr>
            <a:normAutofit/>
          </a:bodyPr>
          <a:lstStyle/>
          <a:p>
            <a:r>
              <a:rPr lang="en-US" sz="2200" dirty="0"/>
              <a:t>Yahoo finance </a:t>
            </a:r>
          </a:p>
          <a:p>
            <a:pPr marL="0" indent="0">
              <a:buNone/>
            </a:pPr>
            <a:r>
              <a:rPr lang="en-US" sz="2200">
                <a:hlinkClick r:id="rId2"/>
              </a:rPr>
              <a:t>https</a:t>
            </a:r>
            <a:r>
              <a:rPr lang="en-US" sz="2200" dirty="0">
                <a:hlinkClick r:id="rId2"/>
              </a:rPr>
              <a:t>://finance.yahoo.com/quote/NVDA/history?p=NVDA</a:t>
            </a:r>
            <a:endParaRPr lang="en-US" sz="2200" dirty="0"/>
          </a:p>
          <a:p>
            <a:pPr marL="0" indent="0">
              <a:buNone/>
            </a:pPr>
            <a:r>
              <a:rPr lang="en-US" sz="2200" dirty="0">
                <a:hlinkClick r:id="rId3"/>
              </a:rPr>
              <a:t>https://finance.yahoo.com/quote/TSLA/history?p=TSLA</a:t>
            </a:r>
            <a:endParaRPr lang="en-US" sz="2200" dirty="0"/>
          </a:p>
          <a:p>
            <a:pPr marL="0" indent="0">
              <a:buNone/>
            </a:pPr>
            <a:r>
              <a:rPr lang="en-US" sz="2200" dirty="0">
                <a:hlinkClick r:id="rId4"/>
              </a:rPr>
              <a:t>https://finance.yahoo.com/quote/AMD/history?p=AMD</a:t>
            </a:r>
            <a:endParaRPr lang="en-US" sz="2200" dirty="0"/>
          </a:p>
          <a:p>
            <a:pPr marL="0" indent="0"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134630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A48D46-2F28-42AD-A14B-B35E3FFDD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Data Presentation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5DA50AD-A1C5-400E-B898-A0BF55D600C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7747552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42975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1CD9A-8734-49E6-AF72-E43E8B279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Algoritma</a:t>
            </a:r>
            <a:r>
              <a:rPr lang="en-US" dirty="0"/>
              <a:t>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CF4AA97-0039-4EF4-BF79-B043CA2B0D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56052"/>
            <a:ext cx="5951736" cy="27205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8C21F53-8221-402F-B134-95893D0125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714225"/>
            <a:ext cx="5799323" cy="975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8759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1CD9A-8734-49E6-AF72-E43E8B279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Algoritma</a:t>
            </a:r>
            <a:r>
              <a:rPr lang="en-US" dirty="0"/>
              <a:t>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77E2D8D-02E2-432D-BF10-B2664F39C6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01467"/>
            <a:ext cx="4351397" cy="8077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BFAE173-E8EF-4C49-9564-7ED906E025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683039"/>
            <a:ext cx="4854361" cy="2225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4031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B1CD9A-8734-49E6-AF72-E43E8B279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en-US" sz="2800"/>
              <a:t>Grafik Data  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FEA1688-9EF5-4165-900B-705079C0EE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3"/>
            <a:ext cx="3363974" cy="3415623"/>
          </a:xfrm>
        </p:spPr>
        <p:txBody>
          <a:bodyPr>
            <a:normAutofit/>
          </a:bodyPr>
          <a:lstStyle/>
          <a:p>
            <a:endParaRPr lang="en-US" sz="200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6A4DE7D-1FE5-485D-B9E6-5DEBA8D4FA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7763" y="1301440"/>
            <a:ext cx="6250769" cy="4094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5741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4F36EB-710C-4AF2-BC86-0D8FC7296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Method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0FCA08F-7A66-42E1-812C-B15485DC36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1581512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505343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FD3EF-6472-45FF-AAC7-A93B6974B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Probabilitas</a:t>
            </a:r>
            <a:r>
              <a:rPr lang="en-US" dirty="0"/>
              <a:t> (Naik, </a:t>
            </a:r>
            <a:r>
              <a:rPr lang="en-US" dirty="0" err="1"/>
              <a:t>Turun</a:t>
            </a:r>
            <a:r>
              <a:rPr lang="en-US" dirty="0"/>
              <a:t>, Normal)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915242B-E0BA-4477-99D6-24326A4ACB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9067" y="1466241"/>
            <a:ext cx="8229600" cy="5027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2434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316</Words>
  <Application>Microsoft Office PowerPoint</Application>
  <PresentationFormat>Widescreen</PresentationFormat>
  <Paragraphs>63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0" baseType="lpstr">
      <vt:lpstr>Arial</vt:lpstr>
      <vt:lpstr>Calibri</vt:lpstr>
      <vt:lpstr>Calibri Light</vt:lpstr>
      <vt:lpstr>Office Theme</vt:lpstr>
      <vt:lpstr>A Stochastic Model of the Dynamics of Stock Price for Forecasting </vt:lpstr>
      <vt:lpstr>Overview</vt:lpstr>
      <vt:lpstr>Introduction </vt:lpstr>
      <vt:lpstr>Data Presentation </vt:lpstr>
      <vt:lpstr>Algoritma </vt:lpstr>
      <vt:lpstr>Algoritma </vt:lpstr>
      <vt:lpstr>Grafik Data  </vt:lpstr>
      <vt:lpstr>Method </vt:lpstr>
      <vt:lpstr>Probabilitas (Naik, Turun, Normal)</vt:lpstr>
      <vt:lpstr>Metode </vt:lpstr>
      <vt:lpstr>Mencari Nilai Sigma dan mu </vt:lpstr>
      <vt:lpstr>Algoritma </vt:lpstr>
      <vt:lpstr>Hasil </vt:lpstr>
      <vt:lpstr>Geometric Brownian Motion</vt:lpstr>
      <vt:lpstr>Alogaritma – mencari Brownian motion </vt:lpstr>
      <vt:lpstr>Implementasi GBM using the drift and diffusioin coefficient </vt:lpstr>
      <vt:lpstr>Implementasi GBM using the drift and diffusioin coefficient </vt:lpstr>
      <vt:lpstr>Hasil </vt:lpstr>
      <vt:lpstr>Euler-Maruyama</vt:lpstr>
      <vt:lpstr>Algoritma </vt:lpstr>
      <vt:lpstr>Result and Discussion  </vt:lpstr>
      <vt:lpstr>Finding the best rendom Number Generation </vt:lpstr>
      <vt:lpstr>Algoritma </vt:lpstr>
      <vt:lpstr>Hasil </vt:lpstr>
      <vt:lpstr>Comparing the Seed with actual Stock Data</vt:lpstr>
      <vt:lpstr>Algoritma </vt:lpstr>
      <vt:lpstr>Hasil </vt:lpstr>
      <vt:lpstr>Comparing the BestSeed from the previous function wih othr seeds </vt:lpstr>
      <vt:lpstr>Alogritama </vt:lpstr>
      <vt:lpstr>Using Euler Maruyama Method and Comparing with GBM </vt:lpstr>
      <vt:lpstr>Algoritma </vt:lpstr>
      <vt:lpstr>Hasil – NVIDIA Stock</vt:lpstr>
      <vt:lpstr>Hasil – TESLA Stock  </vt:lpstr>
      <vt:lpstr>Hasil – AMD Stock  </vt:lpstr>
      <vt:lpstr>Alogaritma </vt:lpstr>
      <vt:lpstr>References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Stochastic Model of the Dynamics of Stock Price for Forecasting </dc:title>
  <dc:creator>Muhamad Fadil</dc:creator>
  <cp:lastModifiedBy>Mustofa Kamal</cp:lastModifiedBy>
  <cp:revision>2</cp:revision>
  <dcterms:created xsi:type="dcterms:W3CDTF">2019-11-25T14:20:02Z</dcterms:created>
  <dcterms:modified xsi:type="dcterms:W3CDTF">2019-11-25T15:01:23Z</dcterms:modified>
</cp:coreProperties>
</file>