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5" r:id="rId4"/>
    <p:sldId id="270" r:id="rId5"/>
    <p:sldId id="277" r:id="rId6"/>
    <p:sldId id="278" r:id="rId7"/>
    <p:sldId id="280" r:id="rId8"/>
    <p:sldId id="281" r:id="rId9"/>
    <p:sldId id="291" r:id="rId10"/>
    <p:sldId id="282" r:id="rId11"/>
    <p:sldId id="259" r:id="rId12"/>
    <p:sldId id="260" r:id="rId13"/>
    <p:sldId id="293" r:id="rId14"/>
    <p:sldId id="257" r:id="rId15"/>
    <p:sldId id="298" r:id="rId16"/>
    <p:sldId id="261" r:id="rId17"/>
    <p:sldId id="258" r:id="rId18"/>
    <p:sldId id="264" r:id="rId19"/>
    <p:sldId id="294" r:id="rId20"/>
    <p:sldId id="272" r:id="rId21"/>
    <p:sldId id="295" r:id="rId22"/>
    <p:sldId id="263" r:id="rId23"/>
    <p:sldId id="265" r:id="rId24"/>
    <p:sldId id="296" r:id="rId25"/>
    <p:sldId id="262" r:id="rId26"/>
    <p:sldId id="299" r:id="rId27"/>
    <p:sldId id="267" r:id="rId28"/>
    <p:sldId id="284" r:id="rId29"/>
    <p:sldId id="285" r:id="rId30"/>
    <p:sldId id="269" r:id="rId31"/>
    <p:sldId id="283" r:id="rId32"/>
    <p:sldId id="273" r:id="rId33"/>
    <p:sldId id="268" r:id="rId34"/>
    <p:sldId id="286" r:id="rId35"/>
    <p:sldId id="274" r:id="rId36"/>
    <p:sldId id="287" r:id="rId37"/>
    <p:sldId id="288" r:id="rId38"/>
    <p:sldId id="28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il__000\Desktop\telematics\analysis\summary_statistics2.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anil__000\Desktop\telematics\analysis\test_output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nil__000\Desktop\telematics\analysis\summary_statistics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nil__000\Desktop\telematics\analysis\summary_statistics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nil__000\Desktop\telematics\analysis\summary_statistics2.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anil__000\Desktop\telematics\analysis\summary_statistics2.xlsx" TargetMode="External"/><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1" Type="http://schemas.openxmlformats.org/officeDocument/2006/relationships/oleObject" Target="file:///C:\Users\anil__000\Desktop\telematics\analysis\summary_statistics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anil__000\Desktop\telematics\analysis\test_output2.csv"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anil__000\Desktop\telematics\analysis\test_output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anil__000\Desktop\telematics\analysis\test_output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Total Trip Distance Histogram for all Trips</a:t>
            </a:r>
          </a:p>
        </c:rich>
      </c:tx>
      <c:layout/>
      <c:overlay val="0"/>
    </c:title>
    <c:autoTitleDeleted val="0"/>
    <c:plotArea>
      <c:layout/>
      <c:barChart>
        <c:barDir val="col"/>
        <c:grouping val="clustered"/>
        <c:varyColors val="0"/>
        <c:ser>
          <c:idx val="0"/>
          <c:order val="0"/>
          <c:tx>
            <c:v>Frequency</c:v>
          </c:tx>
          <c:invertIfNegative val="0"/>
          <c:cat>
            <c:strRef>
              <c:f>Sheet4!$A$2:$A$52</c:f>
              <c:strCache>
                <c:ptCount val="51"/>
                <c:pt idx="0">
                  <c:v>1000</c:v>
                </c:pt>
                <c:pt idx="1">
                  <c:v>2000</c:v>
                </c:pt>
                <c:pt idx="2">
                  <c:v>3000</c:v>
                </c:pt>
                <c:pt idx="3">
                  <c:v>4000</c:v>
                </c:pt>
                <c:pt idx="4">
                  <c:v>5000</c:v>
                </c:pt>
                <c:pt idx="5">
                  <c:v>6000</c:v>
                </c:pt>
                <c:pt idx="6">
                  <c:v>7000</c:v>
                </c:pt>
                <c:pt idx="7">
                  <c:v>8000</c:v>
                </c:pt>
                <c:pt idx="8">
                  <c:v>9000</c:v>
                </c:pt>
                <c:pt idx="9">
                  <c:v>10000</c:v>
                </c:pt>
                <c:pt idx="10">
                  <c:v>11000</c:v>
                </c:pt>
                <c:pt idx="11">
                  <c:v>12000</c:v>
                </c:pt>
                <c:pt idx="12">
                  <c:v>13000</c:v>
                </c:pt>
                <c:pt idx="13">
                  <c:v>14000</c:v>
                </c:pt>
                <c:pt idx="14">
                  <c:v>15000</c:v>
                </c:pt>
                <c:pt idx="15">
                  <c:v>16000</c:v>
                </c:pt>
                <c:pt idx="16">
                  <c:v>17000</c:v>
                </c:pt>
                <c:pt idx="17">
                  <c:v>18000</c:v>
                </c:pt>
                <c:pt idx="18">
                  <c:v>19000</c:v>
                </c:pt>
                <c:pt idx="19">
                  <c:v>20000</c:v>
                </c:pt>
                <c:pt idx="20">
                  <c:v>21000</c:v>
                </c:pt>
                <c:pt idx="21">
                  <c:v>22000</c:v>
                </c:pt>
                <c:pt idx="22">
                  <c:v>23000</c:v>
                </c:pt>
                <c:pt idx="23">
                  <c:v>24000</c:v>
                </c:pt>
                <c:pt idx="24">
                  <c:v>25000</c:v>
                </c:pt>
                <c:pt idx="25">
                  <c:v>26000</c:v>
                </c:pt>
                <c:pt idx="26">
                  <c:v>27000</c:v>
                </c:pt>
                <c:pt idx="27">
                  <c:v>28000</c:v>
                </c:pt>
                <c:pt idx="28">
                  <c:v>29000</c:v>
                </c:pt>
                <c:pt idx="29">
                  <c:v>30000</c:v>
                </c:pt>
                <c:pt idx="30">
                  <c:v>31000</c:v>
                </c:pt>
                <c:pt idx="31">
                  <c:v>32000</c:v>
                </c:pt>
                <c:pt idx="32">
                  <c:v>33000</c:v>
                </c:pt>
                <c:pt idx="33">
                  <c:v>34000</c:v>
                </c:pt>
                <c:pt idx="34">
                  <c:v>35000</c:v>
                </c:pt>
                <c:pt idx="35">
                  <c:v>36000</c:v>
                </c:pt>
                <c:pt idx="36">
                  <c:v>37000</c:v>
                </c:pt>
                <c:pt idx="37">
                  <c:v>38000</c:v>
                </c:pt>
                <c:pt idx="38">
                  <c:v>39000</c:v>
                </c:pt>
                <c:pt idx="39">
                  <c:v>40000</c:v>
                </c:pt>
                <c:pt idx="40">
                  <c:v>41000</c:v>
                </c:pt>
                <c:pt idx="41">
                  <c:v>42000</c:v>
                </c:pt>
                <c:pt idx="42">
                  <c:v>43000</c:v>
                </c:pt>
                <c:pt idx="43">
                  <c:v>44000</c:v>
                </c:pt>
                <c:pt idx="44">
                  <c:v>45000</c:v>
                </c:pt>
                <c:pt idx="45">
                  <c:v>46000</c:v>
                </c:pt>
                <c:pt idx="46">
                  <c:v>47000</c:v>
                </c:pt>
                <c:pt idx="47">
                  <c:v>48000</c:v>
                </c:pt>
                <c:pt idx="48">
                  <c:v>49000</c:v>
                </c:pt>
                <c:pt idx="49">
                  <c:v>50000</c:v>
                </c:pt>
                <c:pt idx="50">
                  <c:v>More</c:v>
                </c:pt>
              </c:strCache>
            </c:strRef>
          </c:cat>
          <c:val>
            <c:numRef>
              <c:f>Sheet4!$B$2:$B$52</c:f>
              <c:numCache>
                <c:formatCode>General</c:formatCode>
                <c:ptCount val="51"/>
                <c:pt idx="0">
                  <c:v>118</c:v>
                </c:pt>
                <c:pt idx="1">
                  <c:v>154</c:v>
                </c:pt>
                <c:pt idx="2">
                  <c:v>137</c:v>
                </c:pt>
                <c:pt idx="3">
                  <c:v>102</c:v>
                </c:pt>
                <c:pt idx="4">
                  <c:v>56</c:v>
                </c:pt>
                <c:pt idx="5">
                  <c:v>65</c:v>
                </c:pt>
                <c:pt idx="6">
                  <c:v>68</c:v>
                </c:pt>
                <c:pt idx="7">
                  <c:v>43</c:v>
                </c:pt>
                <c:pt idx="8">
                  <c:v>30</c:v>
                </c:pt>
                <c:pt idx="9">
                  <c:v>32</c:v>
                </c:pt>
                <c:pt idx="10">
                  <c:v>23</c:v>
                </c:pt>
                <c:pt idx="11">
                  <c:v>16</c:v>
                </c:pt>
                <c:pt idx="12">
                  <c:v>15</c:v>
                </c:pt>
                <c:pt idx="13">
                  <c:v>15</c:v>
                </c:pt>
                <c:pt idx="14">
                  <c:v>29</c:v>
                </c:pt>
                <c:pt idx="15">
                  <c:v>14</c:v>
                </c:pt>
                <c:pt idx="16">
                  <c:v>10</c:v>
                </c:pt>
                <c:pt idx="17">
                  <c:v>11</c:v>
                </c:pt>
                <c:pt idx="18">
                  <c:v>13</c:v>
                </c:pt>
                <c:pt idx="19">
                  <c:v>9</c:v>
                </c:pt>
                <c:pt idx="20">
                  <c:v>4</c:v>
                </c:pt>
                <c:pt idx="21">
                  <c:v>6</c:v>
                </c:pt>
                <c:pt idx="22">
                  <c:v>3</c:v>
                </c:pt>
                <c:pt idx="23">
                  <c:v>6</c:v>
                </c:pt>
                <c:pt idx="24">
                  <c:v>5</c:v>
                </c:pt>
                <c:pt idx="25">
                  <c:v>3</c:v>
                </c:pt>
                <c:pt idx="26">
                  <c:v>3</c:v>
                </c:pt>
                <c:pt idx="27">
                  <c:v>2</c:v>
                </c:pt>
                <c:pt idx="28">
                  <c:v>2</c:v>
                </c:pt>
                <c:pt idx="29">
                  <c:v>2</c:v>
                </c:pt>
                <c:pt idx="30">
                  <c:v>1</c:v>
                </c:pt>
                <c:pt idx="31">
                  <c:v>0</c:v>
                </c:pt>
                <c:pt idx="32">
                  <c:v>1</c:v>
                </c:pt>
                <c:pt idx="33">
                  <c:v>0</c:v>
                </c:pt>
                <c:pt idx="34">
                  <c:v>1</c:v>
                </c:pt>
                <c:pt idx="35">
                  <c:v>0</c:v>
                </c:pt>
                <c:pt idx="36">
                  <c:v>0</c:v>
                </c:pt>
                <c:pt idx="37">
                  <c:v>1</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val>
        </c:ser>
        <c:dLbls>
          <c:showLegendKey val="0"/>
          <c:showVal val="0"/>
          <c:showCatName val="0"/>
          <c:showSerName val="0"/>
          <c:showPercent val="0"/>
          <c:showBubbleSize val="0"/>
        </c:dLbls>
        <c:gapWidth val="150"/>
        <c:axId val="459267256"/>
        <c:axId val="459274704"/>
      </c:barChart>
      <c:lineChart>
        <c:grouping val="standard"/>
        <c:varyColors val="0"/>
        <c:ser>
          <c:idx val="1"/>
          <c:order val="1"/>
          <c:tx>
            <c:v>Cumulative %</c:v>
          </c:tx>
          <c:cat>
            <c:strRef>
              <c:f>Sheet4!$A$2:$A$52</c:f>
              <c:strCache>
                <c:ptCount val="51"/>
                <c:pt idx="0">
                  <c:v>1000</c:v>
                </c:pt>
                <c:pt idx="1">
                  <c:v>2000</c:v>
                </c:pt>
                <c:pt idx="2">
                  <c:v>3000</c:v>
                </c:pt>
                <c:pt idx="3">
                  <c:v>4000</c:v>
                </c:pt>
                <c:pt idx="4">
                  <c:v>5000</c:v>
                </c:pt>
                <c:pt idx="5">
                  <c:v>6000</c:v>
                </c:pt>
                <c:pt idx="6">
                  <c:v>7000</c:v>
                </c:pt>
                <c:pt idx="7">
                  <c:v>8000</c:v>
                </c:pt>
                <c:pt idx="8">
                  <c:v>9000</c:v>
                </c:pt>
                <c:pt idx="9">
                  <c:v>10000</c:v>
                </c:pt>
                <c:pt idx="10">
                  <c:v>11000</c:v>
                </c:pt>
                <c:pt idx="11">
                  <c:v>12000</c:v>
                </c:pt>
                <c:pt idx="12">
                  <c:v>13000</c:v>
                </c:pt>
                <c:pt idx="13">
                  <c:v>14000</c:v>
                </c:pt>
                <c:pt idx="14">
                  <c:v>15000</c:v>
                </c:pt>
                <c:pt idx="15">
                  <c:v>16000</c:v>
                </c:pt>
                <c:pt idx="16">
                  <c:v>17000</c:v>
                </c:pt>
                <c:pt idx="17">
                  <c:v>18000</c:v>
                </c:pt>
                <c:pt idx="18">
                  <c:v>19000</c:v>
                </c:pt>
                <c:pt idx="19">
                  <c:v>20000</c:v>
                </c:pt>
                <c:pt idx="20">
                  <c:v>21000</c:v>
                </c:pt>
                <c:pt idx="21">
                  <c:v>22000</c:v>
                </c:pt>
                <c:pt idx="22">
                  <c:v>23000</c:v>
                </c:pt>
                <c:pt idx="23">
                  <c:v>24000</c:v>
                </c:pt>
                <c:pt idx="24">
                  <c:v>25000</c:v>
                </c:pt>
                <c:pt idx="25">
                  <c:v>26000</c:v>
                </c:pt>
                <c:pt idx="26">
                  <c:v>27000</c:v>
                </c:pt>
                <c:pt idx="27">
                  <c:v>28000</c:v>
                </c:pt>
                <c:pt idx="28">
                  <c:v>29000</c:v>
                </c:pt>
                <c:pt idx="29">
                  <c:v>30000</c:v>
                </c:pt>
                <c:pt idx="30">
                  <c:v>31000</c:v>
                </c:pt>
                <c:pt idx="31">
                  <c:v>32000</c:v>
                </c:pt>
                <c:pt idx="32">
                  <c:v>33000</c:v>
                </c:pt>
                <c:pt idx="33">
                  <c:v>34000</c:v>
                </c:pt>
                <c:pt idx="34">
                  <c:v>35000</c:v>
                </c:pt>
                <c:pt idx="35">
                  <c:v>36000</c:v>
                </c:pt>
                <c:pt idx="36">
                  <c:v>37000</c:v>
                </c:pt>
                <c:pt idx="37">
                  <c:v>38000</c:v>
                </c:pt>
                <c:pt idx="38">
                  <c:v>39000</c:v>
                </c:pt>
                <c:pt idx="39">
                  <c:v>40000</c:v>
                </c:pt>
                <c:pt idx="40">
                  <c:v>41000</c:v>
                </c:pt>
                <c:pt idx="41">
                  <c:v>42000</c:v>
                </c:pt>
                <c:pt idx="42">
                  <c:v>43000</c:v>
                </c:pt>
                <c:pt idx="43">
                  <c:v>44000</c:v>
                </c:pt>
                <c:pt idx="44">
                  <c:v>45000</c:v>
                </c:pt>
                <c:pt idx="45">
                  <c:v>46000</c:v>
                </c:pt>
                <c:pt idx="46">
                  <c:v>47000</c:v>
                </c:pt>
                <c:pt idx="47">
                  <c:v>48000</c:v>
                </c:pt>
                <c:pt idx="48">
                  <c:v>49000</c:v>
                </c:pt>
                <c:pt idx="49">
                  <c:v>50000</c:v>
                </c:pt>
                <c:pt idx="50">
                  <c:v>More</c:v>
                </c:pt>
              </c:strCache>
            </c:strRef>
          </c:cat>
          <c:val>
            <c:numRef>
              <c:f>Sheet4!$C$2:$C$52</c:f>
              <c:numCache>
                <c:formatCode>0.00%</c:formatCode>
                <c:ptCount val="51"/>
                <c:pt idx="0">
                  <c:v>0.11799999999999999</c:v>
                </c:pt>
                <c:pt idx="1">
                  <c:v>0.27200000000000002</c:v>
                </c:pt>
                <c:pt idx="2">
                  <c:v>0.40899999999999997</c:v>
                </c:pt>
                <c:pt idx="3">
                  <c:v>0.51100000000000001</c:v>
                </c:pt>
                <c:pt idx="4">
                  <c:v>0.56699999999999995</c:v>
                </c:pt>
                <c:pt idx="5">
                  <c:v>0.63200000000000001</c:v>
                </c:pt>
                <c:pt idx="6">
                  <c:v>0.7</c:v>
                </c:pt>
                <c:pt idx="7">
                  <c:v>0.74299999999999999</c:v>
                </c:pt>
                <c:pt idx="8">
                  <c:v>0.77300000000000002</c:v>
                </c:pt>
                <c:pt idx="9">
                  <c:v>0.80500000000000005</c:v>
                </c:pt>
                <c:pt idx="10">
                  <c:v>0.82799999999999996</c:v>
                </c:pt>
                <c:pt idx="11">
                  <c:v>0.84399999999999997</c:v>
                </c:pt>
                <c:pt idx="12">
                  <c:v>0.85899999999999999</c:v>
                </c:pt>
                <c:pt idx="13">
                  <c:v>0.874</c:v>
                </c:pt>
                <c:pt idx="14">
                  <c:v>0.90300000000000002</c:v>
                </c:pt>
                <c:pt idx="15">
                  <c:v>0.91700000000000004</c:v>
                </c:pt>
                <c:pt idx="16">
                  <c:v>0.92700000000000005</c:v>
                </c:pt>
                <c:pt idx="17">
                  <c:v>0.93799999999999994</c:v>
                </c:pt>
                <c:pt idx="18">
                  <c:v>0.95099999999999996</c:v>
                </c:pt>
                <c:pt idx="19">
                  <c:v>0.96</c:v>
                </c:pt>
                <c:pt idx="20">
                  <c:v>0.96399999999999997</c:v>
                </c:pt>
                <c:pt idx="21">
                  <c:v>0.97</c:v>
                </c:pt>
                <c:pt idx="22">
                  <c:v>0.97299999999999998</c:v>
                </c:pt>
                <c:pt idx="23">
                  <c:v>0.97899999999999998</c:v>
                </c:pt>
                <c:pt idx="24">
                  <c:v>0.98399999999999999</c:v>
                </c:pt>
                <c:pt idx="25">
                  <c:v>0.98699999999999999</c:v>
                </c:pt>
                <c:pt idx="26">
                  <c:v>0.99</c:v>
                </c:pt>
                <c:pt idx="27">
                  <c:v>0.99199999999999999</c:v>
                </c:pt>
                <c:pt idx="28">
                  <c:v>0.99399999999999999</c:v>
                </c:pt>
                <c:pt idx="29">
                  <c:v>0.996</c:v>
                </c:pt>
                <c:pt idx="30">
                  <c:v>0.997</c:v>
                </c:pt>
                <c:pt idx="31">
                  <c:v>0.997</c:v>
                </c:pt>
                <c:pt idx="32">
                  <c:v>0.998</c:v>
                </c:pt>
                <c:pt idx="33">
                  <c:v>0.998</c:v>
                </c:pt>
                <c:pt idx="34">
                  <c:v>0.999</c:v>
                </c:pt>
                <c:pt idx="35">
                  <c:v>0.999</c:v>
                </c:pt>
                <c:pt idx="36">
                  <c:v>0.999</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numCache>
            </c:numRef>
          </c:val>
          <c:smooth val="0"/>
        </c:ser>
        <c:dLbls>
          <c:showLegendKey val="0"/>
          <c:showVal val="0"/>
          <c:showCatName val="0"/>
          <c:showSerName val="0"/>
          <c:showPercent val="0"/>
          <c:showBubbleSize val="0"/>
        </c:dLbls>
        <c:marker val="1"/>
        <c:smooth val="0"/>
        <c:axId val="459274312"/>
        <c:axId val="459270784"/>
      </c:lineChart>
      <c:catAx>
        <c:axId val="459267256"/>
        <c:scaling>
          <c:orientation val="minMax"/>
        </c:scaling>
        <c:delete val="0"/>
        <c:axPos val="b"/>
        <c:title>
          <c:tx>
            <c:rich>
              <a:bodyPr/>
              <a:lstStyle/>
              <a:p>
                <a:pPr>
                  <a:defRPr/>
                </a:pPr>
                <a:r>
                  <a:rPr lang="en-US"/>
                  <a:t>Bin</a:t>
                </a:r>
              </a:p>
            </c:rich>
          </c:tx>
          <c:layout/>
          <c:overlay val="0"/>
        </c:title>
        <c:numFmt formatCode="General" sourceLinked="1"/>
        <c:majorTickMark val="out"/>
        <c:minorTickMark val="none"/>
        <c:tickLblPos val="nextTo"/>
        <c:crossAx val="459274704"/>
        <c:crosses val="autoZero"/>
        <c:auto val="1"/>
        <c:lblAlgn val="ctr"/>
        <c:lblOffset val="100"/>
        <c:noMultiLvlLbl val="0"/>
      </c:catAx>
      <c:valAx>
        <c:axId val="459274704"/>
        <c:scaling>
          <c:orientation val="minMax"/>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459267256"/>
        <c:crosses val="autoZero"/>
        <c:crossBetween val="between"/>
      </c:valAx>
      <c:valAx>
        <c:axId val="459270784"/>
        <c:scaling>
          <c:orientation val="minMax"/>
        </c:scaling>
        <c:delete val="0"/>
        <c:axPos val="r"/>
        <c:numFmt formatCode="0.00%" sourceLinked="1"/>
        <c:majorTickMark val="out"/>
        <c:minorTickMark val="none"/>
        <c:tickLblPos val="nextTo"/>
        <c:crossAx val="459274312"/>
        <c:crosses val="max"/>
        <c:crossBetween val="between"/>
      </c:valAx>
      <c:catAx>
        <c:axId val="459274312"/>
        <c:scaling>
          <c:orientation val="minMax"/>
        </c:scaling>
        <c:delete val="1"/>
        <c:axPos val="b"/>
        <c:numFmt formatCode="General" sourceLinked="1"/>
        <c:majorTickMark val="out"/>
        <c:minorTickMark val="none"/>
        <c:tickLblPos val="nextTo"/>
        <c:crossAx val="459270784"/>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Driver 2 Probability Predictions Histogram</a:t>
            </a:r>
          </a:p>
        </c:rich>
      </c:tx>
      <c:layout/>
      <c:overlay val="0"/>
    </c:title>
    <c:autoTitleDeleted val="0"/>
    <c:plotArea>
      <c:layout/>
      <c:barChart>
        <c:barDir val="col"/>
        <c:grouping val="clustered"/>
        <c:varyColors val="0"/>
        <c:ser>
          <c:idx val="0"/>
          <c:order val="0"/>
          <c:tx>
            <c:v>Frequency</c:v>
          </c:tx>
          <c:invertIfNegative val="0"/>
          <c:cat>
            <c:strRef>
              <c:f>Sheet2!$A$2:$A$16</c:f>
              <c:strCache>
                <c:ptCount val="15"/>
                <c:pt idx="0">
                  <c:v>0.186489993</c:v>
                </c:pt>
                <c:pt idx="1">
                  <c:v>0.24459785</c:v>
                </c:pt>
                <c:pt idx="2">
                  <c:v>0.302705708</c:v>
                </c:pt>
                <c:pt idx="3">
                  <c:v>0.360813566</c:v>
                </c:pt>
                <c:pt idx="4">
                  <c:v>0.418921423</c:v>
                </c:pt>
                <c:pt idx="5">
                  <c:v>0.477029281</c:v>
                </c:pt>
                <c:pt idx="6">
                  <c:v>0.535137139</c:v>
                </c:pt>
                <c:pt idx="7">
                  <c:v>0.593244996</c:v>
                </c:pt>
                <c:pt idx="8">
                  <c:v>0.651352854</c:v>
                </c:pt>
                <c:pt idx="9">
                  <c:v>0.709460712</c:v>
                </c:pt>
                <c:pt idx="10">
                  <c:v>0.767568569</c:v>
                </c:pt>
                <c:pt idx="11">
                  <c:v>0.825676427</c:v>
                </c:pt>
                <c:pt idx="12">
                  <c:v>0.883784285</c:v>
                </c:pt>
                <c:pt idx="13">
                  <c:v>0.941892142</c:v>
                </c:pt>
                <c:pt idx="14">
                  <c:v>More</c:v>
                </c:pt>
              </c:strCache>
            </c:strRef>
          </c:cat>
          <c:val>
            <c:numRef>
              <c:f>Sheet2!$B$2:$B$16</c:f>
              <c:numCache>
                <c:formatCode>General</c:formatCode>
                <c:ptCount val="15"/>
                <c:pt idx="0">
                  <c:v>1</c:v>
                </c:pt>
                <c:pt idx="1">
                  <c:v>2</c:v>
                </c:pt>
                <c:pt idx="2">
                  <c:v>2</c:v>
                </c:pt>
                <c:pt idx="3">
                  <c:v>4</c:v>
                </c:pt>
                <c:pt idx="4">
                  <c:v>7</c:v>
                </c:pt>
                <c:pt idx="5">
                  <c:v>4</c:v>
                </c:pt>
                <c:pt idx="6">
                  <c:v>5</c:v>
                </c:pt>
                <c:pt idx="7">
                  <c:v>11</c:v>
                </c:pt>
                <c:pt idx="8">
                  <c:v>14</c:v>
                </c:pt>
                <c:pt idx="9">
                  <c:v>10</c:v>
                </c:pt>
                <c:pt idx="10">
                  <c:v>6</c:v>
                </c:pt>
                <c:pt idx="11">
                  <c:v>4</c:v>
                </c:pt>
                <c:pt idx="12">
                  <c:v>13</c:v>
                </c:pt>
                <c:pt idx="13">
                  <c:v>22</c:v>
                </c:pt>
                <c:pt idx="14">
                  <c:v>96</c:v>
                </c:pt>
              </c:numCache>
            </c:numRef>
          </c:val>
        </c:ser>
        <c:dLbls>
          <c:showLegendKey val="0"/>
          <c:showVal val="0"/>
          <c:showCatName val="0"/>
          <c:showSerName val="0"/>
          <c:showPercent val="0"/>
          <c:showBubbleSize val="0"/>
        </c:dLbls>
        <c:gapWidth val="150"/>
        <c:axId val="542207672"/>
        <c:axId val="542205320"/>
      </c:barChart>
      <c:lineChart>
        <c:grouping val="standard"/>
        <c:varyColors val="0"/>
        <c:ser>
          <c:idx val="1"/>
          <c:order val="1"/>
          <c:tx>
            <c:v>Cumulative %</c:v>
          </c:tx>
          <c:cat>
            <c:strRef>
              <c:f>Sheet2!$A$2:$A$16</c:f>
              <c:strCache>
                <c:ptCount val="15"/>
                <c:pt idx="0">
                  <c:v>0.186489993</c:v>
                </c:pt>
                <c:pt idx="1">
                  <c:v>0.24459785</c:v>
                </c:pt>
                <c:pt idx="2">
                  <c:v>0.302705708</c:v>
                </c:pt>
                <c:pt idx="3">
                  <c:v>0.360813566</c:v>
                </c:pt>
                <c:pt idx="4">
                  <c:v>0.418921423</c:v>
                </c:pt>
                <c:pt idx="5">
                  <c:v>0.477029281</c:v>
                </c:pt>
                <c:pt idx="6">
                  <c:v>0.535137139</c:v>
                </c:pt>
                <c:pt idx="7">
                  <c:v>0.593244996</c:v>
                </c:pt>
                <c:pt idx="8">
                  <c:v>0.651352854</c:v>
                </c:pt>
                <c:pt idx="9">
                  <c:v>0.709460712</c:v>
                </c:pt>
                <c:pt idx="10">
                  <c:v>0.767568569</c:v>
                </c:pt>
                <c:pt idx="11">
                  <c:v>0.825676427</c:v>
                </c:pt>
                <c:pt idx="12">
                  <c:v>0.883784285</c:v>
                </c:pt>
                <c:pt idx="13">
                  <c:v>0.941892142</c:v>
                </c:pt>
                <c:pt idx="14">
                  <c:v>More</c:v>
                </c:pt>
              </c:strCache>
            </c:strRef>
          </c:cat>
          <c:val>
            <c:numRef>
              <c:f>Sheet2!$C$2:$C$16</c:f>
              <c:numCache>
                <c:formatCode>0.00%</c:formatCode>
                <c:ptCount val="15"/>
                <c:pt idx="0">
                  <c:v>4.9751243781094526E-3</c:v>
                </c:pt>
                <c:pt idx="1">
                  <c:v>1.4925373134328358E-2</c:v>
                </c:pt>
                <c:pt idx="2">
                  <c:v>2.4875621890547265E-2</c:v>
                </c:pt>
                <c:pt idx="3">
                  <c:v>4.4776119402985072E-2</c:v>
                </c:pt>
                <c:pt idx="4">
                  <c:v>7.9601990049751242E-2</c:v>
                </c:pt>
                <c:pt idx="5">
                  <c:v>9.950248756218906E-2</c:v>
                </c:pt>
                <c:pt idx="6">
                  <c:v>0.12437810945273632</c:v>
                </c:pt>
                <c:pt idx="7">
                  <c:v>0.17910447761194029</c:v>
                </c:pt>
                <c:pt idx="8">
                  <c:v>0.24875621890547264</c:v>
                </c:pt>
                <c:pt idx="9">
                  <c:v>0.29850746268656714</c:v>
                </c:pt>
                <c:pt idx="10">
                  <c:v>0.32835820895522388</c:v>
                </c:pt>
                <c:pt idx="11">
                  <c:v>0.34825870646766172</c:v>
                </c:pt>
                <c:pt idx="12">
                  <c:v>0.41293532338308458</c:v>
                </c:pt>
                <c:pt idx="13">
                  <c:v>0.52238805970149249</c:v>
                </c:pt>
                <c:pt idx="14">
                  <c:v>1</c:v>
                </c:pt>
              </c:numCache>
            </c:numRef>
          </c:val>
          <c:smooth val="0"/>
        </c:ser>
        <c:dLbls>
          <c:showLegendKey val="0"/>
          <c:showVal val="0"/>
          <c:showCatName val="0"/>
          <c:showSerName val="0"/>
          <c:showPercent val="0"/>
          <c:showBubbleSize val="0"/>
        </c:dLbls>
        <c:marker val="1"/>
        <c:smooth val="0"/>
        <c:axId val="542206496"/>
        <c:axId val="542205712"/>
      </c:lineChart>
      <c:catAx>
        <c:axId val="542207672"/>
        <c:scaling>
          <c:orientation val="minMax"/>
        </c:scaling>
        <c:delete val="0"/>
        <c:axPos val="b"/>
        <c:title>
          <c:tx>
            <c:rich>
              <a:bodyPr/>
              <a:lstStyle/>
              <a:p>
                <a:pPr>
                  <a:defRPr/>
                </a:pPr>
                <a:r>
                  <a:rPr lang="en-US"/>
                  <a:t>Bin</a:t>
                </a:r>
              </a:p>
            </c:rich>
          </c:tx>
          <c:layout/>
          <c:overlay val="0"/>
        </c:title>
        <c:numFmt formatCode="General" sourceLinked="1"/>
        <c:majorTickMark val="out"/>
        <c:minorTickMark val="none"/>
        <c:tickLblPos val="nextTo"/>
        <c:crossAx val="542205320"/>
        <c:crosses val="autoZero"/>
        <c:auto val="1"/>
        <c:lblAlgn val="ctr"/>
        <c:lblOffset val="100"/>
        <c:noMultiLvlLbl val="0"/>
      </c:catAx>
      <c:valAx>
        <c:axId val="542205320"/>
        <c:scaling>
          <c:orientation val="minMax"/>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542207672"/>
        <c:crosses val="autoZero"/>
        <c:crossBetween val="between"/>
      </c:valAx>
      <c:valAx>
        <c:axId val="542205712"/>
        <c:scaling>
          <c:orientation val="minMax"/>
        </c:scaling>
        <c:delete val="0"/>
        <c:axPos val="r"/>
        <c:numFmt formatCode="0.00%" sourceLinked="1"/>
        <c:majorTickMark val="out"/>
        <c:minorTickMark val="none"/>
        <c:tickLblPos val="nextTo"/>
        <c:crossAx val="542206496"/>
        <c:crosses val="max"/>
        <c:crossBetween val="between"/>
      </c:valAx>
      <c:catAx>
        <c:axId val="542206496"/>
        <c:scaling>
          <c:orientation val="minMax"/>
        </c:scaling>
        <c:delete val="1"/>
        <c:axPos val="b"/>
        <c:numFmt formatCode="General" sourceLinked="1"/>
        <c:majorTickMark val="out"/>
        <c:minorTickMark val="none"/>
        <c:tickLblPos val="nextTo"/>
        <c:crossAx val="542205712"/>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Trip Distance Per Driver Histogram</a:t>
            </a:r>
          </a:p>
        </c:rich>
      </c:tx>
      <c:layout/>
      <c:overlay val="0"/>
    </c:title>
    <c:autoTitleDeleted val="0"/>
    <c:plotArea>
      <c:layout/>
      <c:barChart>
        <c:barDir val="col"/>
        <c:grouping val="clustered"/>
        <c:varyColors val="0"/>
        <c:ser>
          <c:idx val="0"/>
          <c:order val="0"/>
          <c:tx>
            <c:v>Frequency</c:v>
          </c:tx>
          <c:invertIfNegative val="0"/>
          <c:cat>
            <c:strRef>
              <c:f>Sheet8!$A$2:$A$22</c:f>
              <c:strCache>
                <c:ptCount val="21"/>
                <c:pt idx="0">
                  <c:v>1000</c:v>
                </c:pt>
                <c:pt idx="1">
                  <c:v>2000</c:v>
                </c:pt>
                <c:pt idx="2">
                  <c:v>3000</c:v>
                </c:pt>
                <c:pt idx="3">
                  <c:v>4000</c:v>
                </c:pt>
                <c:pt idx="4">
                  <c:v>5000</c:v>
                </c:pt>
                <c:pt idx="5">
                  <c:v>6000</c:v>
                </c:pt>
                <c:pt idx="6">
                  <c:v>7000</c:v>
                </c:pt>
                <c:pt idx="7">
                  <c:v>8000</c:v>
                </c:pt>
                <c:pt idx="8">
                  <c:v>9000</c:v>
                </c:pt>
                <c:pt idx="9">
                  <c:v>10000</c:v>
                </c:pt>
                <c:pt idx="10">
                  <c:v>11000</c:v>
                </c:pt>
                <c:pt idx="11">
                  <c:v>12000</c:v>
                </c:pt>
                <c:pt idx="12">
                  <c:v>13000</c:v>
                </c:pt>
                <c:pt idx="13">
                  <c:v>14000</c:v>
                </c:pt>
                <c:pt idx="14">
                  <c:v>15000</c:v>
                </c:pt>
                <c:pt idx="15">
                  <c:v>16000</c:v>
                </c:pt>
                <c:pt idx="16">
                  <c:v>17000</c:v>
                </c:pt>
                <c:pt idx="17">
                  <c:v>18000</c:v>
                </c:pt>
                <c:pt idx="18">
                  <c:v>19000</c:v>
                </c:pt>
                <c:pt idx="19">
                  <c:v>20000</c:v>
                </c:pt>
                <c:pt idx="20">
                  <c:v>More</c:v>
                </c:pt>
              </c:strCache>
            </c:strRef>
          </c:cat>
          <c:val>
            <c:numRef>
              <c:f>Sheet8!$B$2:$B$22</c:f>
              <c:numCache>
                <c:formatCode>General</c:formatCode>
                <c:ptCount val="21"/>
                <c:pt idx="0">
                  <c:v>0</c:v>
                </c:pt>
                <c:pt idx="1">
                  <c:v>3</c:v>
                </c:pt>
                <c:pt idx="2">
                  <c:v>6</c:v>
                </c:pt>
                <c:pt idx="3">
                  <c:v>20</c:v>
                </c:pt>
                <c:pt idx="4">
                  <c:v>13</c:v>
                </c:pt>
                <c:pt idx="5">
                  <c:v>13</c:v>
                </c:pt>
                <c:pt idx="6">
                  <c:v>13</c:v>
                </c:pt>
                <c:pt idx="7">
                  <c:v>8</c:v>
                </c:pt>
                <c:pt idx="8">
                  <c:v>7</c:v>
                </c:pt>
                <c:pt idx="9">
                  <c:v>5</c:v>
                </c:pt>
                <c:pt idx="10">
                  <c:v>5</c:v>
                </c:pt>
                <c:pt idx="11">
                  <c:v>3</c:v>
                </c:pt>
                <c:pt idx="12">
                  <c:v>3</c:v>
                </c:pt>
                <c:pt idx="13">
                  <c:v>0</c:v>
                </c:pt>
                <c:pt idx="14">
                  <c:v>1</c:v>
                </c:pt>
                <c:pt idx="15">
                  <c:v>0</c:v>
                </c:pt>
                <c:pt idx="16">
                  <c:v>0</c:v>
                </c:pt>
                <c:pt idx="17">
                  <c:v>0</c:v>
                </c:pt>
                <c:pt idx="18">
                  <c:v>0</c:v>
                </c:pt>
                <c:pt idx="19">
                  <c:v>0</c:v>
                </c:pt>
                <c:pt idx="20">
                  <c:v>0</c:v>
                </c:pt>
              </c:numCache>
            </c:numRef>
          </c:val>
        </c:ser>
        <c:dLbls>
          <c:showLegendKey val="0"/>
          <c:showVal val="0"/>
          <c:showCatName val="0"/>
          <c:showSerName val="0"/>
          <c:showPercent val="0"/>
          <c:showBubbleSize val="0"/>
        </c:dLbls>
        <c:gapWidth val="150"/>
        <c:axId val="459259024"/>
        <c:axId val="459262552"/>
      </c:barChart>
      <c:lineChart>
        <c:grouping val="standard"/>
        <c:varyColors val="0"/>
        <c:ser>
          <c:idx val="1"/>
          <c:order val="1"/>
          <c:tx>
            <c:v>Cumulative %</c:v>
          </c:tx>
          <c:cat>
            <c:strRef>
              <c:f>Sheet8!$A$2:$A$22</c:f>
              <c:strCache>
                <c:ptCount val="21"/>
                <c:pt idx="0">
                  <c:v>1000</c:v>
                </c:pt>
                <c:pt idx="1">
                  <c:v>2000</c:v>
                </c:pt>
                <c:pt idx="2">
                  <c:v>3000</c:v>
                </c:pt>
                <c:pt idx="3">
                  <c:v>4000</c:v>
                </c:pt>
                <c:pt idx="4">
                  <c:v>5000</c:v>
                </c:pt>
                <c:pt idx="5">
                  <c:v>6000</c:v>
                </c:pt>
                <c:pt idx="6">
                  <c:v>7000</c:v>
                </c:pt>
                <c:pt idx="7">
                  <c:v>8000</c:v>
                </c:pt>
                <c:pt idx="8">
                  <c:v>9000</c:v>
                </c:pt>
                <c:pt idx="9">
                  <c:v>10000</c:v>
                </c:pt>
                <c:pt idx="10">
                  <c:v>11000</c:v>
                </c:pt>
                <c:pt idx="11">
                  <c:v>12000</c:v>
                </c:pt>
                <c:pt idx="12">
                  <c:v>13000</c:v>
                </c:pt>
                <c:pt idx="13">
                  <c:v>14000</c:v>
                </c:pt>
                <c:pt idx="14">
                  <c:v>15000</c:v>
                </c:pt>
                <c:pt idx="15">
                  <c:v>16000</c:v>
                </c:pt>
                <c:pt idx="16">
                  <c:v>17000</c:v>
                </c:pt>
                <c:pt idx="17">
                  <c:v>18000</c:v>
                </c:pt>
                <c:pt idx="18">
                  <c:v>19000</c:v>
                </c:pt>
                <c:pt idx="19">
                  <c:v>20000</c:v>
                </c:pt>
                <c:pt idx="20">
                  <c:v>More</c:v>
                </c:pt>
              </c:strCache>
            </c:strRef>
          </c:cat>
          <c:val>
            <c:numRef>
              <c:f>Sheet8!$C$2:$C$22</c:f>
              <c:numCache>
                <c:formatCode>0.00%</c:formatCode>
                <c:ptCount val="21"/>
                <c:pt idx="0">
                  <c:v>0</c:v>
                </c:pt>
                <c:pt idx="1">
                  <c:v>0.03</c:v>
                </c:pt>
                <c:pt idx="2">
                  <c:v>0.09</c:v>
                </c:pt>
                <c:pt idx="3">
                  <c:v>0.28999999999999998</c:v>
                </c:pt>
                <c:pt idx="4">
                  <c:v>0.42</c:v>
                </c:pt>
                <c:pt idx="5">
                  <c:v>0.55000000000000004</c:v>
                </c:pt>
                <c:pt idx="6">
                  <c:v>0.68</c:v>
                </c:pt>
                <c:pt idx="7">
                  <c:v>0.76</c:v>
                </c:pt>
                <c:pt idx="8">
                  <c:v>0.83</c:v>
                </c:pt>
                <c:pt idx="9">
                  <c:v>0.88</c:v>
                </c:pt>
                <c:pt idx="10">
                  <c:v>0.93</c:v>
                </c:pt>
                <c:pt idx="11">
                  <c:v>0.96</c:v>
                </c:pt>
                <c:pt idx="12">
                  <c:v>0.99</c:v>
                </c:pt>
                <c:pt idx="13">
                  <c:v>0.99</c:v>
                </c:pt>
                <c:pt idx="14">
                  <c:v>1</c:v>
                </c:pt>
                <c:pt idx="15">
                  <c:v>1</c:v>
                </c:pt>
                <c:pt idx="16">
                  <c:v>1</c:v>
                </c:pt>
                <c:pt idx="17">
                  <c:v>1</c:v>
                </c:pt>
                <c:pt idx="18">
                  <c:v>1</c:v>
                </c:pt>
                <c:pt idx="19">
                  <c:v>1</c:v>
                </c:pt>
                <c:pt idx="20">
                  <c:v>1</c:v>
                </c:pt>
              </c:numCache>
            </c:numRef>
          </c:val>
          <c:smooth val="0"/>
        </c:ser>
        <c:dLbls>
          <c:showLegendKey val="0"/>
          <c:showVal val="0"/>
          <c:showCatName val="0"/>
          <c:showSerName val="0"/>
          <c:showPercent val="0"/>
          <c:showBubbleSize val="0"/>
        </c:dLbls>
        <c:marker val="1"/>
        <c:smooth val="0"/>
        <c:axId val="459256672"/>
        <c:axId val="459256280"/>
      </c:lineChart>
      <c:catAx>
        <c:axId val="459259024"/>
        <c:scaling>
          <c:orientation val="minMax"/>
        </c:scaling>
        <c:delete val="0"/>
        <c:axPos val="b"/>
        <c:title>
          <c:tx>
            <c:rich>
              <a:bodyPr/>
              <a:lstStyle/>
              <a:p>
                <a:pPr>
                  <a:defRPr/>
                </a:pPr>
                <a:r>
                  <a:rPr lang="en-US"/>
                  <a:t>Bin</a:t>
                </a:r>
              </a:p>
            </c:rich>
          </c:tx>
          <c:layout/>
          <c:overlay val="0"/>
        </c:title>
        <c:numFmt formatCode="General" sourceLinked="1"/>
        <c:majorTickMark val="out"/>
        <c:minorTickMark val="none"/>
        <c:tickLblPos val="nextTo"/>
        <c:crossAx val="459262552"/>
        <c:crosses val="autoZero"/>
        <c:auto val="1"/>
        <c:lblAlgn val="ctr"/>
        <c:lblOffset val="100"/>
        <c:noMultiLvlLbl val="0"/>
      </c:catAx>
      <c:valAx>
        <c:axId val="459262552"/>
        <c:scaling>
          <c:orientation val="minMax"/>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459259024"/>
        <c:crosses val="autoZero"/>
        <c:crossBetween val="between"/>
      </c:valAx>
      <c:valAx>
        <c:axId val="459256280"/>
        <c:scaling>
          <c:orientation val="minMax"/>
        </c:scaling>
        <c:delete val="0"/>
        <c:axPos val="r"/>
        <c:numFmt formatCode="0.00%" sourceLinked="1"/>
        <c:majorTickMark val="out"/>
        <c:minorTickMark val="none"/>
        <c:tickLblPos val="nextTo"/>
        <c:crossAx val="459256672"/>
        <c:crosses val="max"/>
        <c:crossBetween val="between"/>
      </c:valAx>
      <c:catAx>
        <c:axId val="459256672"/>
        <c:scaling>
          <c:orientation val="minMax"/>
        </c:scaling>
        <c:delete val="1"/>
        <c:axPos val="b"/>
        <c:numFmt formatCode="General" sourceLinked="1"/>
        <c:majorTickMark val="out"/>
        <c:minorTickMark val="none"/>
        <c:tickLblPos val="nextTo"/>
        <c:crossAx val="459256280"/>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Median Acceleration Histogram for all</a:t>
            </a:r>
            <a:r>
              <a:rPr lang="en-US" baseline="0"/>
              <a:t> Drivers</a:t>
            </a:r>
            <a:endParaRPr lang="en-US"/>
          </a:p>
        </c:rich>
      </c:tx>
      <c:layout/>
      <c:overlay val="0"/>
    </c:title>
    <c:autoTitleDeleted val="0"/>
    <c:plotArea>
      <c:layout/>
      <c:barChart>
        <c:barDir val="col"/>
        <c:grouping val="clustered"/>
        <c:varyColors val="0"/>
        <c:ser>
          <c:idx val="0"/>
          <c:order val="0"/>
          <c:tx>
            <c:v>Frequency</c:v>
          </c:tx>
          <c:invertIfNegative val="0"/>
          <c:cat>
            <c:strRef>
              <c:f>Sheet10!$A$2:$A$33</c:f>
              <c:strCache>
                <c:ptCount val="32"/>
                <c:pt idx="0">
                  <c:v>0.010000002</c:v>
                </c:pt>
                <c:pt idx="1">
                  <c:v>0.026868616</c:v>
                </c:pt>
                <c:pt idx="2">
                  <c:v>0.04373723</c:v>
                </c:pt>
                <c:pt idx="3">
                  <c:v>0.060605844</c:v>
                </c:pt>
                <c:pt idx="4">
                  <c:v>0.077474459</c:v>
                </c:pt>
                <c:pt idx="5">
                  <c:v>0.094343073</c:v>
                </c:pt>
                <c:pt idx="6">
                  <c:v>0.111211687</c:v>
                </c:pt>
                <c:pt idx="7">
                  <c:v>0.128080301</c:v>
                </c:pt>
                <c:pt idx="8">
                  <c:v>0.144948915</c:v>
                </c:pt>
                <c:pt idx="9">
                  <c:v>0.161817529</c:v>
                </c:pt>
                <c:pt idx="10">
                  <c:v>0.178686143</c:v>
                </c:pt>
                <c:pt idx="11">
                  <c:v>0.195554757</c:v>
                </c:pt>
                <c:pt idx="12">
                  <c:v>0.212423372</c:v>
                </c:pt>
                <c:pt idx="13">
                  <c:v>0.229291986</c:v>
                </c:pt>
                <c:pt idx="14">
                  <c:v>0.2461606</c:v>
                </c:pt>
                <c:pt idx="15">
                  <c:v>0.263029214</c:v>
                </c:pt>
                <c:pt idx="16">
                  <c:v>0.279897828</c:v>
                </c:pt>
                <c:pt idx="17">
                  <c:v>0.296766442</c:v>
                </c:pt>
                <c:pt idx="18">
                  <c:v>0.313635056</c:v>
                </c:pt>
                <c:pt idx="19">
                  <c:v>0.33050367</c:v>
                </c:pt>
                <c:pt idx="20">
                  <c:v>0.347372285</c:v>
                </c:pt>
                <c:pt idx="21">
                  <c:v>0.364240899</c:v>
                </c:pt>
                <c:pt idx="22">
                  <c:v>0.381109513</c:v>
                </c:pt>
                <c:pt idx="23">
                  <c:v>0.397978127</c:v>
                </c:pt>
                <c:pt idx="24">
                  <c:v>0.414846741</c:v>
                </c:pt>
                <c:pt idx="25">
                  <c:v>0.431715355</c:v>
                </c:pt>
                <c:pt idx="26">
                  <c:v>0.448583969</c:v>
                </c:pt>
                <c:pt idx="27">
                  <c:v>0.465452583</c:v>
                </c:pt>
                <c:pt idx="28">
                  <c:v>0.482321198</c:v>
                </c:pt>
                <c:pt idx="29">
                  <c:v>0.499189812</c:v>
                </c:pt>
                <c:pt idx="30">
                  <c:v>0.516058426</c:v>
                </c:pt>
                <c:pt idx="31">
                  <c:v>More</c:v>
                </c:pt>
              </c:strCache>
            </c:strRef>
          </c:cat>
          <c:val>
            <c:numRef>
              <c:f>Sheet10!$B$2:$B$33</c:f>
              <c:numCache>
                <c:formatCode>General</c:formatCode>
                <c:ptCount val="32"/>
                <c:pt idx="0">
                  <c:v>2</c:v>
                </c:pt>
                <c:pt idx="1">
                  <c:v>28</c:v>
                </c:pt>
                <c:pt idx="2">
                  <c:v>11</c:v>
                </c:pt>
                <c:pt idx="3">
                  <c:v>12</c:v>
                </c:pt>
                <c:pt idx="4">
                  <c:v>25</c:v>
                </c:pt>
                <c:pt idx="5">
                  <c:v>33</c:v>
                </c:pt>
                <c:pt idx="6">
                  <c:v>86</c:v>
                </c:pt>
                <c:pt idx="7">
                  <c:v>118</c:v>
                </c:pt>
                <c:pt idx="8">
                  <c:v>92</c:v>
                </c:pt>
                <c:pt idx="9">
                  <c:v>102</c:v>
                </c:pt>
                <c:pt idx="10">
                  <c:v>81</c:v>
                </c:pt>
                <c:pt idx="11">
                  <c:v>73</c:v>
                </c:pt>
                <c:pt idx="12">
                  <c:v>82</c:v>
                </c:pt>
                <c:pt idx="13">
                  <c:v>75</c:v>
                </c:pt>
                <c:pt idx="14">
                  <c:v>46</c:v>
                </c:pt>
                <c:pt idx="15">
                  <c:v>43</c:v>
                </c:pt>
                <c:pt idx="16">
                  <c:v>29</c:v>
                </c:pt>
                <c:pt idx="17">
                  <c:v>12</c:v>
                </c:pt>
                <c:pt idx="18">
                  <c:v>17</c:v>
                </c:pt>
                <c:pt idx="19">
                  <c:v>12</c:v>
                </c:pt>
                <c:pt idx="20">
                  <c:v>7</c:v>
                </c:pt>
                <c:pt idx="21">
                  <c:v>3</c:v>
                </c:pt>
                <c:pt idx="22">
                  <c:v>3</c:v>
                </c:pt>
                <c:pt idx="23">
                  <c:v>2</c:v>
                </c:pt>
                <c:pt idx="24">
                  <c:v>0</c:v>
                </c:pt>
                <c:pt idx="25">
                  <c:v>4</c:v>
                </c:pt>
                <c:pt idx="26">
                  <c:v>0</c:v>
                </c:pt>
                <c:pt idx="27">
                  <c:v>0</c:v>
                </c:pt>
                <c:pt idx="28">
                  <c:v>0</c:v>
                </c:pt>
                <c:pt idx="29">
                  <c:v>0</c:v>
                </c:pt>
                <c:pt idx="30">
                  <c:v>1</c:v>
                </c:pt>
                <c:pt idx="31">
                  <c:v>1</c:v>
                </c:pt>
              </c:numCache>
            </c:numRef>
          </c:val>
        </c:ser>
        <c:dLbls>
          <c:showLegendKey val="0"/>
          <c:showVal val="0"/>
          <c:showCatName val="0"/>
          <c:showSerName val="0"/>
          <c:showPercent val="0"/>
          <c:showBubbleSize val="0"/>
        </c:dLbls>
        <c:gapWidth val="150"/>
        <c:axId val="545376056"/>
        <c:axId val="547261696"/>
      </c:barChart>
      <c:lineChart>
        <c:grouping val="standard"/>
        <c:varyColors val="0"/>
        <c:ser>
          <c:idx val="1"/>
          <c:order val="1"/>
          <c:tx>
            <c:v>Cumulative %</c:v>
          </c:tx>
          <c:cat>
            <c:strRef>
              <c:f>Sheet10!$A$2:$A$33</c:f>
              <c:strCache>
                <c:ptCount val="32"/>
                <c:pt idx="0">
                  <c:v>0.010000002</c:v>
                </c:pt>
                <c:pt idx="1">
                  <c:v>0.026868616</c:v>
                </c:pt>
                <c:pt idx="2">
                  <c:v>0.04373723</c:v>
                </c:pt>
                <c:pt idx="3">
                  <c:v>0.060605844</c:v>
                </c:pt>
                <c:pt idx="4">
                  <c:v>0.077474459</c:v>
                </c:pt>
                <c:pt idx="5">
                  <c:v>0.094343073</c:v>
                </c:pt>
                <c:pt idx="6">
                  <c:v>0.111211687</c:v>
                </c:pt>
                <c:pt idx="7">
                  <c:v>0.128080301</c:v>
                </c:pt>
                <c:pt idx="8">
                  <c:v>0.144948915</c:v>
                </c:pt>
                <c:pt idx="9">
                  <c:v>0.161817529</c:v>
                </c:pt>
                <c:pt idx="10">
                  <c:v>0.178686143</c:v>
                </c:pt>
                <c:pt idx="11">
                  <c:v>0.195554757</c:v>
                </c:pt>
                <c:pt idx="12">
                  <c:v>0.212423372</c:v>
                </c:pt>
                <c:pt idx="13">
                  <c:v>0.229291986</c:v>
                </c:pt>
                <c:pt idx="14">
                  <c:v>0.2461606</c:v>
                </c:pt>
                <c:pt idx="15">
                  <c:v>0.263029214</c:v>
                </c:pt>
                <c:pt idx="16">
                  <c:v>0.279897828</c:v>
                </c:pt>
                <c:pt idx="17">
                  <c:v>0.296766442</c:v>
                </c:pt>
                <c:pt idx="18">
                  <c:v>0.313635056</c:v>
                </c:pt>
                <c:pt idx="19">
                  <c:v>0.33050367</c:v>
                </c:pt>
                <c:pt idx="20">
                  <c:v>0.347372285</c:v>
                </c:pt>
                <c:pt idx="21">
                  <c:v>0.364240899</c:v>
                </c:pt>
                <c:pt idx="22">
                  <c:v>0.381109513</c:v>
                </c:pt>
                <c:pt idx="23">
                  <c:v>0.397978127</c:v>
                </c:pt>
                <c:pt idx="24">
                  <c:v>0.414846741</c:v>
                </c:pt>
                <c:pt idx="25">
                  <c:v>0.431715355</c:v>
                </c:pt>
                <c:pt idx="26">
                  <c:v>0.448583969</c:v>
                </c:pt>
                <c:pt idx="27">
                  <c:v>0.465452583</c:v>
                </c:pt>
                <c:pt idx="28">
                  <c:v>0.482321198</c:v>
                </c:pt>
                <c:pt idx="29">
                  <c:v>0.499189812</c:v>
                </c:pt>
                <c:pt idx="30">
                  <c:v>0.516058426</c:v>
                </c:pt>
                <c:pt idx="31">
                  <c:v>More</c:v>
                </c:pt>
              </c:strCache>
            </c:strRef>
          </c:cat>
          <c:val>
            <c:numRef>
              <c:f>Sheet10!$C$2:$C$33</c:f>
              <c:numCache>
                <c:formatCode>0.00%</c:formatCode>
                <c:ptCount val="32"/>
                <c:pt idx="0">
                  <c:v>2E-3</c:v>
                </c:pt>
                <c:pt idx="1">
                  <c:v>0.03</c:v>
                </c:pt>
                <c:pt idx="2">
                  <c:v>4.1000000000000002E-2</c:v>
                </c:pt>
                <c:pt idx="3">
                  <c:v>5.2999999999999999E-2</c:v>
                </c:pt>
                <c:pt idx="4">
                  <c:v>7.8E-2</c:v>
                </c:pt>
                <c:pt idx="5">
                  <c:v>0.111</c:v>
                </c:pt>
                <c:pt idx="6">
                  <c:v>0.19700000000000001</c:v>
                </c:pt>
                <c:pt idx="7">
                  <c:v>0.315</c:v>
                </c:pt>
                <c:pt idx="8">
                  <c:v>0.40699999999999997</c:v>
                </c:pt>
                <c:pt idx="9">
                  <c:v>0.50900000000000001</c:v>
                </c:pt>
                <c:pt idx="10">
                  <c:v>0.59</c:v>
                </c:pt>
                <c:pt idx="11">
                  <c:v>0.66300000000000003</c:v>
                </c:pt>
                <c:pt idx="12">
                  <c:v>0.745</c:v>
                </c:pt>
                <c:pt idx="13">
                  <c:v>0.82</c:v>
                </c:pt>
                <c:pt idx="14">
                  <c:v>0.86599999999999999</c:v>
                </c:pt>
                <c:pt idx="15">
                  <c:v>0.90900000000000003</c:v>
                </c:pt>
                <c:pt idx="16">
                  <c:v>0.93799999999999994</c:v>
                </c:pt>
                <c:pt idx="17">
                  <c:v>0.95</c:v>
                </c:pt>
                <c:pt idx="18">
                  <c:v>0.96699999999999997</c:v>
                </c:pt>
                <c:pt idx="19">
                  <c:v>0.97899999999999998</c:v>
                </c:pt>
                <c:pt idx="20">
                  <c:v>0.98599999999999999</c:v>
                </c:pt>
                <c:pt idx="21">
                  <c:v>0.98899999999999999</c:v>
                </c:pt>
                <c:pt idx="22">
                  <c:v>0.99199999999999999</c:v>
                </c:pt>
                <c:pt idx="23">
                  <c:v>0.99399999999999999</c:v>
                </c:pt>
                <c:pt idx="24">
                  <c:v>0.99399999999999999</c:v>
                </c:pt>
                <c:pt idx="25">
                  <c:v>0.998</c:v>
                </c:pt>
                <c:pt idx="26">
                  <c:v>0.998</c:v>
                </c:pt>
                <c:pt idx="27">
                  <c:v>0.998</c:v>
                </c:pt>
                <c:pt idx="28">
                  <c:v>0.998</c:v>
                </c:pt>
                <c:pt idx="29">
                  <c:v>0.998</c:v>
                </c:pt>
                <c:pt idx="30">
                  <c:v>0.999</c:v>
                </c:pt>
                <c:pt idx="31">
                  <c:v>1</c:v>
                </c:pt>
              </c:numCache>
            </c:numRef>
          </c:val>
          <c:smooth val="0"/>
        </c:ser>
        <c:dLbls>
          <c:showLegendKey val="0"/>
          <c:showVal val="0"/>
          <c:showCatName val="0"/>
          <c:showSerName val="0"/>
          <c:showPercent val="0"/>
          <c:showBubbleSize val="0"/>
        </c:dLbls>
        <c:marker val="1"/>
        <c:smooth val="0"/>
        <c:axId val="547259736"/>
        <c:axId val="547260520"/>
      </c:lineChart>
      <c:catAx>
        <c:axId val="545376056"/>
        <c:scaling>
          <c:orientation val="minMax"/>
        </c:scaling>
        <c:delete val="0"/>
        <c:axPos val="b"/>
        <c:title>
          <c:tx>
            <c:rich>
              <a:bodyPr/>
              <a:lstStyle/>
              <a:p>
                <a:pPr>
                  <a:defRPr/>
                </a:pPr>
                <a:r>
                  <a:rPr lang="en-US"/>
                  <a:t>Bin</a:t>
                </a:r>
              </a:p>
            </c:rich>
          </c:tx>
          <c:layout/>
          <c:overlay val="0"/>
        </c:title>
        <c:numFmt formatCode="General" sourceLinked="1"/>
        <c:majorTickMark val="out"/>
        <c:minorTickMark val="none"/>
        <c:tickLblPos val="nextTo"/>
        <c:crossAx val="547261696"/>
        <c:crosses val="autoZero"/>
        <c:auto val="1"/>
        <c:lblAlgn val="ctr"/>
        <c:lblOffset val="100"/>
        <c:noMultiLvlLbl val="0"/>
      </c:catAx>
      <c:valAx>
        <c:axId val="547261696"/>
        <c:scaling>
          <c:orientation val="minMax"/>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545376056"/>
        <c:crosses val="autoZero"/>
        <c:crossBetween val="between"/>
      </c:valAx>
      <c:valAx>
        <c:axId val="547260520"/>
        <c:scaling>
          <c:orientation val="minMax"/>
        </c:scaling>
        <c:delete val="0"/>
        <c:axPos val="r"/>
        <c:numFmt formatCode="0.00%" sourceLinked="1"/>
        <c:majorTickMark val="out"/>
        <c:minorTickMark val="none"/>
        <c:tickLblPos val="nextTo"/>
        <c:crossAx val="547259736"/>
        <c:crosses val="max"/>
        <c:crossBetween val="between"/>
      </c:valAx>
      <c:catAx>
        <c:axId val="547259736"/>
        <c:scaling>
          <c:orientation val="minMax"/>
        </c:scaling>
        <c:delete val="1"/>
        <c:axPos val="b"/>
        <c:numFmt formatCode="General" sourceLinked="1"/>
        <c:majorTickMark val="out"/>
        <c:minorTickMark val="none"/>
        <c:tickLblPos val="nextTo"/>
        <c:crossAx val="547260520"/>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Median</a:t>
            </a:r>
            <a:r>
              <a:rPr lang="en-US" baseline="0"/>
              <a:t> Breaking Histogram for all drivers</a:t>
            </a:r>
            <a:endParaRPr lang="en-US"/>
          </a:p>
        </c:rich>
      </c:tx>
      <c:layout/>
      <c:overlay val="0"/>
    </c:title>
    <c:autoTitleDeleted val="0"/>
    <c:plotArea>
      <c:layout/>
      <c:barChart>
        <c:barDir val="col"/>
        <c:grouping val="clustered"/>
        <c:varyColors val="0"/>
        <c:ser>
          <c:idx val="0"/>
          <c:order val="0"/>
          <c:tx>
            <c:v>Frequency</c:v>
          </c:tx>
          <c:invertIfNegative val="0"/>
          <c:cat>
            <c:strRef>
              <c:f>Sheet11!$A$2:$A$33</c:f>
              <c:strCache>
                <c:ptCount val="32"/>
                <c:pt idx="0">
                  <c:v>-0.62720776</c:v>
                </c:pt>
                <c:pt idx="1">
                  <c:v>-0.607297832</c:v>
                </c:pt>
                <c:pt idx="2">
                  <c:v>-0.587387905</c:v>
                </c:pt>
                <c:pt idx="3">
                  <c:v>-0.567477977</c:v>
                </c:pt>
                <c:pt idx="4">
                  <c:v>-0.54756805</c:v>
                </c:pt>
                <c:pt idx="5">
                  <c:v>-0.527658122</c:v>
                </c:pt>
                <c:pt idx="6">
                  <c:v>-0.507748195</c:v>
                </c:pt>
                <c:pt idx="7">
                  <c:v>-0.487838267</c:v>
                </c:pt>
                <c:pt idx="8">
                  <c:v>-0.467928339</c:v>
                </c:pt>
                <c:pt idx="9">
                  <c:v>-0.448018412</c:v>
                </c:pt>
                <c:pt idx="10">
                  <c:v>-0.428108484</c:v>
                </c:pt>
                <c:pt idx="11">
                  <c:v>-0.408198557</c:v>
                </c:pt>
                <c:pt idx="12">
                  <c:v>-0.388288629</c:v>
                </c:pt>
                <c:pt idx="13">
                  <c:v>-0.368378701</c:v>
                </c:pt>
                <c:pt idx="14">
                  <c:v>-0.348468774</c:v>
                </c:pt>
                <c:pt idx="15">
                  <c:v>-0.328558846</c:v>
                </c:pt>
                <c:pt idx="16">
                  <c:v>-0.308648919</c:v>
                </c:pt>
                <c:pt idx="17">
                  <c:v>-0.288738991</c:v>
                </c:pt>
                <c:pt idx="18">
                  <c:v>-0.268829064</c:v>
                </c:pt>
                <c:pt idx="19">
                  <c:v>-0.248919136</c:v>
                </c:pt>
                <c:pt idx="20">
                  <c:v>-0.229009208</c:v>
                </c:pt>
                <c:pt idx="21">
                  <c:v>-0.209099281</c:v>
                </c:pt>
                <c:pt idx="22">
                  <c:v>-0.189189353</c:v>
                </c:pt>
                <c:pt idx="23">
                  <c:v>-0.169279426</c:v>
                </c:pt>
                <c:pt idx="24">
                  <c:v>-0.149369498</c:v>
                </c:pt>
                <c:pt idx="25">
                  <c:v>-0.12945957</c:v>
                </c:pt>
                <c:pt idx="26">
                  <c:v>-0.109549643</c:v>
                </c:pt>
                <c:pt idx="27">
                  <c:v>-0.089639715</c:v>
                </c:pt>
                <c:pt idx="28">
                  <c:v>-0.069729788</c:v>
                </c:pt>
                <c:pt idx="29">
                  <c:v>-0.04981986</c:v>
                </c:pt>
                <c:pt idx="30">
                  <c:v>-0.029909933</c:v>
                </c:pt>
                <c:pt idx="31">
                  <c:v>More</c:v>
                </c:pt>
              </c:strCache>
            </c:strRef>
          </c:cat>
          <c:val>
            <c:numRef>
              <c:f>Sheet11!$B$2:$B$33</c:f>
              <c:numCache>
                <c:formatCode>General</c:formatCode>
                <c:ptCount val="32"/>
                <c:pt idx="0">
                  <c:v>1</c:v>
                </c:pt>
                <c:pt idx="1">
                  <c:v>0</c:v>
                </c:pt>
                <c:pt idx="2">
                  <c:v>0</c:v>
                </c:pt>
                <c:pt idx="3">
                  <c:v>0</c:v>
                </c:pt>
                <c:pt idx="4">
                  <c:v>0</c:v>
                </c:pt>
                <c:pt idx="5">
                  <c:v>0</c:v>
                </c:pt>
                <c:pt idx="6">
                  <c:v>0</c:v>
                </c:pt>
                <c:pt idx="7">
                  <c:v>0</c:v>
                </c:pt>
                <c:pt idx="8">
                  <c:v>0</c:v>
                </c:pt>
                <c:pt idx="9">
                  <c:v>1</c:v>
                </c:pt>
                <c:pt idx="10">
                  <c:v>0</c:v>
                </c:pt>
                <c:pt idx="11">
                  <c:v>0</c:v>
                </c:pt>
                <c:pt idx="12">
                  <c:v>0</c:v>
                </c:pt>
                <c:pt idx="13">
                  <c:v>2</c:v>
                </c:pt>
                <c:pt idx="14">
                  <c:v>5</c:v>
                </c:pt>
                <c:pt idx="15">
                  <c:v>4</c:v>
                </c:pt>
                <c:pt idx="16">
                  <c:v>13</c:v>
                </c:pt>
                <c:pt idx="17">
                  <c:v>16</c:v>
                </c:pt>
                <c:pt idx="18">
                  <c:v>40</c:v>
                </c:pt>
                <c:pt idx="19">
                  <c:v>28</c:v>
                </c:pt>
                <c:pt idx="20">
                  <c:v>66</c:v>
                </c:pt>
                <c:pt idx="21">
                  <c:v>75</c:v>
                </c:pt>
                <c:pt idx="22">
                  <c:v>84</c:v>
                </c:pt>
                <c:pt idx="23">
                  <c:v>100</c:v>
                </c:pt>
                <c:pt idx="24">
                  <c:v>124</c:v>
                </c:pt>
                <c:pt idx="25">
                  <c:v>117</c:v>
                </c:pt>
                <c:pt idx="26">
                  <c:v>157</c:v>
                </c:pt>
                <c:pt idx="27">
                  <c:v>78</c:v>
                </c:pt>
                <c:pt idx="28">
                  <c:v>32</c:v>
                </c:pt>
                <c:pt idx="29">
                  <c:v>16</c:v>
                </c:pt>
                <c:pt idx="30">
                  <c:v>16</c:v>
                </c:pt>
                <c:pt idx="31">
                  <c:v>25</c:v>
                </c:pt>
              </c:numCache>
            </c:numRef>
          </c:val>
        </c:ser>
        <c:dLbls>
          <c:showLegendKey val="0"/>
          <c:showVal val="0"/>
          <c:showCatName val="0"/>
          <c:showSerName val="0"/>
          <c:showPercent val="0"/>
          <c:showBubbleSize val="0"/>
        </c:dLbls>
        <c:gapWidth val="150"/>
        <c:axId val="538406856"/>
        <c:axId val="610872928"/>
      </c:barChart>
      <c:lineChart>
        <c:grouping val="standard"/>
        <c:varyColors val="0"/>
        <c:ser>
          <c:idx val="1"/>
          <c:order val="1"/>
          <c:tx>
            <c:v>Cumulative %</c:v>
          </c:tx>
          <c:cat>
            <c:strRef>
              <c:f>Sheet11!$A$2:$A$33</c:f>
              <c:strCache>
                <c:ptCount val="32"/>
                <c:pt idx="0">
                  <c:v>-0.62720776</c:v>
                </c:pt>
                <c:pt idx="1">
                  <c:v>-0.607297832</c:v>
                </c:pt>
                <c:pt idx="2">
                  <c:v>-0.587387905</c:v>
                </c:pt>
                <c:pt idx="3">
                  <c:v>-0.567477977</c:v>
                </c:pt>
                <c:pt idx="4">
                  <c:v>-0.54756805</c:v>
                </c:pt>
                <c:pt idx="5">
                  <c:v>-0.527658122</c:v>
                </c:pt>
                <c:pt idx="6">
                  <c:v>-0.507748195</c:v>
                </c:pt>
                <c:pt idx="7">
                  <c:v>-0.487838267</c:v>
                </c:pt>
                <c:pt idx="8">
                  <c:v>-0.467928339</c:v>
                </c:pt>
                <c:pt idx="9">
                  <c:v>-0.448018412</c:v>
                </c:pt>
                <c:pt idx="10">
                  <c:v>-0.428108484</c:v>
                </c:pt>
                <c:pt idx="11">
                  <c:v>-0.408198557</c:v>
                </c:pt>
                <c:pt idx="12">
                  <c:v>-0.388288629</c:v>
                </c:pt>
                <c:pt idx="13">
                  <c:v>-0.368378701</c:v>
                </c:pt>
                <c:pt idx="14">
                  <c:v>-0.348468774</c:v>
                </c:pt>
                <c:pt idx="15">
                  <c:v>-0.328558846</c:v>
                </c:pt>
                <c:pt idx="16">
                  <c:v>-0.308648919</c:v>
                </c:pt>
                <c:pt idx="17">
                  <c:v>-0.288738991</c:v>
                </c:pt>
                <c:pt idx="18">
                  <c:v>-0.268829064</c:v>
                </c:pt>
                <c:pt idx="19">
                  <c:v>-0.248919136</c:v>
                </c:pt>
                <c:pt idx="20">
                  <c:v>-0.229009208</c:v>
                </c:pt>
                <c:pt idx="21">
                  <c:v>-0.209099281</c:v>
                </c:pt>
                <c:pt idx="22">
                  <c:v>-0.189189353</c:v>
                </c:pt>
                <c:pt idx="23">
                  <c:v>-0.169279426</c:v>
                </c:pt>
                <c:pt idx="24">
                  <c:v>-0.149369498</c:v>
                </c:pt>
                <c:pt idx="25">
                  <c:v>-0.12945957</c:v>
                </c:pt>
                <c:pt idx="26">
                  <c:v>-0.109549643</c:v>
                </c:pt>
                <c:pt idx="27">
                  <c:v>-0.089639715</c:v>
                </c:pt>
                <c:pt idx="28">
                  <c:v>-0.069729788</c:v>
                </c:pt>
                <c:pt idx="29">
                  <c:v>-0.04981986</c:v>
                </c:pt>
                <c:pt idx="30">
                  <c:v>-0.029909933</c:v>
                </c:pt>
                <c:pt idx="31">
                  <c:v>More</c:v>
                </c:pt>
              </c:strCache>
            </c:strRef>
          </c:cat>
          <c:val>
            <c:numRef>
              <c:f>Sheet11!$C$2:$C$33</c:f>
              <c:numCache>
                <c:formatCode>0.00%</c:formatCode>
                <c:ptCount val="32"/>
                <c:pt idx="0">
                  <c:v>1E-3</c:v>
                </c:pt>
                <c:pt idx="1">
                  <c:v>1E-3</c:v>
                </c:pt>
                <c:pt idx="2">
                  <c:v>1E-3</c:v>
                </c:pt>
                <c:pt idx="3">
                  <c:v>1E-3</c:v>
                </c:pt>
                <c:pt idx="4">
                  <c:v>1E-3</c:v>
                </c:pt>
                <c:pt idx="5">
                  <c:v>1E-3</c:v>
                </c:pt>
                <c:pt idx="6">
                  <c:v>1E-3</c:v>
                </c:pt>
                <c:pt idx="7">
                  <c:v>1E-3</c:v>
                </c:pt>
                <c:pt idx="8">
                  <c:v>1E-3</c:v>
                </c:pt>
                <c:pt idx="9">
                  <c:v>2E-3</c:v>
                </c:pt>
                <c:pt idx="10">
                  <c:v>2E-3</c:v>
                </c:pt>
                <c:pt idx="11">
                  <c:v>2E-3</c:v>
                </c:pt>
                <c:pt idx="12">
                  <c:v>2E-3</c:v>
                </c:pt>
                <c:pt idx="13">
                  <c:v>4.0000000000000001E-3</c:v>
                </c:pt>
                <c:pt idx="14">
                  <c:v>8.9999999999999993E-3</c:v>
                </c:pt>
                <c:pt idx="15">
                  <c:v>1.2999999999999999E-2</c:v>
                </c:pt>
                <c:pt idx="16">
                  <c:v>2.5999999999999999E-2</c:v>
                </c:pt>
                <c:pt idx="17">
                  <c:v>4.2000000000000003E-2</c:v>
                </c:pt>
                <c:pt idx="18">
                  <c:v>8.2000000000000003E-2</c:v>
                </c:pt>
                <c:pt idx="19">
                  <c:v>0.11</c:v>
                </c:pt>
                <c:pt idx="20">
                  <c:v>0.17599999999999999</c:v>
                </c:pt>
                <c:pt idx="21">
                  <c:v>0.251</c:v>
                </c:pt>
                <c:pt idx="22">
                  <c:v>0.33500000000000002</c:v>
                </c:pt>
                <c:pt idx="23">
                  <c:v>0.435</c:v>
                </c:pt>
                <c:pt idx="24">
                  <c:v>0.55900000000000005</c:v>
                </c:pt>
                <c:pt idx="25">
                  <c:v>0.67600000000000005</c:v>
                </c:pt>
                <c:pt idx="26">
                  <c:v>0.83299999999999996</c:v>
                </c:pt>
                <c:pt idx="27">
                  <c:v>0.91100000000000003</c:v>
                </c:pt>
                <c:pt idx="28">
                  <c:v>0.94299999999999995</c:v>
                </c:pt>
                <c:pt idx="29">
                  <c:v>0.95899999999999996</c:v>
                </c:pt>
                <c:pt idx="30">
                  <c:v>0.97499999999999998</c:v>
                </c:pt>
                <c:pt idx="31">
                  <c:v>1</c:v>
                </c:pt>
              </c:numCache>
            </c:numRef>
          </c:val>
          <c:smooth val="0"/>
        </c:ser>
        <c:dLbls>
          <c:showLegendKey val="0"/>
          <c:showVal val="0"/>
          <c:showCatName val="0"/>
          <c:showSerName val="0"/>
          <c:showPercent val="0"/>
          <c:showBubbleSize val="0"/>
        </c:dLbls>
        <c:marker val="1"/>
        <c:smooth val="0"/>
        <c:axId val="610874496"/>
        <c:axId val="610876456"/>
      </c:lineChart>
      <c:catAx>
        <c:axId val="538406856"/>
        <c:scaling>
          <c:orientation val="minMax"/>
        </c:scaling>
        <c:delete val="0"/>
        <c:axPos val="b"/>
        <c:title>
          <c:tx>
            <c:rich>
              <a:bodyPr/>
              <a:lstStyle/>
              <a:p>
                <a:pPr>
                  <a:defRPr/>
                </a:pPr>
                <a:r>
                  <a:rPr lang="en-US"/>
                  <a:t>Bin</a:t>
                </a:r>
              </a:p>
            </c:rich>
          </c:tx>
          <c:layout/>
          <c:overlay val="0"/>
        </c:title>
        <c:numFmt formatCode="General" sourceLinked="1"/>
        <c:majorTickMark val="out"/>
        <c:minorTickMark val="none"/>
        <c:tickLblPos val="nextTo"/>
        <c:crossAx val="610872928"/>
        <c:crosses val="autoZero"/>
        <c:auto val="1"/>
        <c:lblAlgn val="ctr"/>
        <c:lblOffset val="100"/>
        <c:noMultiLvlLbl val="0"/>
      </c:catAx>
      <c:valAx>
        <c:axId val="610872928"/>
        <c:scaling>
          <c:orientation val="minMax"/>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538406856"/>
        <c:crosses val="autoZero"/>
        <c:crossBetween val="between"/>
      </c:valAx>
      <c:valAx>
        <c:axId val="610876456"/>
        <c:scaling>
          <c:orientation val="minMax"/>
        </c:scaling>
        <c:delete val="0"/>
        <c:axPos val="r"/>
        <c:numFmt formatCode="0.00%" sourceLinked="1"/>
        <c:majorTickMark val="out"/>
        <c:minorTickMark val="none"/>
        <c:tickLblPos val="nextTo"/>
        <c:crossAx val="610874496"/>
        <c:crosses val="max"/>
        <c:crossBetween val="between"/>
      </c:valAx>
      <c:catAx>
        <c:axId val="610874496"/>
        <c:scaling>
          <c:orientation val="minMax"/>
        </c:scaling>
        <c:delete val="1"/>
        <c:axPos val="b"/>
        <c:numFmt formatCode="General" sourceLinked="1"/>
        <c:majorTickMark val="out"/>
        <c:minorTickMark val="none"/>
        <c:tickLblPos val="nextTo"/>
        <c:crossAx val="610876456"/>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median</a:t>
            </a:r>
            <a:r>
              <a:rPr lang="en-US" baseline="0" dirty="0"/>
              <a:t> </a:t>
            </a:r>
            <a:r>
              <a:rPr lang="en-US" baseline="0" dirty="0" smtClean="0"/>
              <a:t>acceleration </a:t>
            </a:r>
            <a:r>
              <a:rPr lang="en-US" baseline="0" dirty="0"/>
              <a:t>vs. </a:t>
            </a:r>
            <a:r>
              <a:rPr lang="en-US" baseline="0" dirty="0" smtClean="0"/>
              <a:t>abs breaking</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Sheet12!$C$1</c:f>
              <c:strCache>
                <c:ptCount val="1"/>
                <c:pt idx="0">
                  <c:v>median_acceleration</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Sheet12!$B$2:$B$1001</c:f>
              <c:numCache>
                <c:formatCode>General</c:formatCode>
                <c:ptCount val="1000"/>
                <c:pt idx="0">
                  <c:v>0.10148239000000001</c:v>
                </c:pt>
                <c:pt idx="1">
                  <c:v>0.15235662</c:v>
                </c:pt>
                <c:pt idx="2">
                  <c:v>0.31149517999999998</c:v>
                </c:pt>
                <c:pt idx="3">
                  <c:v>0.15132749000000001</c:v>
                </c:pt>
                <c:pt idx="4">
                  <c:v>0.31241416999999999</c:v>
                </c:pt>
                <c:pt idx="5">
                  <c:v>0.11831474</c:v>
                </c:pt>
                <c:pt idx="6">
                  <c:v>0.14034653</c:v>
                </c:pt>
                <c:pt idx="7">
                  <c:v>0.13224506</c:v>
                </c:pt>
                <c:pt idx="8">
                  <c:v>0.11051082600000001</c:v>
                </c:pt>
                <c:pt idx="9">
                  <c:v>0.16862708000000001</c:v>
                </c:pt>
                <c:pt idx="10">
                  <c:v>3.1231045999999998E-2</c:v>
                </c:pt>
                <c:pt idx="11">
                  <c:v>0.12835311999999999</c:v>
                </c:pt>
                <c:pt idx="12">
                  <c:v>0.259799</c:v>
                </c:pt>
                <c:pt idx="13">
                  <c:v>0.15235043000000001</c:v>
                </c:pt>
                <c:pt idx="14">
                  <c:v>5.2991643999999997E-2</c:v>
                </c:pt>
                <c:pt idx="15">
                  <c:v>0.14360713999999999</c:v>
                </c:pt>
                <c:pt idx="16">
                  <c:v>0.17497087</c:v>
                </c:pt>
                <c:pt idx="17">
                  <c:v>0.119083405</c:v>
                </c:pt>
                <c:pt idx="18">
                  <c:v>0.22102078999999999</c:v>
                </c:pt>
                <c:pt idx="19">
                  <c:v>0.112005234</c:v>
                </c:pt>
                <c:pt idx="20">
                  <c:v>0.09</c:v>
                </c:pt>
                <c:pt idx="21">
                  <c:v>7.146835E-2</c:v>
                </c:pt>
                <c:pt idx="22">
                  <c:v>0.19193267999999999</c:v>
                </c:pt>
                <c:pt idx="23">
                  <c:v>7.5440049999999995E-2</c:v>
                </c:pt>
                <c:pt idx="24">
                  <c:v>0.11422061999999999</c:v>
                </c:pt>
                <c:pt idx="25">
                  <c:v>0.10703659</c:v>
                </c:pt>
                <c:pt idx="26">
                  <c:v>7.9954624000000002E-2</c:v>
                </c:pt>
                <c:pt idx="27">
                  <c:v>0.21684074</c:v>
                </c:pt>
                <c:pt idx="28">
                  <c:v>0.24753785</c:v>
                </c:pt>
                <c:pt idx="29">
                  <c:v>0.17796803</c:v>
                </c:pt>
                <c:pt idx="30">
                  <c:v>0.24556643</c:v>
                </c:pt>
                <c:pt idx="31">
                  <c:v>0.10211468</c:v>
                </c:pt>
                <c:pt idx="32">
                  <c:v>0.05</c:v>
                </c:pt>
                <c:pt idx="33">
                  <c:v>0.1275647</c:v>
                </c:pt>
                <c:pt idx="34">
                  <c:v>0.11045362</c:v>
                </c:pt>
                <c:pt idx="35">
                  <c:v>0.16199206999999999</c:v>
                </c:pt>
                <c:pt idx="36">
                  <c:v>0.12915802000000001</c:v>
                </c:pt>
                <c:pt idx="37">
                  <c:v>0.19056988</c:v>
                </c:pt>
                <c:pt idx="38">
                  <c:v>0.12389946</c:v>
                </c:pt>
                <c:pt idx="39">
                  <c:v>0.24300765999999999</c:v>
                </c:pt>
                <c:pt idx="40">
                  <c:v>0.21031952000000001</c:v>
                </c:pt>
                <c:pt idx="41">
                  <c:v>0.19442176999999999</c:v>
                </c:pt>
                <c:pt idx="42">
                  <c:v>1.4142141E-2</c:v>
                </c:pt>
                <c:pt idx="43">
                  <c:v>0.21990013</c:v>
                </c:pt>
                <c:pt idx="44">
                  <c:v>0.18628216</c:v>
                </c:pt>
                <c:pt idx="45">
                  <c:v>0.16204655000000001</c:v>
                </c:pt>
                <c:pt idx="46">
                  <c:v>0.21063423000000001</c:v>
                </c:pt>
                <c:pt idx="47">
                  <c:v>0.15163803000000001</c:v>
                </c:pt>
                <c:pt idx="48">
                  <c:v>0.13250065</c:v>
                </c:pt>
                <c:pt idx="49">
                  <c:v>0.18449778999999999</c:v>
                </c:pt>
                <c:pt idx="50">
                  <c:v>0.30870700000000001</c:v>
                </c:pt>
                <c:pt idx="51">
                  <c:v>0.111003876</c:v>
                </c:pt>
                <c:pt idx="52">
                  <c:v>9.7707429999999998E-2</c:v>
                </c:pt>
                <c:pt idx="53">
                  <c:v>0.15906524999999999</c:v>
                </c:pt>
                <c:pt idx="54">
                  <c:v>0.14962125000000001</c:v>
                </c:pt>
                <c:pt idx="55">
                  <c:v>0.12421656</c:v>
                </c:pt>
                <c:pt idx="56">
                  <c:v>0.10380697</c:v>
                </c:pt>
                <c:pt idx="57">
                  <c:v>0.20078658999999999</c:v>
                </c:pt>
                <c:pt idx="58">
                  <c:v>0.11972284</c:v>
                </c:pt>
                <c:pt idx="59">
                  <c:v>5.1622769999999998E-2</c:v>
                </c:pt>
                <c:pt idx="60">
                  <c:v>0.18969606999999999</c:v>
                </c:pt>
                <c:pt idx="61">
                  <c:v>0.19276236999999999</c:v>
                </c:pt>
                <c:pt idx="62">
                  <c:v>0.10224342</c:v>
                </c:pt>
                <c:pt idx="63">
                  <c:v>0.15849780999999999</c:v>
                </c:pt>
                <c:pt idx="64">
                  <c:v>0.10106801999999999</c:v>
                </c:pt>
                <c:pt idx="65">
                  <c:v>0.24233183</c:v>
                </c:pt>
                <c:pt idx="66">
                  <c:v>0.12083045000000001</c:v>
                </c:pt>
                <c:pt idx="67">
                  <c:v>0.13544083000000001</c:v>
                </c:pt>
                <c:pt idx="68">
                  <c:v>0.14966202000000001</c:v>
                </c:pt>
                <c:pt idx="69">
                  <c:v>9.642792E-2</c:v>
                </c:pt>
                <c:pt idx="70">
                  <c:v>6.7459580000000005E-2</c:v>
                </c:pt>
                <c:pt idx="71">
                  <c:v>0.2020073</c:v>
                </c:pt>
                <c:pt idx="72">
                  <c:v>0.21278380999999999</c:v>
                </c:pt>
                <c:pt idx="73">
                  <c:v>0.12095069999999999</c:v>
                </c:pt>
                <c:pt idx="74">
                  <c:v>0.20826718</c:v>
                </c:pt>
                <c:pt idx="75">
                  <c:v>0.21506310000000001</c:v>
                </c:pt>
                <c:pt idx="76">
                  <c:v>0.12303662</c:v>
                </c:pt>
                <c:pt idx="77">
                  <c:v>0.28063870000000002</c:v>
                </c:pt>
                <c:pt idx="78">
                  <c:v>0.20054912999999999</c:v>
                </c:pt>
                <c:pt idx="79">
                  <c:v>0.12802696</c:v>
                </c:pt>
                <c:pt idx="80">
                  <c:v>0.12786579000000001</c:v>
                </c:pt>
                <c:pt idx="81">
                  <c:v>0.13213505</c:v>
                </c:pt>
                <c:pt idx="82">
                  <c:v>0.26769232999999998</c:v>
                </c:pt>
                <c:pt idx="83">
                  <c:v>0.26076769999999999</c:v>
                </c:pt>
                <c:pt idx="84">
                  <c:v>7.9061510000000002E-2</c:v>
                </c:pt>
                <c:pt idx="85">
                  <c:v>0.12204027000000001</c:v>
                </c:pt>
                <c:pt idx="86">
                  <c:v>0.14974403</c:v>
                </c:pt>
                <c:pt idx="87">
                  <c:v>2.2253990000000001E-2</c:v>
                </c:pt>
                <c:pt idx="88">
                  <c:v>0.23102283000000001</c:v>
                </c:pt>
                <c:pt idx="89">
                  <c:v>0.17660427000000001</c:v>
                </c:pt>
                <c:pt idx="90">
                  <c:v>0.21773529</c:v>
                </c:pt>
                <c:pt idx="91">
                  <c:v>1.4142135E-2</c:v>
                </c:pt>
                <c:pt idx="92">
                  <c:v>0.15994337</c:v>
                </c:pt>
                <c:pt idx="93">
                  <c:v>0.20180416000000001</c:v>
                </c:pt>
                <c:pt idx="94">
                  <c:v>0.1114769</c:v>
                </c:pt>
                <c:pt idx="95">
                  <c:v>0.23882085</c:v>
                </c:pt>
                <c:pt idx="96">
                  <c:v>0.2659397</c:v>
                </c:pt>
                <c:pt idx="97">
                  <c:v>0.19668102000000001</c:v>
                </c:pt>
                <c:pt idx="98">
                  <c:v>0.23454094</c:v>
                </c:pt>
                <c:pt idx="99">
                  <c:v>0.101719856</c:v>
                </c:pt>
                <c:pt idx="100">
                  <c:v>0.124676704</c:v>
                </c:pt>
                <c:pt idx="101">
                  <c:v>0.10913109999999999</c:v>
                </c:pt>
                <c:pt idx="102">
                  <c:v>0.13789749000000001</c:v>
                </c:pt>
                <c:pt idx="103">
                  <c:v>0.17534327999999999</c:v>
                </c:pt>
                <c:pt idx="104">
                  <c:v>6.0101435000000002E-2</c:v>
                </c:pt>
                <c:pt idx="105">
                  <c:v>0.17922400999999999</c:v>
                </c:pt>
                <c:pt idx="106">
                  <c:v>1.4142141E-2</c:v>
                </c:pt>
                <c:pt idx="107">
                  <c:v>0.19537973</c:v>
                </c:pt>
                <c:pt idx="108">
                  <c:v>2.2360675E-2</c:v>
                </c:pt>
                <c:pt idx="109">
                  <c:v>0.18360233000000001</c:v>
                </c:pt>
                <c:pt idx="110">
                  <c:v>0.31407952</c:v>
                </c:pt>
                <c:pt idx="111">
                  <c:v>0.23483372</c:v>
                </c:pt>
                <c:pt idx="112">
                  <c:v>0.19075966</c:v>
                </c:pt>
                <c:pt idx="113">
                  <c:v>0.22552145000000001</c:v>
                </c:pt>
                <c:pt idx="114">
                  <c:v>0.17803000999999999</c:v>
                </c:pt>
                <c:pt idx="115">
                  <c:v>0.14268017</c:v>
                </c:pt>
                <c:pt idx="116">
                  <c:v>0.13360142999999999</c:v>
                </c:pt>
                <c:pt idx="117">
                  <c:v>0.26915696</c:v>
                </c:pt>
                <c:pt idx="118">
                  <c:v>7.150078E-2</c:v>
                </c:pt>
                <c:pt idx="119">
                  <c:v>0.16991344</c:v>
                </c:pt>
                <c:pt idx="120">
                  <c:v>0.13168526</c:v>
                </c:pt>
                <c:pt idx="121">
                  <c:v>0.18411350000000001</c:v>
                </c:pt>
                <c:pt idx="122">
                  <c:v>0.25428557000000002</c:v>
                </c:pt>
                <c:pt idx="123">
                  <c:v>0.14638016000000001</c:v>
                </c:pt>
                <c:pt idx="124">
                  <c:v>0.14328825000000001</c:v>
                </c:pt>
                <c:pt idx="125">
                  <c:v>0.21712422000000001</c:v>
                </c:pt>
                <c:pt idx="126">
                  <c:v>0.10528659999999999</c:v>
                </c:pt>
                <c:pt idx="127">
                  <c:v>0.28449845000000001</c:v>
                </c:pt>
                <c:pt idx="128">
                  <c:v>0.21360683</c:v>
                </c:pt>
                <c:pt idx="129">
                  <c:v>0.15140103999999999</c:v>
                </c:pt>
                <c:pt idx="130">
                  <c:v>0.12584113999999999</c:v>
                </c:pt>
                <c:pt idx="131">
                  <c:v>0.23579596999999999</c:v>
                </c:pt>
                <c:pt idx="132">
                  <c:v>0.14786911</c:v>
                </c:pt>
                <c:pt idx="133">
                  <c:v>0.1748209</c:v>
                </c:pt>
                <c:pt idx="134">
                  <c:v>0.28601027000000001</c:v>
                </c:pt>
                <c:pt idx="135">
                  <c:v>0.13089275</c:v>
                </c:pt>
                <c:pt idx="136">
                  <c:v>0.26104957000000001</c:v>
                </c:pt>
                <c:pt idx="137">
                  <c:v>0.10193449</c:v>
                </c:pt>
                <c:pt idx="138">
                  <c:v>7.8615190000000001E-2</c:v>
                </c:pt>
                <c:pt idx="139">
                  <c:v>0.18883800000000001</c:v>
                </c:pt>
                <c:pt idx="140">
                  <c:v>0.15607857999999999</c:v>
                </c:pt>
                <c:pt idx="141">
                  <c:v>0.10482311</c:v>
                </c:pt>
                <c:pt idx="142">
                  <c:v>0.13313865999999999</c:v>
                </c:pt>
                <c:pt idx="143">
                  <c:v>0.17241096</c:v>
                </c:pt>
                <c:pt idx="144">
                  <c:v>0.14783858999999999</c:v>
                </c:pt>
                <c:pt idx="145">
                  <c:v>0.12543392</c:v>
                </c:pt>
                <c:pt idx="146">
                  <c:v>0.23069000000000001</c:v>
                </c:pt>
                <c:pt idx="147">
                  <c:v>0.10240936</c:v>
                </c:pt>
                <c:pt idx="148">
                  <c:v>0.19803053000000001</c:v>
                </c:pt>
                <c:pt idx="149">
                  <c:v>0.23259029000000001</c:v>
                </c:pt>
                <c:pt idx="150">
                  <c:v>0.17356585999999999</c:v>
                </c:pt>
                <c:pt idx="151">
                  <c:v>0.34336662000000001</c:v>
                </c:pt>
                <c:pt idx="152">
                  <c:v>0.21632862</c:v>
                </c:pt>
                <c:pt idx="153">
                  <c:v>1.4142137000000001E-2</c:v>
                </c:pt>
                <c:pt idx="154">
                  <c:v>0.12963342999999999</c:v>
                </c:pt>
                <c:pt idx="155">
                  <c:v>0.21001624999999999</c:v>
                </c:pt>
                <c:pt idx="156">
                  <c:v>0.17144298999999999</c:v>
                </c:pt>
                <c:pt idx="157">
                  <c:v>0.1732744</c:v>
                </c:pt>
                <c:pt idx="158">
                  <c:v>0.21944760999999999</c:v>
                </c:pt>
                <c:pt idx="159">
                  <c:v>0.10751152</c:v>
                </c:pt>
                <c:pt idx="160">
                  <c:v>0.15818739000000001</c:v>
                </c:pt>
                <c:pt idx="161">
                  <c:v>9.6449850000000004E-2</c:v>
                </c:pt>
                <c:pt idx="162">
                  <c:v>0.14747262</c:v>
                </c:pt>
                <c:pt idx="163">
                  <c:v>0.16295767</c:v>
                </c:pt>
                <c:pt idx="164">
                  <c:v>0.19083214000000001</c:v>
                </c:pt>
                <c:pt idx="165">
                  <c:v>0.27293204999999998</c:v>
                </c:pt>
                <c:pt idx="166">
                  <c:v>0.26701380000000002</c:v>
                </c:pt>
                <c:pt idx="167">
                  <c:v>0.2025652</c:v>
                </c:pt>
                <c:pt idx="168">
                  <c:v>0.23877239</c:v>
                </c:pt>
                <c:pt idx="169">
                  <c:v>1.4142135E-2</c:v>
                </c:pt>
                <c:pt idx="170">
                  <c:v>6.183338E-2</c:v>
                </c:pt>
                <c:pt idx="171">
                  <c:v>7.2032929999999995E-2</c:v>
                </c:pt>
                <c:pt idx="172">
                  <c:v>0.26714443999999998</c:v>
                </c:pt>
                <c:pt idx="173">
                  <c:v>0.23242450000000001</c:v>
                </c:pt>
                <c:pt idx="174">
                  <c:v>0.24622058999999999</c:v>
                </c:pt>
                <c:pt idx="175">
                  <c:v>0.14090705000000001</c:v>
                </c:pt>
                <c:pt idx="176">
                  <c:v>0.11771011000000001</c:v>
                </c:pt>
                <c:pt idx="177">
                  <c:v>0.23038101</c:v>
                </c:pt>
                <c:pt idx="178">
                  <c:v>4.3133020000000001E-2</c:v>
                </c:pt>
                <c:pt idx="179">
                  <c:v>0.13416407999999999</c:v>
                </c:pt>
                <c:pt idx="180">
                  <c:v>0.12761879000000001</c:v>
                </c:pt>
                <c:pt idx="181">
                  <c:v>0.15496254000000001</c:v>
                </c:pt>
                <c:pt idx="182">
                  <c:v>0.11721674</c:v>
                </c:pt>
                <c:pt idx="183">
                  <c:v>8.3638190000000001E-2</c:v>
                </c:pt>
                <c:pt idx="184">
                  <c:v>0.119709015</c:v>
                </c:pt>
                <c:pt idx="185">
                  <c:v>0.23632622</c:v>
                </c:pt>
                <c:pt idx="186">
                  <c:v>0.10149387</c:v>
                </c:pt>
                <c:pt idx="187">
                  <c:v>0.15033299</c:v>
                </c:pt>
                <c:pt idx="188">
                  <c:v>0.11089611000000001</c:v>
                </c:pt>
                <c:pt idx="189">
                  <c:v>0.24959391</c:v>
                </c:pt>
                <c:pt idx="190">
                  <c:v>0.13675117000000001</c:v>
                </c:pt>
                <c:pt idx="191">
                  <c:v>0.13838363000000001</c:v>
                </c:pt>
                <c:pt idx="192">
                  <c:v>0.18396758999999999</c:v>
                </c:pt>
                <c:pt idx="193">
                  <c:v>0.17609358</c:v>
                </c:pt>
                <c:pt idx="194">
                  <c:v>0.13938189000000001</c:v>
                </c:pt>
                <c:pt idx="195">
                  <c:v>0.11399126</c:v>
                </c:pt>
                <c:pt idx="196">
                  <c:v>0.18988227999999999</c:v>
                </c:pt>
                <c:pt idx="197">
                  <c:v>0.27334310000000001</c:v>
                </c:pt>
                <c:pt idx="198">
                  <c:v>0.16918778000000001</c:v>
                </c:pt>
                <c:pt idx="199">
                  <c:v>0.114017546</c:v>
                </c:pt>
                <c:pt idx="200">
                  <c:v>1.3251405000000001E-2</c:v>
                </c:pt>
                <c:pt idx="201">
                  <c:v>0.13329315</c:v>
                </c:pt>
                <c:pt idx="202">
                  <c:v>0.14388846999999999</c:v>
                </c:pt>
                <c:pt idx="203">
                  <c:v>0.15432357999999999</c:v>
                </c:pt>
                <c:pt idx="204">
                  <c:v>6.0000001999999997E-2</c:v>
                </c:pt>
                <c:pt idx="205">
                  <c:v>0.14190769</c:v>
                </c:pt>
                <c:pt idx="206">
                  <c:v>0.12187576</c:v>
                </c:pt>
                <c:pt idx="207">
                  <c:v>0.16117811000000001</c:v>
                </c:pt>
                <c:pt idx="208">
                  <c:v>0.14864350000000001</c:v>
                </c:pt>
                <c:pt idx="209">
                  <c:v>0.11325207</c:v>
                </c:pt>
                <c:pt idx="210">
                  <c:v>0.19058736000000001</c:v>
                </c:pt>
                <c:pt idx="211">
                  <c:v>0.14823648</c:v>
                </c:pt>
                <c:pt idx="212">
                  <c:v>0.1319313</c:v>
                </c:pt>
                <c:pt idx="213">
                  <c:v>0.21196866</c:v>
                </c:pt>
                <c:pt idx="214">
                  <c:v>0.20241582</c:v>
                </c:pt>
                <c:pt idx="215">
                  <c:v>0.22848605999999999</c:v>
                </c:pt>
                <c:pt idx="216">
                  <c:v>0.20024982</c:v>
                </c:pt>
                <c:pt idx="217">
                  <c:v>0.13499069</c:v>
                </c:pt>
                <c:pt idx="218">
                  <c:v>0.22574806</c:v>
                </c:pt>
                <c:pt idx="219">
                  <c:v>0.30173206000000002</c:v>
                </c:pt>
                <c:pt idx="220">
                  <c:v>0.11478679999999999</c:v>
                </c:pt>
                <c:pt idx="221">
                  <c:v>0.15692793999999999</c:v>
                </c:pt>
                <c:pt idx="222">
                  <c:v>0.1160202</c:v>
                </c:pt>
                <c:pt idx="223">
                  <c:v>0.26293886</c:v>
                </c:pt>
                <c:pt idx="224">
                  <c:v>0.28307294999999999</c:v>
                </c:pt>
                <c:pt idx="225">
                  <c:v>0.46662663999999998</c:v>
                </c:pt>
                <c:pt idx="226">
                  <c:v>0.1988008</c:v>
                </c:pt>
                <c:pt idx="227">
                  <c:v>3.6055505000000002E-2</c:v>
                </c:pt>
                <c:pt idx="228">
                  <c:v>0.21949052999999999</c:v>
                </c:pt>
                <c:pt idx="229">
                  <c:v>0.21599293</c:v>
                </c:pt>
                <c:pt idx="230">
                  <c:v>0.16359138000000001</c:v>
                </c:pt>
                <c:pt idx="231">
                  <c:v>0.22965360000000001</c:v>
                </c:pt>
                <c:pt idx="232">
                  <c:v>8.8166535000000004E-2</c:v>
                </c:pt>
                <c:pt idx="233">
                  <c:v>0.16212272999999999</c:v>
                </c:pt>
                <c:pt idx="234">
                  <c:v>0.17360914</c:v>
                </c:pt>
                <c:pt idx="235">
                  <c:v>0.24408220999999999</c:v>
                </c:pt>
                <c:pt idx="236">
                  <c:v>0.20357585</c:v>
                </c:pt>
                <c:pt idx="237">
                  <c:v>0.21591777000000001</c:v>
                </c:pt>
                <c:pt idx="238">
                  <c:v>0.16078639</c:v>
                </c:pt>
                <c:pt idx="239">
                  <c:v>0.36039781999999998</c:v>
                </c:pt>
                <c:pt idx="240">
                  <c:v>0.10999998499999999</c:v>
                </c:pt>
                <c:pt idx="241">
                  <c:v>0.16953658999999999</c:v>
                </c:pt>
                <c:pt idx="242">
                  <c:v>0.14314270000000001</c:v>
                </c:pt>
                <c:pt idx="243">
                  <c:v>0.11041593600000001</c:v>
                </c:pt>
                <c:pt idx="244">
                  <c:v>0.11429977400000001</c:v>
                </c:pt>
                <c:pt idx="245">
                  <c:v>0.02</c:v>
                </c:pt>
                <c:pt idx="246">
                  <c:v>0.1724049</c:v>
                </c:pt>
                <c:pt idx="247">
                  <c:v>0.10994837</c:v>
                </c:pt>
                <c:pt idx="248">
                  <c:v>0.20913506000000001</c:v>
                </c:pt>
                <c:pt idx="249">
                  <c:v>0.17200994</c:v>
                </c:pt>
                <c:pt idx="250">
                  <c:v>0.12083048</c:v>
                </c:pt>
                <c:pt idx="251">
                  <c:v>0.1741209</c:v>
                </c:pt>
                <c:pt idx="252">
                  <c:v>0.14035671999999999</c:v>
                </c:pt>
                <c:pt idx="253">
                  <c:v>0.12469625500000001</c:v>
                </c:pt>
                <c:pt idx="254">
                  <c:v>0.25594139999999999</c:v>
                </c:pt>
                <c:pt idx="255">
                  <c:v>0.30302430000000002</c:v>
                </c:pt>
                <c:pt idx="256">
                  <c:v>0.16585785</c:v>
                </c:pt>
                <c:pt idx="257">
                  <c:v>0.13101101000000001</c:v>
                </c:pt>
                <c:pt idx="258">
                  <c:v>0.30015373000000001</c:v>
                </c:pt>
                <c:pt idx="259">
                  <c:v>0.20499539999999999</c:v>
                </c:pt>
                <c:pt idx="260">
                  <c:v>0.106524706</c:v>
                </c:pt>
                <c:pt idx="261">
                  <c:v>0.14917469</c:v>
                </c:pt>
                <c:pt idx="262">
                  <c:v>0.24513172999999999</c:v>
                </c:pt>
                <c:pt idx="263">
                  <c:v>3.6055516000000003E-2</c:v>
                </c:pt>
                <c:pt idx="264">
                  <c:v>2.2360682E-2</c:v>
                </c:pt>
                <c:pt idx="265">
                  <c:v>0.22980452000000001</c:v>
                </c:pt>
                <c:pt idx="266">
                  <c:v>0.10194491999999999</c:v>
                </c:pt>
                <c:pt idx="267">
                  <c:v>0.27573251999999998</c:v>
                </c:pt>
                <c:pt idx="268">
                  <c:v>0.10707617</c:v>
                </c:pt>
                <c:pt idx="269">
                  <c:v>0.15690230999999999</c:v>
                </c:pt>
                <c:pt idx="270">
                  <c:v>0.25739287999999999</c:v>
                </c:pt>
                <c:pt idx="271">
                  <c:v>0.16465759999999999</c:v>
                </c:pt>
                <c:pt idx="272">
                  <c:v>0.14132747000000001</c:v>
                </c:pt>
                <c:pt idx="273">
                  <c:v>0.17678118000000001</c:v>
                </c:pt>
                <c:pt idx="274">
                  <c:v>0.16719913</c:v>
                </c:pt>
                <c:pt idx="275">
                  <c:v>0.23191336000000001</c:v>
                </c:pt>
                <c:pt idx="276">
                  <c:v>0.1723538</c:v>
                </c:pt>
                <c:pt idx="277">
                  <c:v>0.20892190999999999</c:v>
                </c:pt>
                <c:pt idx="278">
                  <c:v>0.13768005</c:v>
                </c:pt>
                <c:pt idx="279">
                  <c:v>0.14751433999999999</c:v>
                </c:pt>
                <c:pt idx="280">
                  <c:v>0.20183182</c:v>
                </c:pt>
                <c:pt idx="281">
                  <c:v>0.14786625</c:v>
                </c:pt>
                <c:pt idx="282">
                  <c:v>0.22687006000000001</c:v>
                </c:pt>
                <c:pt idx="283">
                  <c:v>0.16833877999999999</c:v>
                </c:pt>
                <c:pt idx="284">
                  <c:v>0.22280311999999999</c:v>
                </c:pt>
                <c:pt idx="285">
                  <c:v>0.123708844</c:v>
                </c:pt>
                <c:pt idx="286">
                  <c:v>0.20194720999999999</c:v>
                </c:pt>
                <c:pt idx="287">
                  <c:v>0.12512016000000001</c:v>
                </c:pt>
                <c:pt idx="288">
                  <c:v>1.4142132999999999E-2</c:v>
                </c:pt>
                <c:pt idx="289">
                  <c:v>0.19545102</c:v>
                </c:pt>
                <c:pt idx="290">
                  <c:v>0.16319990000000001</c:v>
                </c:pt>
                <c:pt idx="291">
                  <c:v>0.18763351</c:v>
                </c:pt>
                <c:pt idx="292">
                  <c:v>0.18637085</c:v>
                </c:pt>
                <c:pt idx="293">
                  <c:v>8.1954955999999995E-2</c:v>
                </c:pt>
                <c:pt idx="294">
                  <c:v>0.21255112000000001</c:v>
                </c:pt>
                <c:pt idx="295">
                  <c:v>0.22734499</c:v>
                </c:pt>
                <c:pt idx="296">
                  <c:v>0.11363506</c:v>
                </c:pt>
                <c:pt idx="297">
                  <c:v>0.11950683600000001</c:v>
                </c:pt>
                <c:pt idx="298">
                  <c:v>0.20664787000000001</c:v>
                </c:pt>
                <c:pt idx="299">
                  <c:v>0.19695652</c:v>
                </c:pt>
                <c:pt idx="300">
                  <c:v>0.19657897999999999</c:v>
                </c:pt>
                <c:pt idx="301">
                  <c:v>9.9736690000000003E-2</c:v>
                </c:pt>
                <c:pt idx="302">
                  <c:v>0.17076622999999999</c:v>
                </c:pt>
                <c:pt idx="303">
                  <c:v>0.118542805</c:v>
                </c:pt>
                <c:pt idx="304">
                  <c:v>0.12028693999999999</c:v>
                </c:pt>
                <c:pt idx="305">
                  <c:v>0.18662405000000001</c:v>
                </c:pt>
                <c:pt idx="306">
                  <c:v>0.16994190000000001</c:v>
                </c:pt>
                <c:pt idx="307">
                  <c:v>0.17591762999999999</c:v>
                </c:pt>
                <c:pt idx="308">
                  <c:v>0.14991874999999999</c:v>
                </c:pt>
                <c:pt idx="309">
                  <c:v>0.22411072000000001</c:v>
                </c:pt>
                <c:pt idx="310">
                  <c:v>8.4395170000000005E-2</c:v>
                </c:pt>
                <c:pt idx="311">
                  <c:v>0.2039175</c:v>
                </c:pt>
                <c:pt idx="312">
                  <c:v>9.9118949999999997E-2</c:v>
                </c:pt>
                <c:pt idx="313">
                  <c:v>0.24686717999999999</c:v>
                </c:pt>
                <c:pt idx="314">
                  <c:v>0.17915106</c:v>
                </c:pt>
                <c:pt idx="315">
                  <c:v>0.13468361000000001</c:v>
                </c:pt>
                <c:pt idx="316">
                  <c:v>0.14466095000000001</c:v>
                </c:pt>
                <c:pt idx="317">
                  <c:v>0.21031733999999999</c:v>
                </c:pt>
                <c:pt idx="318">
                  <c:v>0.11180341000000001</c:v>
                </c:pt>
                <c:pt idx="319">
                  <c:v>0.30919552</c:v>
                </c:pt>
                <c:pt idx="320">
                  <c:v>0.33241540000000003</c:v>
                </c:pt>
                <c:pt idx="321">
                  <c:v>9.3641279999999993E-2</c:v>
                </c:pt>
                <c:pt idx="322">
                  <c:v>0.12490272500000001</c:v>
                </c:pt>
                <c:pt idx="323">
                  <c:v>0.27294689999999999</c:v>
                </c:pt>
                <c:pt idx="324">
                  <c:v>8.2428514999999994E-2</c:v>
                </c:pt>
                <c:pt idx="325">
                  <c:v>0.24334526000000001</c:v>
                </c:pt>
                <c:pt idx="326">
                  <c:v>0.15668559000000001</c:v>
                </c:pt>
                <c:pt idx="327">
                  <c:v>0.15902459999999999</c:v>
                </c:pt>
                <c:pt idx="328">
                  <c:v>0.13666439</c:v>
                </c:pt>
                <c:pt idx="329">
                  <c:v>0.10117149</c:v>
                </c:pt>
                <c:pt idx="330">
                  <c:v>0.17136382999999999</c:v>
                </c:pt>
                <c:pt idx="331">
                  <c:v>0.17124432000000001</c:v>
                </c:pt>
                <c:pt idx="332">
                  <c:v>9.8230360000000003E-2</c:v>
                </c:pt>
                <c:pt idx="333">
                  <c:v>0.29999828000000001</c:v>
                </c:pt>
                <c:pt idx="334">
                  <c:v>0.124493614</c:v>
                </c:pt>
                <c:pt idx="335">
                  <c:v>1.0000004999999999E-2</c:v>
                </c:pt>
                <c:pt idx="336">
                  <c:v>0.28631496000000001</c:v>
                </c:pt>
                <c:pt idx="337">
                  <c:v>0.18729209999999999</c:v>
                </c:pt>
                <c:pt idx="338">
                  <c:v>9.8595619999999995E-2</c:v>
                </c:pt>
                <c:pt idx="339">
                  <c:v>1.4142141E-2</c:v>
                </c:pt>
                <c:pt idx="340">
                  <c:v>0.18945885000000001</c:v>
                </c:pt>
                <c:pt idx="341">
                  <c:v>8.5500720000000002E-2</c:v>
                </c:pt>
                <c:pt idx="342">
                  <c:v>0.12730789000000001</c:v>
                </c:pt>
                <c:pt idx="343">
                  <c:v>0.12221861000000001</c:v>
                </c:pt>
                <c:pt idx="344">
                  <c:v>0.12963867000000001</c:v>
                </c:pt>
                <c:pt idx="345">
                  <c:v>0.12298918</c:v>
                </c:pt>
                <c:pt idx="346">
                  <c:v>8.5440039999999995E-2</c:v>
                </c:pt>
                <c:pt idx="347">
                  <c:v>0.20771790000000001</c:v>
                </c:pt>
                <c:pt idx="348">
                  <c:v>0.22669719999999999</c:v>
                </c:pt>
                <c:pt idx="349">
                  <c:v>0.11281371</c:v>
                </c:pt>
                <c:pt idx="350">
                  <c:v>0.13931704</c:v>
                </c:pt>
                <c:pt idx="351">
                  <c:v>0.14863299999999999</c:v>
                </c:pt>
                <c:pt idx="352">
                  <c:v>0.121451795</c:v>
                </c:pt>
                <c:pt idx="353">
                  <c:v>0.16248703</c:v>
                </c:pt>
                <c:pt idx="354">
                  <c:v>8.5662719999999998E-2</c:v>
                </c:pt>
                <c:pt idx="355">
                  <c:v>0.124736786</c:v>
                </c:pt>
                <c:pt idx="356">
                  <c:v>0.16712569999999999</c:v>
                </c:pt>
                <c:pt idx="357">
                  <c:v>0.13881921999999999</c:v>
                </c:pt>
                <c:pt idx="358">
                  <c:v>0.111974716</c:v>
                </c:pt>
                <c:pt idx="359">
                  <c:v>9.5843314999999998E-2</c:v>
                </c:pt>
                <c:pt idx="360">
                  <c:v>0.25376320000000002</c:v>
                </c:pt>
                <c:pt idx="361">
                  <c:v>0.29045700000000002</c:v>
                </c:pt>
                <c:pt idx="362">
                  <c:v>0.19839382</c:v>
                </c:pt>
                <c:pt idx="363">
                  <c:v>0.16606522000000001</c:v>
                </c:pt>
                <c:pt idx="364">
                  <c:v>0.15798569000000001</c:v>
                </c:pt>
                <c:pt idx="365">
                  <c:v>0.10754967</c:v>
                </c:pt>
                <c:pt idx="366">
                  <c:v>0.20770419000000001</c:v>
                </c:pt>
                <c:pt idx="367">
                  <c:v>9.6975385999999997E-2</c:v>
                </c:pt>
                <c:pt idx="368">
                  <c:v>0.28471183999999999</c:v>
                </c:pt>
                <c:pt idx="369">
                  <c:v>0.11128043999999999</c:v>
                </c:pt>
                <c:pt idx="370">
                  <c:v>0.13977432000000001</c:v>
                </c:pt>
                <c:pt idx="371">
                  <c:v>0.20231906</c:v>
                </c:pt>
                <c:pt idx="372">
                  <c:v>0.15825057000000001</c:v>
                </c:pt>
                <c:pt idx="373">
                  <c:v>0.17095025999999999</c:v>
                </c:pt>
                <c:pt idx="374">
                  <c:v>0.24033642</c:v>
                </c:pt>
                <c:pt idx="375">
                  <c:v>0.29986047999999998</c:v>
                </c:pt>
                <c:pt idx="376">
                  <c:v>9.9294454000000004E-2</c:v>
                </c:pt>
                <c:pt idx="377">
                  <c:v>0.17189693</c:v>
                </c:pt>
                <c:pt idx="378">
                  <c:v>0.15123033999999999</c:v>
                </c:pt>
                <c:pt idx="379">
                  <c:v>0.108044975</c:v>
                </c:pt>
                <c:pt idx="380">
                  <c:v>0.19588876</c:v>
                </c:pt>
                <c:pt idx="381">
                  <c:v>1.4142135E-2</c:v>
                </c:pt>
                <c:pt idx="382">
                  <c:v>0.19465732999999999</c:v>
                </c:pt>
                <c:pt idx="383">
                  <c:v>0.21017885</c:v>
                </c:pt>
                <c:pt idx="384">
                  <c:v>0.18390798999999999</c:v>
                </c:pt>
                <c:pt idx="385">
                  <c:v>0.18252945000000001</c:v>
                </c:pt>
                <c:pt idx="386">
                  <c:v>0.14432191999999999</c:v>
                </c:pt>
                <c:pt idx="387">
                  <c:v>8.2902909999999996E-2</c:v>
                </c:pt>
                <c:pt idx="388">
                  <c:v>0.11791038500000001</c:v>
                </c:pt>
                <c:pt idx="389">
                  <c:v>0.12769721000000001</c:v>
                </c:pt>
                <c:pt idx="390">
                  <c:v>0.17517089999999999</c:v>
                </c:pt>
                <c:pt idx="391">
                  <c:v>8.7678519999999996E-2</c:v>
                </c:pt>
                <c:pt idx="392">
                  <c:v>0.12083045000000001</c:v>
                </c:pt>
                <c:pt idx="393">
                  <c:v>0.15525441000000001</c:v>
                </c:pt>
                <c:pt idx="394">
                  <c:v>3.0000000999999998E-2</c:v>
                </c:pt>
                <c:pt idx="395">
                  <c:v>0.15279578999999999</c:v>
                </c:pt>
                <c:pt idx="396">
                  <c:v>0.27448654</c:v>
                </c:pt>
                <c:pt idx="397">
                  <c:v>0.11045359</c:v>
                </c:pt>
                <c:pt idx="398">
                  <c:v>0.27357387999999999</c:v>
                </c:pt>
                <c:pt idx="399">
                  <c:v>0.21672583000000001</c:v>
                </c:pt>
                <c:pt idx="400">
                  <c:v>0.19926405</c:v>
                </c:pt>
                <c:pt idx="401">
                  <c:v>0.13763418999999999</c:v>
                </c:pt>
                <c:pt idx="402">
                  <c:v>0.14528083999999999</c:v>
                </c:pt>
                <c:pt idx="403">
                  <c:v>0.16690326</c:v>
                </c:pt>
                <c:pt idx="404">
                  <c:v>0.12504005000000001</c:v>
                </c:pt>
                <c:pt idx="405">
                  <c:v>0.32101249999999998</c:v>
                </c:pt>
                <c:pt idx="406">
                  <c:v>0.14961624000000001</c:v>
                </c:pt>
                <c:pt idx="407">
                  <c:v>0.16185474</c:v>
                </c:pt>
                <c:pt idx="408">
                  <c:v>0.11420345</c:v>
                </c:pt>
                <c:pt idx="409">
                  <c:v>0.32621192999999998</c:v>
                </c:pt>
                <c:pt idx="410">
                  <c:v>1.9142138E-2</c:v>
                </c:pt>
                <c:pt idx="411">
                  <c:v>0.28795051999999999</c:v>
                </c:pt>
                <c:pt idx="412">
                  <c:v>0.119659424</c:v>
                </c:pt>
                <c:pt idx="413">
                  <c:v>0.11800956999999999</c:v>
                </c:pt>
                <c:pt idx="414">
                  <c:v>0.13582896999999999</c:v>
                </c:pt>
                <c:pt idx="415">
                  <c:v>8.4270600000000001E-2</c:v>
                </c:pt>
                <c:pt idx="416">
                  <c:v>0.19234841999999999</c:v>
                </c:pt>
                <c:pt idx="417">
                  <c:v>0.11142539999999999</c:v>
                </c:pt>
                <c:pt idx="418">
                  <c:v>0.16442536999999999</c:v>
                </c:pt>
                <c:pt idx="419">
                  <c:v>0.112288</c:v>
                </c:pt>
                <c:pt idx="420">
                  <c:v>0.35441899999999998</c:v>
                </c:pt>
                <c:pt idx="421">
                  <c:v>0.24690723000000001</c:v>
                </c:pt>
                <c:pt idx="422">
                  <c:v>3.9854753999999999E-2</c:v>
                </c:pt>
                <c:pt idx="423">
                  <c:v>0.34877205</c:v>
                </c:pt>
                <c:pt idx="424">
                  <c:v>0.27859592</c:v>
                </c:pt>
                <c:pt idx="425">
                  <c:v>0.17822075000000001</c:v>
                </c:pt>
                <c:pt idx="426">
                  <c:v>0.17950140000000001</c:v>
                </c:pt>
                <c:pt idx="427">
                  <c:v>0.19291115</c:v>
                </c:pt>
                <c:pt idx="428">
                  <c:v>0.12604904</c:v>
                </c:pt>
                <c:pt idx="429">
                  <c:v>0.14131641</c:v>
                </c:pt>
                <c:pt idx="430">
                  <c:v>0.21507129999999999</c:v>
                </c:pt>
                <c:pt idx="431">
                  <c:v>0.12230965000000001</c:v>
                </c:pt>
                <c:pt idx="432">
                  <c:v>0.114017546</c:v>
                </c:pt>
                <c:pt idx="433">
                  <c:v>7.4317930000000004E-2</c:v>
                </c:pt>
                <c:pt idx="434">
                  <c:v>0.18773745999999999</c:v>
                </c:pt>
                <c:pt idx="435">
                  <c:v>0.12775897999999999</c:v>
                </c:pt>
                <c:pt idx="436">
                  <c:v>0.20999527000000001</c:v>
                </c:pt>
                <c:pt idx="437">
                  <c:v>0.23783153000000001</c:v>
                </c:pt>
                <c:pt idx="438">
                  <c:v>0.20247793</c:v>
                </c:pt>
                <c:pt idx="439">
                  <c:v>0.11872387</c:v>
                </c:pt>
                <c:pt idx="440">
                  <c:v>0.12446689599999999</c:v>
                </c:pt>
                <c:pt idx="441">
                  <c:v>0.15824031999999999</c:v>
                </c:pt>
                <c:pt idx="442">
                  <c:v>0.20135497999999999</c:v>
                </c:pt>
                <c:pt idx="443">
                  <c:v>6.8467749999999994E-2</c:v>
                </c:pt>
                <c:pt idx="444">
                  <c:v>0.11180340499999999</c:v>
                </c:pt>
                <c:pt idx="445">
                  <c:v>0.14750767000000001</c:v>
                </c:pt>
                <c:pt idx="446">
                  <c:v>0.10393444</c:v>
                </c:pt>
                <c:pt idx="447">
                  <c:v>0.15052604999999999</c:v>
                </c:pt>
                <c:pt idx="448">
                  <c:v>8.2338239999999993E-2</c:v>
                </c:pt>
                <c:pt idx="449">
                  <c:v>0.11643537</c:v>
                </c:pt>
                <c:pt idx="450">
                  <c:v>0.32966065</c:v>
                </c:pt>
                <c:pt idx="451">
                  <c:v>0.19509697000000001</c:v>
                </c:pt>
                <c:pt idx="452">
                  <c:v>0.13449478000000001</c:v>
                </c:pt>
                <c:pt idx="453">
                  <c:v>2.191338E-2</c:v>
                </c:pt>
                <c:pt idx="454">
                  <c:v>9.3777180000000002E-2</c:v>
                </c:pt>
                <c:pt idx="455">
                  <c:v>0.16155493000000001</c:v>
                </c:pt>
                <c:pt idx="456">
                  <c:v>0.14088702</c:v>
                </c:pt>
                <c:pt idx="457">
                  <c:v>0.120827645</c:v>
                </c:pt>
                <c:pt idx="458">
                  <c:v>0.22222173000000001</c:v>
                </c:pt>
                <c:pt idx="459">
                  <c:v>0.16710472000000001</c:v>
                </c:pt>
                <c:pt idx="460">
                  <c:v>0.25589751999999999</c:v>
                </c:pt>
                <c:pt idx="461">
                  <c:v>0.11493771</c:v>
                </c:pt>
                <c:pt idx="462">
                  <c:v>0.24299622000000001</c:v>
                </c:pt>
                <c:pt idx="463">
                  <c:v>0.27002262999999999</c:v>
                </c:pt>
                <c:pt idx="464">
                  <c:v>0.17938042000000001</c:v>
                </c:pt>
                <c:pt idx="465">
                  <c:v>0.22554647999999999</c:v>
                </c:pt>
                <c:pt idx="466">
                  <c:v>0.1118034</c:v>
                </c:pt>
                <c:pt idx="467">
                  <c:v>0.10159232999999999</c:v>
                </c:pt>
                <c:pt idx="468">
                  <c:v>5.9237704000000002E-2</c:v>
                </c:pt>
                <c:pt idx="469">
                  <c:v>0.29265022000000002</c:v>
                </c:pt>
                <c:pt idx="470">
                  <c:v>0.18289660999999999</c:v>
                </c:pt>
                <c:pt idx="471">
                  <c:v>0.11873578999999999</c:v>
                </c:pt>
                <c:pt idx="472">
                  <c:v>0.16027759999999999</c:v>
                </c:pt>
                <c:pt idx="473">
                  <c:v>3.7782206999999998E-2</c:v>
                </c:pt>
                <c:pt idx="474">
                  <c:v>3.1231068000000001E-2</c:v>
                </c:pt>
                <c:pt idx="475">
                  <c:v>0.27470040000000001</c:v>
                </c:pt>
                <c:pt idx="476">
                  <c:v>0.22115529</c:v>
                </c:pt>
                <c:pt idx="477">
                  <c:v>0.18277167999999999</c:v>
                </c:pt>
                <c:pt idx="478">
                  <c:v>0.112091064</c:v>
                </c:pt>
                <c:pt idx="479">
                  <c:v>9.9875405E-2</c:v>
                </c:pt>
                <c:pt idx="480">
                  <c:v>0.28773690000000002</c:v>
                </c:pt>
                <c:pt idx="481">
                  <c:v>9.9338529999999994E-2</c:v>
                </c:pt>
                <c:pt idx="482">
                  <c:v>0.13963318</c:v>
                </c:pt>
                <c:pt idx="483">
                  <c:v>0.11645969</c:v>
                </c:pt>
                <c:pt idx="484">
                  <c:v>0.110268</c:v>
                </c:pt>
                <c:pt idx="485">
                  <c:v>0.28605459999999999</c:v>
                </c:pt>
                <c:pt idx="486">
                  <c:v>0.109610155</c:v>
                </c:pt>
                <c:pt idx="487">
                  <c:v>0.21041799</c:v>
                </c:pt>
                <c:pt idx="488">
                  <c:v>0.12848950000000001</c:v>
                </c:pt>
                <c:pt idx="489">
                  <c:v>0.12857436999999999</c:v>
                </c:pt>
                <c:pt idx="490">
                  <c:v>0.12257004000000001</c:v>
                </c:pt>
                <c:pt idx="491">
                  <c:v>0.19977665</c:v>
                </c:pt>
                <c:pt idx="492">
                  <c:v>9.9327090000000007E-2</c:v>
                </c:pt>
                <c:pt idx="493">
                  <c:v>0.21843624</c:v>
                </c:pt>
                <c:pt idx="494">
                  <c:v>0.17363977</c:v>
                </c:pt>
                <c:pt idx="495">
                  <c:v>0.20416296</c:v>
                </c:pt>
                <c:pt idx="496">
                  <c:v>0.30128765000000002</c:v>
                </c:pt>
                <c:pt idx="497">
                  <c:v>0.24664357000000001</c:v>
                </c:pt>
                <c:pt idx="498">
                  <c:v>0.110328674</c:v>
                </c:pt>
                <c:pt idx="499">
                  <c:v>0.20016002999999999</c:v>
                </c:pt>
                <c:pt idx="500">
                  <c:v>0.1886796</c:v>
                </c:pt>
                <c:pt idx="501">
                  <c:v>0.20205687999999999</c:v>
                </c:pt>
                <c:pt idx="502">
                  <c:v>0.20026255000000001</c:v>
                </c:pt>
                <c:pt idx="503">
                  <c:v>0.12625504000000001</c:v>
                </c:pt>
                <c:pt idx="504">
                  <c:v>0.62720776</c:v>
                </c:pt>
                <c:pt idx="505">
                  <c:v>0.14633562</c:v>
                </c:pt>
                <c:pt idx="506">
                  <c:v>0.11966133</c:v>
                </c:pt>
                <c:pt idx="507">
                  <c:v>0.27903652000000001</c:v>
                </c:pt>
                <c:pt idx="508">
                  <c:v>0.122989655</c:v>
                </c:pt>
                <c:pt idx="509">
                  <c:v>0.15020752000000001</c:v>
                </c:pt>
                <c:pt idx="510">
                  <c:v>1.0000004999999999E-2</c:v>
                </c:pt>
                <c:pt idx="511">
                  <c:v>0.17546844</c:v>
                </c:pt>
                <c:pt idx="512">
                  <c:v>0.15963268</c:v>
                </c:pt>
                <c:pt idx="513">
                  <c:v>0.19937896999999999</c:v>
                </c:pt>
                <c:pt idx="514">
                  <c:v>0.16492423</c:v>
                </c:pt>
                <c:pt idx="515">
                  <c:v>0.16971206999999999</c:v>
                </c:pt>
                <c:pt idx="516">
                  <c:v>0.23736978</c:v>
                </c:pt>
                <c:pt idx="517">
                  <c:v>0.17101002000000001</c:v>
                </c:pt>
                <c:pt idx="518">
                  <c:v>0.15317976</c:v>
                </c:pt>
                <c:pt idx="519">
                  <c:v>0.19224057</c:v>
                </c:pt>
                <c:pt idx="520">
                  <c:v>0.21624684</c:v>
                </c:pt>
                <c:pt idx="521">
                  <c:v>0.117047</c:v>
                </c:pt>
                <c:pt idx="522">
                  <c:v>6.7082020000000006E-2</c:v>
                </c:pt>
                <c:pt idx="523">
                  <c:v>0.18643283999999999</c:v>
                </c:pt>
                <c:pt idx="524">
                  <c:v>0.23646832000000001</c:v>
                </c:pt>
                <c:pt idx="525">
                  <c:v>0.19326401000000001</c:v>
                </c:pt>
                <c:pt idx="526">
                  <c:v>8.6326360000000005E-2</c:v>
                </c:pt>
                <c:pt idx="527">
                  <c:v>0.19286059999999999</c:v>
                </c:pt>
                <c:pt idx="528">
                  <c:v>9.9935769999999993E-2</c:v>
                </c:pt>
                <c:pt idx="529">
                  <c:v>0.24239826</c:v>
                </c:pt>
                <c:pt idx="530">
                  <c:v>4.1231061999999999E-2</c:v>
                </c:pt>
                <c:pt idx="531">
                  <c:v>0.27757078000000002</c:v>
                </c:pt>
                <c:pt idx="532">
                  <c:v>0.17083620999999999</c:v>
                </c:pt>
                <c:pt idx="533">
                  <c:v>0.25547587999999999</c:v>
                </c:pt>
                <c:pt idx="534">
                  <c:v>0.17050599999999999</c:v>
                </c:pt>
                <c:pt idx="535">
                  <c:v>0.232903</c:v>
                </c:pt>
                <c:pt idx="536">
                  <c:v>0.12931835999999999</c:v>
                </c:pt>
                <c:pt idx="537">
                  <c:v>0.13601255000000001</c:v>
                </c:pt>
                <c:pt idx="538">
                  <c:v>0.27647685999999999</c:v>
                </c:pt>
                <c:pt idx="539">
                  <c:v>0.161026</c:v>
                </c:pt>
                <c:pt idx="540">
                  <c:v>0.21781325000000001</c:v>
                </c:pt>
                <c:pt idx="541">
                  <c:v>0.21869421</c:v>
                </c:pt>
                <c:pt idx="542">
                  <c:v>0.25172186000000002</c:v>
                </c:pt>
                <c:pt idx="543">
                  <c:v>0.16233516000000001</c:v>
                </c:pt>
                <c:pt idx="544">
                  <c:v>0.13341665</c:v>
                </c:pt>
                <c:pt idx="545">
                  <c:v>0.22670889</c:v>
                </c:pt>
                <c:pt idx="546">
                  <c:v>0.30221940000000003</c:v>
                </c:pt>
                <c:pt idx="547">
                  <c:v>0.12887144</c:v>
                </c:pt>
                <c:pt idx="548">
                  <c:v>0.13114118999999999</c:v>
                </c:pt>
                <c:pt idx="549">
                  <c:v>0.17293120000000001</c:v>
                </c:pt>
                <c:pt idx="550">
                  <c:v>0.25222254</c:v>
                </c:pt>
                <c:pt idx="551">
                  <c:v>0.23657084</c:v>
                </c:pt>
                <c:pt idx="552">
                  <c:v>0.28497647999999998</c:v>
                </c:pt>
                <c:pt idx="553">
                  <c:v>0.16220903</c:v>
                </c:pt>
                <c:pt idx="554">
                  <c:v>0.22185594</c:v>
                </c:pt>
                <c:pt idx="555">
                  <c:v>0.14841607000000001</c:v>
                </c:pt>
                <c:pt idx="556">
                  <c:v>0.12511485999999999</c:v>
                </c:pt>
                <c:pt idx="557">
                  <c:v>0.12903595000000001</c:v>
                </c:pt>
                <c:pt idx="558">
                  <c:v>0.14421987999999999</c:v>
                </c:pt>
                <c:pt idx="559">
                  <c:v>0.18867349999999999</c:v>
                </c:pt>
                <c:pt idx="560">
                  <c:v>0.14014149000000001</c:v>
                </c:pt>
                <c:pt idx="561">
                  <c:v>0.22028485</c:v>
                </c:pt>
                <c:pt idx="562">
                  <c:v>0.13129687000000001</c:v>
                </c:pt>
                <c:pt idx="563">
                  <c:v>0.19575261999999999</c:v>
                </c:pt>
                <c:pt idx="564">
                  <c:v>0.22897911000000001</c:v>
                </c:pt>
                <c:pt idx="565">
                  <c:v>9.9953175000000005E-2</c:v>
                </c:pt>
                <c:pt idx="566">
                  <c:v>0.27420527</c:v>
                </c:pt>
                <c:pt idx="567">
                  <c:v>0.108166546</c:v>
                </c:pt>
                <c:pt idx="568">
                  <c:v>2.0000002999999999E-2</c:v>
                </c:pt>
                <c:pt idx="569">
                  <c:v>0.21827858999999999</c:v>
                </c:pt>
                <c:pt idx="570">
                  <c:v>0.12418318</c:v>
                </c:pt>
                <c:pt idx="571">
                  <c:v>0.15038299999999999</c:v>
                </c:pt>
                <c:pt idx="572">
                  <c:v>3.8705825999999999E-2</c:v>
                </c:pt>
                <c:pt idx="573">
                  <c:v>0.15761137</c:v>
                </c:pt>
                <c:pt idx="574">
                  <c:v>0.24059927</c:v>
                </c:pt>
                <c:pt idx="575">
                  <c:v>0.14461470000000001</c:v>
                </c:pt>
                <c:pt idx="576">
                  <c:v>0.15570139999999999</c:v>
                </c:pt>
                <c:pt idx="577">
                  <c:v>0.11444092</c:v>
                </c:pt>
                <c:pt idx="578">
                  <c:v>9.5935820000000005E-2</c:v>
                </c:pt>
                <c:pt idx="579">
                  <c:v>0.13452768000000001</c:v>
                </c:pt>
                <c:pt idx="580">
                  <c:v>0.19361162000000001</c:v>
                </c:pt>
                <c:pt idx="581">
                  <c:v>0.16910648</c:v>
                </c:pt>
                <c:pt idx="582">
                  <c:v>4.9889087999999998E-2</c:v>
                </c:pt>
                <c:pt idx="583">
                  <c:v>0.21155167</c:v>
                </c:pt>
                <c:pt idx="584">
                  <c:v>0.15464252000000001</c:v>
                </c:pt>
                <c:pt idx="585">
                  <c:v>0.16076475000000001</c:v>
                </c:pt>
                <c:pt idx="586">
                  <c:v>0.13508701000000001</c:v>
                </c:pt>
                <c:pt idx="587">
                  <c:v>0.22360677000000001</c:v>
                </c:pt>
                <c:pt idx="588">
                  <c:v>0.1767273</c:v>
                </c:pt>
                <c:pt idx="589">
                  <c:v>0.1337055</c:v>
                </c:pt>
                <c:pt idx="590">
                  <c:v>0.18058394999999999</c:v>
                </c:pt>
                <c:pt idx="591">
                  <c:v>0.11629057</c:v>
                </c:pt>
                <c:pt idx="592">
                  <c:v>0.17653289999999999</c:v>
                </c:pt>
                <c:pt idx="593">
                  <c:v>0.2135582</c:v>
                </c:pt>
                <c:pt idx="594">
                  <c:v>9.3938229999999998E-2</c:v>
                </c:pt>
                <c:pt idx="595">
                  <c:v>0.16732037</c:v>
                </c:pt>
                <c:pt idx="596">
                  <c:v>0.1269846</c:v>
                </c:pt>
                <c:pt idx="597">
                  <c:v>0.16318321</c:v>
                </c:pt>
                <c:pt idx="598">
                  <c:v>0.16841983999999999</c:v>
                </c:pt>
                <c:pt idx="599">
                  <c:v>0.23345234000000001</c:v>
                </c:pt>
                <c:pt idx="600">
                  <c:v>0.11655235</c:v>
                </c:pt>
                <c:pt idx="601">
                  <c:v>0.23006439000000001</c:v>
                </c:pt>
                <c:pt idx="602">
                  <c:v>5.8309525000000001E-2</c:v>
                </c:pt>
                <c:pt idx="603">
                  <c:v>0.15310304999999999</c:v>
                </c:pt>
                <c:pt idx="604">
                  <c:v>0.22358798999999999</c:v>
                </c:pt>
                <c:pt idx="605">
                  <c:v>8.1339835999999999E-2</c:v>
                </c:pt>
                <c:pt idx="606">
                  <c:v>0.23752403</c:v>
                </c:pt>
                <c:pt idx="607">
                  <c:v>0.22749472000000001</c:v>
                </c:pt>
                <c:pt idx="608">
                  <c:v>0.27584743</c:v>
                </c:pt>
                <c:pt idx="609">
                  <c:v>0.14937210000000001</c:v>
                </c:pt>
                <c:pt idx="610">
                  <c:v>0.28677796999999999</c:v>
                </c:pt>
                <c:pt idx="611">
                  <c:v>0.23000908</c:v>
                </c:pt>
                <c:pt idx="612">
                  <c:v>0.21352243000000001</c:v>
                </c:pt>
                <c:pt idx="613">
                  <c:v>0.1654253</c:v>
                </c:pt>
                <c:pt idx="614">
                  <c:v>0.15308094</c:v>
                </c:pt>
                <c:pt idx="615">
                  <c:v>0.28666950000000002</c:v>
                </c:pt>
                <c:pt idx="616">
                  <c:v>0.12831306000000001</c:v>
                </c:pt>
                <c:pt idx="617">
                  <c:v>0.2092762</c:v>
                </c:pt>
                <c:pt idx="618">
                  <c:v>0.28358757000000001</c:v>
                </c:pt>
                <c:pt idx="619">
                  <c:v>9.1898516E-2</c:v>
                </c:pt>
                <c:pt idx="620">
                  <c:v>0.12501167999999999</c:v>
                </c:pt>
                <c:pt idx="621">
                  <c:v>0.17733192</c:v>
                </c:pt>
                <c:pt idx="622">
                  <c:v>0.27353764000000003</c:v>
                </c:pt>
                <c:pt idx="623">
                  <c:v>0.11643219</c:v>
                </c:pt>
                <c:pt idx="624">
                  <c:v>0.18888395999999999</c:v>
                </c:pt>
                <c:pt idx="625">
                  <c:v>0.23209286000000001</c:v>
                </c:pt>
                <c:pt idx="626">
                  <c:v>0.13391209000000001</c:v>
                </c:pt>
                <c:pt idx="627">
                  <c:v>0.19915985999999999</c:v>
                </c:pt>
                <c:pt idx="628">
                  <c:v>0.19828652999999999</c:v>
                </c:pt>
                <c:pt idx="629">
                  <c:v>0.28463078000000003</c:v>
                </c:pt>
                <c:pt idx="630">
                  <c:v>0.15735936</c:v>
                </c:pt>
                <c:pt idx="631">
                  <c:v>0.15858196999999999</c:v>
                </c:pt>
                <c:pt idx="632">
                  <c:v>0.12538123000000001</c:v>
                </c:pt>
                <c:pt idx="633">
                  <c:v>0.18678522</c:v>
                </c:pt>
                <c:pt idx="634">
                  <c:v>0.21090722000000001</c:v>
                </c:pt>
                <c:pt idx="635">
                  <c:v>0.17621039999999999</c:v>
                </c:pt>
                <c:pt idx="636">
                  <c:v>0.2941088</c:v>
                </c:pt>
                <c:pt idx="637">
                  <c:v>0.26991700000000002</c:v>
                </c:pt>
                <c:pt idx="638">
                  <c:v>0.18585252999999999</c:v>
                </c:pt>
                <c:pt idx="639">
                  <c:v>9.9127725E-2</c:v>
                </c:pt>
                <c:pt idx="640">
                  <c:v>0.20589684999999999</c:v>
                </c:pt>
                <c:pt idx="641">
                  <c:v>0.15798092</c:v>
                </c:pt>
                <c:pt idx="642">
                  <c:v>0.19192505000000001</c:v>
                </c:pt>
                <c:pt idx="643">
                  <c:v>0.17939377000000001</c:v>
                </c:pt>
                <c:pt idx="644">
                  <c:v>0.31203127000000003</c:v>
                </c:pt>
                <c:pt idx="645">
                  <c:v>0.13696957000000001</c:v>
                </c:pt>
                <c:pt idx="646">
                  <c:v>0.21743155</c:v>
                </c:pt>
                <c:pt idx="647">
                  <c:v>0.22544098000000001</c:v>
                </c:pt>
                <c:pt idx="648">
                  <c:v>0.18161124000000001</c:v>
                </c:pt>
                <c:pt idx="649">
                  <c:v>0.24207437000000001</c:v>
                </c:pt>
                <c:pt idx="650">
                  <c:v>9.1656860000000007E-2</c:v>
                </c:pt>
                <c:pt idx="651">
                  <c:v>6.8093780000000007E-2</c:v>
                </c:pt>
                <c:pt idx="652">
                  <c:v>0.13928387</c:v>
                </c:pt>
                <c:pt idx="653">
                  <c:v>0.36156463999999999</c:v>
                </c:pt>
                <c:pt idx="654">
                  <c:v>0.32953834999999998</c:v>
                </c:pt>
                <c:pt idx="655">
                  <c:v>0.19216059999999999</c:v>
                </c:pt>
                <c:pt idx="656">
                  <c:v>0.18918371</c:v>
                </c:pt>
                <c:pt idx="657">
                  <c:v>0.22643231999999999</c:v>
                </c:pt>
                <c:pt idx="658">
                  <c:v>0.11157607999999999</c:v>
                </c:pt>
                <c:pt idx="659">
                  <c:v>0.16621304000000001</c:v>
                </c:pt>
                <c:pt idx="660">
                  <c:v>0.22312999</c:v>
                </c:pt>
                <c:pt idx="661">
                  <c:v>0.18286036999999999</c:v>
                </c:pt>
                <c:pt idx="662">
                  <c:v>9.6513749999999995E-2</c:v>
                </c:pt>
                <c:pt idx="663">
                  <c:v>0.16000002999999999</c:v>
                </c:pt>
                <c:pt idx="664">
                  <c:v>0.21018982</c:v>
                </c:pt>
                <c:pt idx="665">
                  <c:v>0.16148424</c:v>
                </c:pt>
                <c:pt idx="666">
                  <c:v>0.10867596</c:v>
                </c:pt>
                <c:pt idx="667">
                  <c:v>0.12299454</c:v>
                </c:pt>
                <c:pt idx="668">
                  <c:v>0.16842747</c:v>
                </c:pt>
                <c:pt idx="669">
                  <c:v>0.12416530000000001</c:v>
                </c:pt>
                <c:pt idx="670">
                  <c:v>0.30680180000000001</c:v>
                </c:pt>
                <c:pt idx="671">
                  <c:v>0.30057526000000001</c:v>
                </c:pt>
                <c:pt idx="672">
                  <c:v>0.18430679999999999</c:v>
                </c:pt>
                <c:pt idx="673">
                  <c:v>0.12728977</c:v>
                </c:pt>
                <c:pt idx="674">
                  <c:v>0.15989207999999999</c:v>
                </c:pt>
                <c:pt idx="675">
                  <c:v>0.2118034</c:v>
                </c:pt>
                <c:pt idx="676">
                  <c:v>0.13152944999999999</c:v>
                </c:pt>
                <c:pt idx="677">
                  <c:v>9.4124793999999998E-2</c:v>
                </c:pt>
                <c:pt idx="678">
                  <c:v>0.12415314</c:v>
                </c:pt>
                <c:pt idx="679">
                  <c:v>0.1379261</c:v>
                </c:pt>
                <c:pt idx="680">
                  <c:v>0.13111210000000001</c:v>
                </c:pt>
                <c:pt idx="681">
                  <c:v>1.2071067499999999E-2</c:v>
                </c:pt>
                <c:pt idx="682">
                  <c:v>0.17808889999999999</c:v>
                </c:pt>
                <c:pt idx="683">
                  <c:v>9.0453610000000004E-2</c:v>
                </c:pt>
                <c:pt idx="684">
                  <c:v>0.19439219999999999</c:v>
                </c:pt>
                <c:pt idx="685">
                  <c:v>0.14861107000000001</c:v>
                </c:pt>
                <c:pt idx="686">
                  <c:v>0.20050620999999999</c:v>
                </c:pt>
                <c:pt idx="687">
                  <c:v>0.14022540999999999</c:v>
                </c:pt>
                <c:pt idx="688">
                  <c:v>0.16870546</c:v>
                </c:pt>
                <c:pt idx="689">
                  <c:v>0.12448272000000001</c:v>
                </c:pt>
                <c:pt idx="690">
                  <c:v>0.16935824999999999</c:v>
                </c:pt>
                <c:pt idx="691">
                  <c:v>0.15138720999999999</c:v>
                </c:pt>
                <c:pt idx="692">
                  <c:v>0.11349487</c:v>
                </c:pt>
                <c:pt idx="693">
                  <c:v>0.14848328</c:v>
                </c:pt>
                <c:pt idx="694">
                  <c:v>0.15932035</c:v>
                </c:pt>
                <c:pt idx="695">
                  <c:v>0.16826773</c:v>
                </c:pt>
                <c:pt idx="696">
                  <c:v>0.23435091999999999</c:v>
                </c:pt>
                <c:pt idx="697">
                  <c:v>9.4403065999999994E-2</c:v>
                </c:pt>
                <c:pt idx="698">
                  <c:v>0.15420628</c:v>
                </c:pt>
                <c:pt idx="699">
                  <c:v>0.14781189</c:v>
                </c:pt>
                <c:pt idx="700">
                  <c:v>0.26139474000000001</c:v>
                </c:pt>
                <c:pt idx="701">
                  <c:v>0.16200653000000001</c:v>
                </c:pt>
                <c:pt idx="702">
                  <c:v>0.20841408</c:v>
                </c:pt>
                <c:pt idx="703">
                  <c:v>0.26521289999999997</c:v>
                </c:pt>
                <c:pt idx="704">
                  <c:v>0.12370968</c:v>
                </c:pt>
                <c:pt idx="705">
                  <c:v>0.2081356</c:v>
                </c:pt>
                <c:pt idx="706">
                  <c:v>0.10055399</c:v>
                </c:pt>
                <c:pt idx="707">
                  <c:v>1.4142134000000001E-2</c:v>
                </c:pt>
                <c:pt idx="708">
                  <c:v>3.3889875E-2</c:v>
                </c:pt>
                <c:pt idx="709">
                  <c:v>0.16506100000000001</c:v>
                </c:pt>
                <c:pt idx="710">
                  <c:v>0.20992184</c:v>
                </c:pt>
                <c:pt idx="711">
                  <c:v>0.27345370000000002</c:v>
                </c:pt>
                <c:pt idx="712">
                  <c:v>0.10961746999999999</c:v>
                </c:pt>
                <c:pt idx="713">
                  <c:v>7.6157734000000005E-2</c:v>
                </c:pt>
                <c:pt idx="714">
                  <c:v>0.18687391</c:v>
                </c:pt>
                <c:pt idx="715">
                  <c:v>4.2426409999999998E-2</c:v>
                </c:pt>
                <c:pt idx="716">
                  <c:v>0.119945526</c:v>
                </c:pt>
                <c:pt idx="717">
                  <c:v>0.13076591000000001</c:v>
                </c:pt>
                <c:pt idx="718">
                  <c:v>0.18203353999999999</c:v>
                </c:pt>
                <c:pt idx="719">
                  <c:v>0.18504714999999999</c:v>
                </c:pt>
                <c:pt idx="720">
                  <c:v>0.21438092</c:v>
                </c:pt>
                <c:pt idx="721">
                  <c:v>0.29769814</c:v>
                </c:pt>
                <c:pt idx="722">
                  <c:v>0.23021889000000001</c:v>
                </c:pt>
                <c:pt idx="723">
                  <c:v>7.3216439999999994E-2</c:v>
                </c:pt>
                <c:pt idx="724">
                  <c:v>0.12584877</c:v>
                </c:pt>
                <c:pt idx="725">
                  <c:v>0.31663036</c:v>
                </c:pt>
                <c:pt idx="726">
                  <c:v>0.14422202000000001</c:v>
                </c:pt>
                <c:pt idx="727">
                  <c:v>0.16964578999999999</c:v>
                </c:pt>
                <c:pt idx="728">
                  <c:v>0.15067053</c:v>
                </c:pt>
                <c:pt idx="729">
                  <c:v>0.31328296999999999</c:v>
                </c:pt>
                <c:pt idx="730">
                  <c:v>0.20952510999999999</c:v>
                </c:pt>
                <c:pt idx="731">
                  <c:v>8.0369949999999996E-2</c:v>
                </c:pt>
                <c:pt idx="732">
                  <c:v>0.23795319000000001</c:v>
                </c:pt>
                <c:pt idx="733">
                  <c:v>0.32060432</c:v>
                </c:pt>
                <c:pt idx="734">
                  <c:v>0.110580444</c:v>
                </c:pt>
                <c:pt idx="735">
                  <c:v>0.24514675</c:v>
                </c:pt>
                <c:pt idx="736">
                  <c:v>9.9194389999999993E-2</c:v>
                </c:pt>
                <c:pt idx="737">
                  <c:v>0.11686605</c:v>
                </c:pt>
                <c:pt idx="738">
                  <c:v>0.17481804000000001</c:v>
                </c:pt>
                <c:pt idx="739">
                  <c:v>0.15198088000000001</c:v>
                </c:pt>
                <c:pt idx="740">
                  <c:v>0.14665079</c:v>
                </c:pt>
                <c:pt idx="741">
                  <c:v>0.18840170000000001</c:v>
                </c:pt>
                <c:pt idx="742">
                  <c:v>0.21563262</c:v>
                </c:pt>
                <c:pt idx="743">
                  <c:v>0.15292929999999999</c:v>
                </c:pt>
                <c:pt idx="744">
                  <c:v>0.11401753000000001</c:v>
                </c:pt>
                <c:pt idx="745">
                  <c:v>0.13670349000000001</c:v>
                </c:pt>
                <c:pt idx="746">
                  <c:v>0.2307167</c:v>
                </c:pt>
                <c:pt idx="747">
                  <c:v>7.0710679999999998E-2</c:v>
                </c:pt>
                <c:pt idx="748">
                  <c:v>0.12763690999999999</c:v>
                </c:pt>
                <c:pt idx="749">
                  <c:v>0.29072809999999999</c:v>
                </c:pt>
                <c:pt idx="750">
                  <c:v>0.16677164999999999</c:v>
                </c:pt>
                <c:pt idx="751">
                  <c:v>0.10099125</c:v>
                </c:pt>
                <c:pt idx="752">
                  <c:v>0.27543450000000003</c:v>
                </c:pt>
                <c:pt idx="753">
                  <c:v>0.32826159999999999</c:v>
                </c:pt>
                <c:pt idx="754">
                  <c:v>0.16976928999999999</c:v>
                </c:pt>
                <c:pt idx="755">
                  <c:v>7.8418920000000003E-2</c:v>
                </c:pt>
                <c:pt idx="756">
                  <c:v>0.10296059</c:v>
                </c:pt>
                <c:pt idx="757">
                  <c:v>0.15094519000000001</c:v>
                </c:pt>
                <c:pt idx="758">
                  <c:v>0.113042355</c:v>
                </c:pt>
                <c:pt idx="759">
                  <c:v>9.8003389999999996E-2</c:v>
                </c:pt>
                <c:pt idx="760">
                  <c:v>9.3353539999999999E-2</c:v>
                </c:pt>
                <c:pt idx="761">
                  <c:v>0.121035606</c:v>
                </c:pt>
                <c:pt idx="762">
                  <c:v>0.24706173000000001</c:v>
                </c:pt>
                <c:pt idx="763">
                  <c:v>0.11239616600000001</c:v>
                </c:pt>
                <c:pt idx="764">
                  <c:v>0.1411066</c:v>
                </c:pt>
                <c:pt idx="765">
                  <c:v>0.27506447000000001</c:v>
                </c:pt>
                <c:pt idx="766">
                  <c:v>0.17651653</c:v>
                </c:pt>
                <c:pt idx="767">
                  <c:v>0.18605494</c:v>
                </c:pt>
                <c:pt idx="768">
                  <c:v>0.12818128000000001</c:v>
                </c:pt>
                <c:pt idx="769">
                  <c:v>0.17628545000000001</c:v>
                </c:pt>
                <c:pt idx="770">
                  <c:v>0.14246320000000001</c:v>
                </c:pt>
                <c:pt idx="771">
                  <c:v>0.18047619000000001</c:v>
                </c:pt>
                <c:pt idx="772">
                  <c:v>0.16155052</c:v>
                </c:pt>
                <c:pt idx="773">
                  <c:v>0.13437435</c:v>
                </c:pt>
                <c:pt idx="774">
                  <c:v>0.22842216000000001</c:v>
                </c:pt>
                <c:pt idx="775">
                  <c:v>0.13601469999999999</c:v>
                </c:pt>
                <c:pt idx="776">
                  <c:v>0.15691923999999999</c:v>
                </c:pt>
                <c:pt idx="777">
                  <c:v>0.19508075999999999</c:v>
                </c:pt>
                <c:pt idx="778">
                  <c:v>0.15264320000000001</c:v>
                </c:pt>
                <c:pt idx="779">
                  <c:v>0.16479468</c:v>
                </c:pt>
                <c:pt idx="780">
                  <c:v>0.15003585999999999</c:v>
                </c:pt>
                <c:pt idx="781">
                  <c:v>0.25892302</c:v>
                </c:pt>
                <c:pt idx="782">
                  <c:v>0.20718288000000001</c:v>
                </c:pt>
                <c:pt idx="783">
                  <c:v>0.35850143000000001</c:v>
                </c:pt>
                <c:pt idx="784">
                  <c:v>0.18136024000000001</c:v>
                </c:pt>
                <c:pt idx="785">
                  <c:v>0.12039566</c:v>
                </c:pt>
                <c:pt idx="786">
                  <c:v>0.16260815000000001</c:v>
                </c:pt>
                <c:pt idx="787">
                  <c:v>0.14272927999999999</c:v>
                </c:pt>
                <c:pt idx="788">
                  <c:v>0.14059543999999999</c:v>
                </c:pt>
                <c:pt idx="789">
                  <c:v>0.102904856</c:v>
                </c:pt>
                <c:pt idx="790">
                  <c:v>0.10083049500000001</c:v>
                </c:pt>
                <c:pt idx="791">
                  <c:v>6.5248996000000004E-2</c:v>
                </c:pt>
                <c:pt idx="792">
                  <c:v>0.16675138</c:v>
                </c:pt>
                <c:pt idx="793">
                  <c:v>0.26669883999999999</c:v>
                </c:pt>
                <c:pt idx="794">
                  <c:v>0.18760681000000001</c:v>
                </c:pt>
                <c:pt idx="795">
                  <c:v>0.24603939</c:v>
                </c:pt>
                <c:pt idx="796">
                  <c:v>0.12082112</c:v>
                </c:pt>
                <c:pt idx="797">
                  <c:v>0.19105148</c:v>
                </c:pt>
                <c:pt idx="798">
                  <c:v>0.13699627</c:v>
                </c:pt>
                <c:pt idx="799">
                  <c:v>0.22343254000000001</c:v>
                </c:pt>
                <c:pt idx="800">
                  <c:v>0.16817760000000001</c:v>
                </c:pt>
                <c:pt idx="801">
                  <c:v>0.19324136</c:v>
                </c:pt>
                <c:pt idx="802">
                  <c:v>0.18960571000000001</c:v>
                </c:pt>
                <c:pt idx="803">
                  <c:v>0.122880936</c:v>
                </c:pt>
                <c:pt idx="804">
                  <c:v>0.25568485000000002</c:v>
                </c:pt>
                <c:pt idx="805">
                  <c:v>0.14035665999999999</c:v>
                </c:pt>
                <c:pt idx="806">
                  <c:v>0.19093752</c:v>
                </c:pt>
                <c:pt idx="807">
                  <c:v>0.14866072</c:v>
                </c:pt>
                <c:pt idx="808">
                  <c:v>0.22352791</c:v>
                </c:pt>
                <c:pt idx="809">
                  <c:v>0.11635287</c:v>
                </c:pt>
                <c:pt idx="810">
                  <c:v>0.02</c:v>
                </c:pt>
                <c:pt idx="811">
                  <c:v>0.19515084999999999</c:v>
                </c:pt>
                <c:pt idx="812">
                  <c:v>0.25784826</c:v>
                </c:pt>
                <c:pt idx="813">
                  <c:v>0.16484736999999999</c:v>
                </c:pt>
                <c:pt idx="814">
                  <c:v>2.1180343000000001E-2</c:v>
                </c:pt>
                <c:pt idx="815">
                  <c:v>0.12956714999999999</c:v>
                </c:pt>
                <c:pt idx="816">
                  <c:v>0.22246837999999999</c:v>
                </c:pt>
                <c:pt idx="817">
                  <c:v>0.24869632999999999</c:v>
                </c:pt>
                <c:pt idx="818">
                  <c:v>0.15465545999999999</c:v>
                </c:pt>
                <c:pt idx="819">
                  <c:v>0.12000000500000001</c:v>
                </c:pt>
                <c:pt idx="820">
                  <c:v>0.13043499</c:v>
                </c:pt>
                <c:pt idx="821">
                  <c:v>0.18627629000000001</c:v>
                </c:pt>
                <c:pt idx="822">
                  <c:v>0.14443207</c:v>
                </c:pt>
                <c:pt idx="823">
                  <c:v>0.18175393000000001</c:v>
                </c:pt>
                <c:pt idx="824">
                  <c:v>3.6055520000000001E-2</c:v>
                </c:pt>
                <c:pt idx="825">
                  <c:v>0.16492419999999999</c:v>
                </c:pt>
                <c:pt idx="826">
                  <c:v>0.106301464</c:v>
                </c:pt>
                <c:pt idx="827">
                  <c:v>0.11645733</c:v>
                </c:pt>
                <c:pt idx="828">
                  <c:v>0.19562149000000001</c:v>
                </c:pt>
                <c:pt idx="829">
                  <c:v>0.18933075999999999</c:v>
                </c:pt>
                <c:pt idx="830">
                  <c:v>0.24624634000000001</c:v>
                </c:pt>
                <c:pt idx="831">
                  <c:v>0.1118034</c:v>
                </c:pt>
                <c:pt idx="832">
                  <c:v>4.8309520000000002E-2</c:v>
                </c:pt>
                <c:pt idx="833">
                  <c:v>0.15903354</c:v>
                </c:pt>
                <c:pt idx="834">
                  <c:v>0.12225246400000001</c:v>
                </c:pt>
                <c:pt idx="835">
                  <c:v>0.16190577</c:v>
                </c:pt>
                <c:pt idx="836">
                  <c:v>0.24614185</c:v>
                </c:pt>
                <c:pt idx="837">
                  <c:v>0.20746039999999999</c:v>
                </c:pt>
                <c:pt idx="838">
                  <c:v>0.26996325999999998</c:v>
                </c:pt>
                <c:pt idx="839">
                  <c:v>0.15335463999999999</c:v>
                </c:pt>
                <c:pt idx="840">
                  <c:v>0.12999094999999999</c:v>
                </c:pt>
                <c:pt idx="841">
                  <c:v>0.18809438000000001</c:v>
                </c:pt>
                <c:pt idx="842">
                  <c:v>0.13982486999999999</c:v>
                </c:pt>
                <c:pt idx="843">
                  <c:v>0.17678356000000001</c:v>
                </c:pt>
                <c:pt idx="844">
                  <c:v>0.13824606</c:v>
                </c:pt>
                <c:pt idx="845">
                  <c:v>0.20235634</c:v>
                </c:pt>
                <c:pt idx="846">
                  <c:v>0.15264320000000001</c:v>
                </c:pt>
                <c:pt idx="847">
                  <c:v>0.15245438</c:v>
                </c:pt>
                <c:pt idx="848">
                  <c:v>8.9012146E-2</c:v>
                </c:pt>
                <c:pt idx="849">
                  <c:v>0.11535326</c:v>
                </c:pt>
                <c:pt idx="850">
                  <c:v>0.29986423000000001</c:v>
                </c:pt>
                <c:pt idx="851">
                  <c:v>0.24315022999999999</c:v>
                </c:pt>
                <c:pt idx="852">
                  <c:v>9.5975876000000002E-2</c:v>
                </c:pt>
                <c:pt idx="853">
                  <c:v>0.23199692</c:v>
                </c:pt>
                <c:pt idx="854">
                  <c:v>0.29616743000000001</c:v>
                </c:pt>
                <c:pt idx="855">
                  <c:v>0.13189411000000001</c:v>
                </c:pt>
                <c:pt idx="856">
                  <c:v>0.2396895</c:v>
                </c:pt>
                <c:pt idx="857">
                  <c:v>0.17801951999999999</c:v>
                </c:pt>
                <c:pt idx="858">
                  <c:v>0.27799678</c:v>
                </c:pt>
                <c:pt idx="859">
                  <c:v>0.1478672</c:v>
                </c:pt>
                <c:pt idx="860">
                  <c:v>0.21529197999999999</c:v>
                </c:pt>
                <c:pt idx="861">
                  <c:v>0.11175823</c:v>
                </c:pt>
                <c:pt idx="862">
                  <c:v>0.23771809999999999</c:v>
                </c:pt>
                <c:pt idx="863">
                  <c:v>0.12570476999999999</c:v>
                </c:pt>
                <c:pt idx="864">
                  <c:v>0.20188332</c:v>
                </c:pt>
                <c:pt idx="865">
                  <c:v>0.19223750000000001</c:v>
                </c:pt>
                <c:pt idx="866">
                  <c:v>0.169631</c:v>
                </c:pt>
                <c:pt idx="867">
                  <c:v>0.16656971000000001</c:v>
                </c:pt>
                <c:pt idx="868">
                  <c:v>0.104017556</c:v>
                </c:pt>
                <c:pt idx="869">
                  <c:v>0.12000000500000001</c:v>
                </c:pt>
                <c:pt idx="870">
                  <c:v>0.23809326</c:v>
                </c:pt>
                <c:pt idx="871">
                  <c:v>2.2360668E-2</c:v>
                </c:pt>
                <c:pt idx="872">
                  <c:v>0.114017546</c:v>
                </c:pt>
                <c:pt idx="873">
                  <c:v>0.25045912999999997</c:v>
                </c:pt>
                <c:pt idx="874">
                  <c:v>0.14769650000000001</c:v>
                </c:pt>
                <c:pt idx="875">
                  <c:v>0.12237692</c:v>
                </c:pt>
                <c:pt idx="876">
                  <c:v>0.24612713</c:v>
                </c:pt>
                <c:pt idx="877">
                  <c:v>0.27161406999999999</c:v>
                </c:pt>
                <c:pt idx="878">
                  <c:v>0.37263489999999999</c:v>
                </c:pt>
                <c:pt idx="879">
                  <c:v>0.11595726000000001</c:v>
                </c:pt>
                <c:pt idx="880">
                  <c:v>0.19715785999999999</c:v>
                </c:pt>
                <c:pt idx="881">
                  <c:v>8.3096504000000002E-2</c:v>
                </c:pt>
                <c:pt idx="882">
                  <c:v>0.26074343999999999</c:v>
                </c:pt>
                <c:pt idx="883">
                  <c:v>7.628894E-2</c:v>
                </c:pt>
                <c:pt idx="884">
                  <c:v>0.18854140999999999</c:v>
                </c:pt>
                <c:pt idx="885">
                  <c:v>8.8632580000000002E-2</c:v>
                </c:pt>
                <c:pt idx="886">
                  <c:v>0.28000584000000001</c:v>
                </c:pt>
                <c:pt idx="887">
                  <c:v>0.20192397000000001</c:v>
                </c:pt>
                <c:pt idx="888">
                  <c:v>0.21931719999999999</c:v>
                </c:pt>
                <c:pt idx="889">
                  <c:v>2.5200113999999999E-2</c:v>
                </c:pt>
                <c:pt idx="890">
                  <c:v>0.17633604999999999</c:v>
                </c:pt>
                <c:pt idx="891">
                  <c:v>0.10319233</c:v>
                </c:pt>
                <c:pt idx="892">
                  <c:v>0.13047051000000001</c:v>
                </c:pt>
                <c:pt idx="893">
                  <c:v>0.23532486</c:v>
                </c:pt>
                <c:pt idx="894">
                  <c:v>0.12374209999999999</c:v>
                </c:pt>
                <c:pt idx="895">
                  <c:v>0.16999054</c:v>
                </c:pt>
                <c:pt idx="896">
                  <c:v>0.15348148</c:v>
                </c:pt>
                <c:pt idx="897">
                  <c:v>9.4328519999999999E-2</c:v>
                </c:pt>
                <c:pt idx="898">
                  <c:v>0.13112926</c:v>
                </c:pt>
                <c:pt idx="899">
                  <c:v>0.12871176000000001</c:v>
                </c:pt>
                <c:pt idx="900">
                  <c:v>0.12904500999999999</c:v>
                </c:pt>
                <c:pt idx="901">
                  <c:v>0.158247</c:v>
                </c:pt>
                <c:pt idx="902">
                  <c:v>0.16117242000000001</c:v>
                </c:pt>
                <c:pt idx="903">
                  <c:v>0.25443315999999999</c:v>
                </c:pt>
                <c:pt idx="904">
                  <c:v>0.20975399</c:v>
                </c:pt>
                <c:pt idx="905">
                  <c:v>0.14806079999999999</c:v>
                </c:pt>
                <c:pt idx="906">
                  <c:v>0.13034200000000001</c:v>
                </c:pt>
                <c:pt idx="907">
                  <c:v>0.22961334999999999</c:v>
                </c:pt>
                <c:pt idx="908">
                  <c:v>0.11045362</c:v>
                </c:pt>
                <c:pt idx="909">
                  <c:v>0.13357353</c:v>
                </c:pt>
                <c:pt idx="910">
                  <c:v>0.21208906</c:v>
                </c:pt>
                <c:pt idx="911">
                  <c:v>4.2426406999999999E-2</c:v>
                </c:pt>
                <c:pt idx="912">
                  <c:v>0.10808754</c:v>
                </c:pt>
                <c:pt idx="913">
                  <c:v>0.18359781999999999</c:v>
                </c:pt>
                <c:pt idx="914">
                  <c:v>0.20409584</c:v>
                </c:pt>
                <c:pt idx="915">
                  <c:v>3.6848046000000002E-2</c:v>
                </c:pt>
                <c:pt idx="916">
                  <c:v>0.16305831000000001</c:v>
                </c:pt>
                <c:pt idx="917">
                  <c:v>0.13939476000000001</c:v>
                </c:pt>
                <c:pt idx="918">
                  <c:v>0.12333107</c:v>
                </c:pt>
                <c:pt idx="919">
                  <c:v>0.16578507000000001</c:v>
                </c:pt>
                <c:pt idx="920">
                  <c:v>0.27924848000000002</c:v>
                </c:pt>
                <c:pt idx="921">
                  <c:v>0.13824621000000001</c:v>
                </c:pt>
                <c:pt idx="922">
                  <c:v>0.13240552</c:v>
                </c:pt>
                <c:pt idx="923">
                  <c:v>0.24466276000000001</c:v>
                </c:pt>
                <c:pt idx="924">
                  <c:v>0.23215103000000001</c:v>
                </c:pt>
                <c:pt idx="925">
                  <c:v>5.6568563000000002E-2</c:v>
                </c:pt>
                <c:pt idx="926">
                  <c:v>0.12202978</c:v>
                </c:pt>
                <c:pt idx="927">
                  <c:v>0.22572422</c:v>
                </c:pt>
                <c:pt idx="928">
                  <c:v>9.0122220000000003E-2</c:v>
                </c:pt>
                <c:pt idx="929">
                  <c:v>0.12164843</c:v>
                </c:pt>
                <c:pt idx="930">
                  <c:v>0.23440754</c:v>
                </c:pt>
                <c:pt idx="931">
                  <c:v>0.24611363</c:v>
                </c:pt>
                <c:pt idx="932">
                  <c:v>0.27235413000000003</c:v>
                </c:pt>
                <c:pt idx="933">
                  <c:v>0.11856556</c:v>
                </c:pt>
                <c:pt idx="934">
                  <c:v>0.11401754</c:v>
                </c:pt>
                <c:pt idx="935">
                  <c:v>0.14119339</c:v>
                </c:pt>
                <c:pt idx="936">
                  <c:v>0.10156107</c:v>
                </c:pt>
                <c:pt idx="937">
                  <c:v>0.17083989999999999</c:v>
                </c:pt>
                <c:pt idx="938">
                  <c:v>9.2141070000000005E-2</c:v>
                </c:pt>
                <c:pt idx="939">
                  <c:v>0.23490142999999999</c:v>
                </c:pt>
                <c:pt idx="940">
                  <c:v>0.22850537000000001</c:v>
                </c:pt>
                <c:pt idx="941">
                  <c:v>0.10044503</c:v>
                </c:pt>
                <c:pt idx="942">
                  <c:v>0.11180340499999999</c:v>
                </c:pt>
                <c:pt idx="943">
                  <c:v>0.18449210999999999</c:v>
                </c:pt>
                <c:pt idx="944">
                  <c:v>9.3968389999999999E-2</c:v>
                </c:pt>
                <c:pt idx="945">
                  <c:v>0.16593337</c:v>
                </c:pt>
                <c:pt idx="946">
                  <c:v>0.22244108000000001</c:v>
                </c:pt>
                <c:pt idx="947">
                  <c:v>0.11123371</c:v>
                </c:pt>
                <c:pt idx="948">
                  <c:v>0.16457612999999999</c:v>
                </c:pt>
                <c:pt idx="949">
                  <c:v>8.6644170000000006E-2</c:v>
                </c:pt>
                <c:pt idx="950">
                  <c:v>0.14399004000000001</c:v>
                </c:pt>
                <c:pt idx="951">
                  <c:v>0.13934659999999999</c:v>
                </c:pt>
                <c:pt idx="952">
                  <c:v>0.12932109999999999</c:v>
                </c:pt>
                <c:pt idx="953">
                  <c:v>0.1018034</c:v>
                </c:pt>
                <c:pt idx="954">
                  <c:v>0.11449051</c:v>
                </c:pt>
                <c:pt idx="955">
                  <c:v>0.26776123000000002</c:v>
                </c:pt>
                <c:pt idx="956">
                  <c:v>0.16098696000000001</c:v>
                </c:pt>
                <c:pt idx="957">
                  <c:v>0.106153965</c:v>
                </c:pt>
                <c:pt idx="958">
                  <c:v>0.17134176000000001</c:v>
                </c:pt>
                <c:pt idx="959">
                  <c:v>6.6480460000000005E-2</c:v>
                </c:pt>
                <c:pt idx="960">
                  <c:v>0.2345643</c:v>
                </c:pt>
                <c:pt idx="961">
                  <c:v>0.14309406</c:v>
                </c:pt>
                <c:pt idx="962">
                  <c:v>0.2070246</c:v>
                </c:pt>
                <c:pt idx="963">
                  <c:v>0.1237424</c:v>
                </c:pt>
                <c:pt idx="964">
                  <c:v>0.11799598</c:v>
                </c:pt>
                <c:pt idx="965">
                  <c:v>0.1311388</c:v>
                </c:pt>
                <c:pt idx="966">
                  <c:v>0.1077033</c:v>
                </c:pt>
                <c:pt idx="967">
                  <c:v>0.20738316000000001</c:v>
                </c:pt>
                <c:pt idx="968">
                  <c:v>0.10720873</c:v>
                </c:pt>
                <c:pt idx="969">
                  <c:v>0.24147367</c:v>
                </c:pt>
                <c:pt idx="970">
                  <c:v>0.13103676</c:v>
                </c:pt>
                <c:pt idx="971">
                  <c:v>0.1454792</c:v>
                </c:pt>
                <c:pt idx="972">
                  <c:v>0.1559999</c:v>
                </c:pt>
                <c:pt idx="973">
                  <c:v>0.16813457000000001</c:v>
                </c:pt>
                <c:pt idx="974">
                  <c:v>0.38371179999999999</c:v>
                </c:pt>
                <c:pt idx="975">
                  <c:v>0.19991875000000001</c:v>
                </c:pt>
                <c:pt idx="976">
                  <c:v>0.10608059</c:v>
                </c:pt>
                <c:pt idx="977">
                  <c:v>0.1206522</c:v>
                </c:pt>
                <c:pt idx="978">
                  <c:v>0.15215206000000001</c:v>
                </c:pt>
                <c:pt idx="979">
                  <c:v>0.26579570000000002</c:v>
                </c:pt>
                <c:pt idx="980">
                  <c:v>0.17417479</c:v>
                </c:pt>
                <c:pt idx="981">
                  <c:v>0.17973660999999999</c:v>
                </c:pt>
                <c:pt idx="982">
                  <c:v>0.02</c:v>
                </c:pt>
                <c:pt idx="983">
                  <c:v>9.8079323999999996E-2</c:v>
                </c:pt>
                <c:pt idx="984">
                  <c:v>0.31703853999999998</c:v>
                </c:pt>
                <c:pt idx="985">
                  <c:v>0.13451854999999999</c:v>
                </c:pt>
                <c:pt idx="986">
                  <c:v>0.113978416</c:v>
                </c:pt>
                <c:pt idx="987">
                  <c:v>0.13181973</c:v>
                </c:pt>
                <c:pt idx="988">
                  <c:v>0.12863802999999999</c:v>
                </c:pt>
                <c:pt idx="989">
                  <c:v>0.10411312</c:v>
                </c:pt>
                <c:pt idx="990">
                  <c:v>0.1118034</c:v>
                </c:pt>
                <c:pt idx="991">
                  <c:v>9.3327519999999997E-2</c:v>
                </c:pt>
                <c:pt idx="992">
                  <c:v>0.13928387</c:v>
                </c:pt>
                <c:pt idx="993">
                  <c:v>0.15753174</c:v>
                </c:pt>
                <c:pt idx="994">
                  <c:v>0.15659332000000001</c:v>
                </c:pt>
                <c:pt idx="995">
                  <c:v>0.2394085</c:v>
                </c:pt>
                <c:pt idx="996">
                  <c:v>0.21743034999999999</c:v>
                </c:pt>
                <c:pt idx="997">
                  <c:v>0.16216897999999999</c:v>
                </c:pt>
                <c:pt idx="998">
                  <c:v>0.16366576999999999</c:v>
                </c:pt>
                <c:pt idx="999">
                  <c:v>0.20471954000000001</c:v>
                </c:pt>
              </c:numCache>
            </c:numRef>
          </c:xVal>
          <c:yVal>
            <c:numRef>
              <c:f>Sheet12!$C$2:$C$1001</c:f>
              <c:numCache>
                <c:formatCode>General</c:formatCode>
                <c:ptCount val="1000"/>
                <c:pt idx="0">
                  <c:v>9.5306870000000002E-2</c:v>
                </c:pt>
                <c:pt idx="1">
                  <c:v>0.16644572999999999</c:v>
                </c:pt>
                <c:pt idx="2">
                  <c:v>0.36019289999999998</c:v>
                </c:pt>
                <c:pt idx="3">
                  <c:v>0.18986836000000001</c:v>
                </c:pt>
                <c:pt idx="4">
                  <c:v>0.27286909999999998</c:v>
                </c:pt>
                <c:pt idx="5">
                  <c:v>0.11955261</c:v>
                </c:pt>
                <c:pt idx="6">
                  <c:v>0.16249394</c:v>
                </c:pt>
                <c:pt idx="7">
                  <c:v>8.8447570000000003E-2</c:v>
                </c:pt>
                <c:pt idx="8">
                  <c:v>0.18436337</c:v>
                </c:pt>
                <c:pt idx="9">
                  <c:v>0.13135183</c:v>
                </c:pt>
                <c:pt idx="10">
                  <c:v>3.1110599999999999E-2</c:v>
                </c:pt>
                <c:pt idx="11">
                  <c:v>0.12757706999999999</c:v>
                </c:pt>
                <c:pt idx="12">
                  <c:v>0.25387478000000002</c:v>
                </c:pt>
                <c:pt idx="13">
                  <c:v>0.16164207</c:v>
                </c:pt>
                <c:pt idx="14">
                  <c:v>6.3446045000000006E-2</c:v>
                </c:pt>
                <c:pt idx="15">
                  <c:v>0.12694025</c:v>
                </c:pt>
                <c:pt idx="16">
                  <c:v>0.19591388000000001</c:v>
                </c:pt>
                <c:pt idx="17">
                  <c:v>0.12038404</c:v>
                </c:pt>
                <c:pt idx="18">
                  <c:v>0.17927074000000001</c:v>
                </c:pt>
                <c:pt idx="19">
                  <c:v>0.11934947999999999</c:v>
                </c:pt>
                <c:pt idx="20">
                  <c:v>0.107560456</c:v>
                </c:pt>
                <c:pt idx="21">
                  <c:v>7.1788790000000005E-2</c:v>
                </c:pt>
                <c:pt idx="22">
                  <c:v>0.16636229</c:v>
                </c:pt>
                <c:pt idx="23">
                  <c:v>7.1874640000000004E-2</c:v>
                </c:pt>
                <c:pt idx="24">
                  <c:v>0.1024847</c:v>
                </c:pt>
                <c:pt idx="25">
                  <c:v>0.10349854999999999</c:v>
                </c:pt>
                <c:pt idx="26">
                  <c:v>0.11038405</c:v>
                </c:pt>
                <c:pt idx="27">
                  <c:v>0.27666372</c:v>
                </c:pt>
                <c:pt idx="28">
                  <c:v>0.24246407</c:v>
                </c:pt>
                <c:pt idx="29">
                  <c:v>0.14821744000000001</c:v>
                </c:pt>
                <c:pt idx="30">
                  <c:v>0.2433815</c:v>
                </c:pt>
                <c:pt idx="31">
                  <c:v>0.10404505</c:v>
                </c:pt>
                <c:pt idx="32">
                  <c:v>3.6055516000000003E-2</c:v>
                </c:pt>
                <c:pt idx="33">
                  <c:v>0.14189482</c:v>
                </c:pt>
                <c:pt idx="34">
                  <c:v>0.11937991000000001</c:v>
                </c:pt>
                <c:pt idx="35">
                  <c:v>0.29408875000000001</c:v>
                </c:pt>
                <c:pt idx="36">
                  <c:v>0.13702679000000001</c:v>
                </c:pt>
                <c:pt idx="37">
                  <c:v>0.18651103999999999</c:v>
                </c:pt>
                <c:pt idx="38">
                  <c:v>9.9546430000000005E-2</c:v>
                </c:pt>
                <c:pt idx="39">
                  <c:v>0.22472</c:v>
                </c:pt>
                <c:pt idx="40">
                  <c:v>0.14301132999999999</c:v>
                </c:pt>
                <c:pt idx="41">
                  <c:v>0.19448566</c:v>
                </c:pt>
                <c:pt idx="42">
                  <c:v>1.4142141E-2</c:v>
                </c:pt>
                <c:pt idx="43">
                  <c:v>0.25298690000000001</c:v>
                </c:pt>
                <c:pt idx="44">
                  <c:v>0.22083282000000001</c:v>
                </c:pt>
                <c:pt idx="45">
                  <c:v>0.13152948</c:v>
                </c:pt>
                <c:pt idx="46">
                  <c:v>0.19815993000000001</c:v>
                </c:pt>
                <c:pt idx="47">
                  <c:v>0.23491672</c:v>
                </c:pt>
                <c:pt idx="48">
                  <c:v>7.3512789999999995E-2</c:v>
                </c:pt>
                <c:pt idx="49">
                  <c:v>0.21873665</c:v>
                </c:pt>
                <c:pt idx="50">
                  <c:v>0.19229460000000001</c:v>
                </c:pt>
                <c:pt idx="51">
                  <c:v>0.10053252999999999</c:v>
                </c:pt>
                <c:pt idx="52">
                  <c:v>9.1936229999999994E-2</c:v>
                </c:pt>
                <c:pt idx="53">
                  <c:v>0.15761470999999999</c:v>
                </c:pt>
                <c:pt idx="54">
                  <c:v>0.16782331</c:v>
                </c:pt>
                <c:pt idx="55">
                  <c:v>0.13737869999999999</c:v>
                </c:pt>
                <c:pt idx="56">
                  <c:v>0.14056969</c:v>
                </c:pt>
                <c:pt idx="57">
                  <c:v>0.19818496999999999</c:v>
                </c:pt>
                <c:pt idx="58">
                  <c:v>0.10606885000000001</c:v>
                </c:pt>
                <c:pt idx="59">
                  <c:v>6.3245549999999998E-2</c:v>
                </c:pt>
                <c:pt idx="60">
                  <c:v>0.19902945</c:v>
                </c:pt>
                <c:pt idx="61">
                  <c:v>0.13789535</c:v>
                </c:pt>
                <c:pt idx="62">
                  <c:v>9.5382690000000006E-2</c:v>
                </c:pt>
                <c:pt idx="63">
                  <c:v>0.15892315000000001</c:v>
                </c:pt>
                <c:pt idx="64">
                  <c:v>0.11892629</c:v>
                </c:pt>
                <c:pt idx="65">
                  <c:v>0.16346931000000001</c:v>
                </c:pt>
                <c:pt idx="66">
                  <c:v>0.13308524999999999</c:v>
                </c:pt>
                <c:pt idx="67">
                  <c:v>5.8862685999999997E-2</c:v>
                </c:pt>
                <c:pt idx="68">
                  <c:v>0.13695002000000001</c:v>
                </c:pt>
                <c:pt idx="69">
                  <c:v>0.11398697000000001</c:v>
                </c:pt>
                <c:pt idx="70">
                  <c:v>8.4229946E-2</c:v>
                </c:pt>
                <c:pt idx="71">
                  <c:v>0.19569777999999999</c:v>
                </c:pt>
                <c:pt idx="72">
                  <c:v>0.17044449</c:v>
                </c:pt>
                <c:pt idx="73">
                  <c:v>9.8011020000000004E-2</c:v>
                </c:pt>
                <c:pt idx="74">
                  <c:v>0.19642424999999999</c:v>
                </c:pt>
                <c:pt idx="75">
                  <c:v>0.18219948</c:v>
                </c:pt>
                <c:pt idx="76">
                  <c:v>0.11301613000000001</c:v>
                </c:pt>
                <c:pt idx="77">
                  <c:v>0.33846663999999999</c:v>
                </c:pt>
                <c:pt idx="78">
                  <c:v>0.33408450000000001</c:v>
                </c:pt>
                <c:pt idx="79">
                  <c:v>0.120479584</c:v>
                </c:pt>
                <c:pt idx="80">
                  <c:v>0.14804494000000001</c:v>
                </c:pt>
                <c:pt idx="81">
                  <c:v>0.19016933</c:v>
                </c:pt>
                <c:pt idx="82">
                  <c:v>0.30422450000000001</c:v>
                </c:pt>
                <c:pt idx="83">
                  <c:v>0.18432617000000001</c:v>
                </c:pt>
                <c:pt idx="84">
                  <c:v>7.9298969999999996E-2</c:v>
                </c:pt>
                <c:pt idx="85">
                  <c:v>0.11815023400000001</c:v>
                </c:pt>
                <c:pt idx="86">
                  <c:v>0.15011883000000001</c:v>
                </c:pt>
                <c:pt idx="87">
                  <c:v>2.2360676999999999E-2</c:v>
                </c:pt>
                <c:pt idx="88">
                  <c:v>0.28102565000000002</c:v>
                </c:pt>
                <c:pt idx="89">
                  <c:v>0.22127056000000001</c:v>
                </c:pt>
                <c:pt idx="90">
                  <c:v>0.22536278000000001</c:v>
                </c:pt>
                <c:pt idx="91">
                  <c:v>1.4142135E-2</c:v>
                </c:pt>
                <c:pt idx="92">
                  <c:v>0.18669986999999999</c:v>
                </c:pt>
                <c:pt idx="93">
                  <c:v>0.23662739999999999</c:v>
                </c:pt>
                <c:pt idx="94">
                  <c:v>0.10102844</c:v>
                </c:pt>
                <c:pt idx="95">
                  <c:v>0.29063988000000002</c:v>
                </c:pt>
                <c:pt idx="96">
                  <c:v>0.25331783000000002</c:v>
                </c:pt>
                <c:pt idx="97">
                  <c:v>0.16939878</c:v>
                </c:pt>
                <c:pt idx="98">
                  <c:v>0.20214176</c:v>
                </c:pt>
                <c:pt idx="99">
                  <c:v>0.14462495</c:v>
                </c:pt>
                <c:pt idx="100">
                  <c:v>0.10581206999999999</c:v>
                </c:pt>
                <c:pt idx="101">
                  <c:v>0.13676715</c:v>
                </c:pt>
                <c:pt idx="102">
                  <c:v>0.13879204000000001</c:v>
                </c:pt>
                <c:pt idx="103">
                  <c:v>0.1577084</c:v>
                </c:pt>
                <c:pt idx="104">
                  <c:v>6.1001010000000001E-2</c:v>
                </c:pt>
                <c:pt idx="105">
                  <c:v>0.23535132</c:v>
                </c:pt>
                <c:pt idx="106">
                  <c:v>1.7480642000000001E-2</c:v>
                </c:pt>
                <c:pt idx="107">
                  <c:v>0.20541143000000001</c:v>
                </c:pt>
                <c:pt idx="108">
                  <c:v>2.191338E-2</c:v>
                </c:pt>
                <c:pt idx="109">
                  <c:v>0.19774246000000001</c:v>
                </c:pt>
                <c:pt idx="110">
                  <c:v>0.21832713000000001</c:v>
                </c:pt>
                <c:pt idx="111">
                  <c:v>0.21240902</c:v>
                </c:pt>
                <c:pt idx="112">
                  <c:v>0.22925282</c:v>
                </c:pt>
                <c:pt idx="113">
                  <c:v>0.23057342</c:v>
                </c:pt>
                <c:pt idx="114">
                  <c:v>0.22154951000000001</c:v>
                </c:pt>
                <c:pt idx="115">
                  <c:v>0.13385677000000001</c:v>
                </c:pt>
                <c:pt idx="116">
                  <c:v>0.17037964</c:v>
                </c:pt>
                <c:pt idx="117">
                  <c:v>0.25481939999999997</c:v>
                </c:pt>
                <c:pt idx="118">
                  <c:v>0.11102921</c:v>
                </c:pt>
                <c:pt idx="119">
                  <c:v>0.16093350000000001</c:v>
                </c:pt>
                <c:pt idx="120">
                  <c:v>0.11583042</c:v>
                </c:pt>
                <c:pt idx="121">
                  <c:v>0.16700362999999999</c:v>
                </c:pt>
                <c:pt idx="122">
                  <c:v>0.15763050000000001</c:v>
                </c:pt>
                <c:pt idx="123">
                  <c:v>0.16563206999999999</c:v>
                </c:pt>
                <c:pt idx="124">
                  <c:v>0.16090130999999999</c:v>
                </c:pt>
                <c:pt idx="125">
                  <c:v>0.12689697999999999</c:v>
                </c:pt>
                <c:pt idx="126">
                  <c:v>9.7461699999999998E-2</c:v>
                </c:pt>
                <c:pt idx="127">
                  <c:v>0.14065933</c:v>
                </c:pt>
                <c:pt idx="128">
                  <c:v>0.13059710999999999</c:v>
                </c:pt>
                <c:pt idx="129">
                  <c:v>0.16639924</c:v>
                </c:pt>
                <c:pt idx="130">
                  <c:v>0.13196384999999999</c:v>
                </c:pt>
                <c:pt idx="131">
                  <c:v>0.31289196000000002</c:v>
                </c:pt>
                <c:pt idx="132">
                  <c:v>0.18948555</c:v>
                </c:pt>
                <c:pt idx="133">
                  <c:v>0.19988297999999999</c:v>
                </c:pt>
                <c:pt idx="134">
                  <c:v>0.26261329999999999</c:v>
                </c:pt>
                <c:pt idx="135">
                  <c:v>0.11385536</c:v>
                </c:pt>
                <c:pt idx="136">
                  <c:v>0.30919790000000003</c:v>
                </c:pt>
                <c:pt idx="137">
                  <c:v>9.4741820000000004E-2</c:v>
                </c:pt>
                <c:pt idx="138">
                  <c:v>9.4845769999999996E-2</c:v>
                </c:pt>
                <c:pt idx="139">
                  <c:v>0.17823410000000001</c:v>
                </c:pt>
                <c:pt idx="140">
                  <c:v>0.21167754999999999</c:v>
                </c:pt>
                <c:pt idx="141">
                  <c:v>0.1116724</c:v>
                </c:pt>
                <c:pt idx="142">
                  <c:v>0.1056757</c:v>
                </c:pt>
                <c:pt idx="143">
                  <c:v>0.22423552999999999</c:v>
                </c:pt>
                <c:pt idx="144">
                  <c:v>0.13545989999999999</c:v>
                </c:pt>
                <c:pt idx="145">
                  <c:v>0.12516308000000001</c:v>
                </c:pt>
                <c:pt idx="146">
                  <c:v>0.27670145000000002</c:v>
                </c:pt>
                <c:pt idx="147">
                  <c:v>0.11297512</c:v>
                </c:pt>
                <c:pt idx="148">
                  <c:v>0.19254255000000001</c:v>
                </c:pt>
                <c:pt idx="149">
                  <c:v>0.21803474</c:v>
                </c:pt>
                <c:pt idx="150">
                  <c:v>0.23651027999999999</c:v>
                </c:pt>
                <c:pt idx="151">
                  <c:v>0.31245994999999999</c:v>
                </c:pt>
                <c:pt idx="152">
                  <c:v>0.24382544</c:v>
                </c:pt>
                <c:pt idx="153">
                  <c:v>1.4142137000000001E-2</c:v>
                </c:pt>
                <c:pt idx="154">
                  <c:v>0.11224078999999999</c:v>
                </c:pt>
                <c:pt idx="155">
                  <c:v>0.16512108</c:v>
                </c:pt>
                <c:pt idx="156">
                  <c:v>0.21284151000000001</c:v>
                </c:pt>
                <c:pt idx="157">
                  <c:v>0.10908508</c:v>
                </c:pt>
                <c:pt idx="158">
                  <c:v>0.18341255000000001</c:v>
                </c:pt>
                <c:pt idx="159">
                  <c:v>0.15236854999999999</c:v>
                </c:pt>
                <c:pt idx="160">
                  <c:v>0.22272992</c:v>
                </c:pt>
                <c:pt idx="161">
                  <c:v>9.3949320000000003E-2</c:v>
                </c:pt>
                <c:pt idx="162">
                  <c:v>0.16437721</c:v>
                </c:pt>
                <c:pt idx="163">
                  <c:v>0.15180135</c:v>
                </c:pt>
                <c:pt idx="164">
                  <c:v>0.19505453</c:v>
                </c:pt>
                <c:pt idx="165">
                  <c:v>0.26301651999999998</c:v>
                </c:pt>
                <c:pt idx="166">
                  <c:v>0.14922046999999999</c:v>
                </c:pt>
                <c:pt idx="167">
                  <c:v>0.18582344000000001</c:v>
                </c:pt>
                <c:pt idx="168">
                  <c:v>0.25150489999999998</c:v>
                </c:pt>
                <c:pt idx="169">
                  <c:v>1.4142137000000001E-2</c:v>
                </c:pt>
                <c:pt idx="170">
                  <c:v>6.9591045000000004E-2</c:v>
                </c:pt>
                <c:pt idx="171">
                  <c:v>9.8952769999999995E-2</c:v>
                </c:pt>
                <c:pt idx="172">
                  <c:v>0.22424126</c:v>
                </c:pt>
                <c:pt idx="173">
                  <c:v>0.15826750000000001</c:v>
                </c:pt>
                <c:pt idx="174">
                  <c:v>0.26770544000000002</c:v>
                </c:pt>
                <c:pt idx="175">
                  <c:v>0.10295631</c:v>
                </c:pt>
                <c:pt idx="176">
                  <c:v>0.10144997</c:v>
                </c:pt>
                <c:pt idx="177">
                  <c:v>0.30886889000000001</c:v>
                </c:pt>
                <c:pt idx="178">
                  <c:v>2.0459420999999998E-2</c:v>
                </c:pt>
                <c:pt idx="179">
                  <c:v>0.1118034</c:v>
                </c:pt>
                <c:pt idx="180">
                  <c:v>0.110079765</c:v>
                </c:pt>
                <c:pt idx="181">
                  <c:v>0.13987875</c:v>
                </c:pt>
                <c:pt idx="182">
                  <c:v>9.8994940000000003E-2</c:v>
                </c:pt>
                <c:pt idx="183">
                  <c:v>8.5194770000000003E-2</c:v>
                </c:pt>
                <c:pt idx="184">
                  <c:v>0.11401753000000001</c:v>
                </c:pt>
                <c:pt idx="185">
                  <c:v>0.23826765999999999</c:v>
                </c:pt>
                <c:pt idx="186">
                  <c:v>0.11543396</c:v>
                </c:pt>
                <c:pt idx="187">
                  <c:v>0.116539</c:v>
                </c:pt>
                <c:pt idx="188">
                  <c:v>0.11021042</c:v>
                </c:pt>
                <c:pt idx="189">
                  <c:v>0.25656079999999998</c:v>
                </c:pt>
                <c:pt idx="190">
                  <c:v>0.25210569999999999</c:v>
                </c:pt>
                <c:pt idx="191">
                  <c:v>0.108166546</c:v>
                </c:pt>
                <c:pt idx="192">
                  <c:v>0.1690979</c:v>
                </c:pt>
                <c:pt idx="193">
                  <c:v>0.19294786</c:v>
                </c:pt>
                <c:pt idx="194">
                  <c:v>0.14139509</c:v>
                </c:pt>
                <c:pt idx="195">
                  <c:v>5.4124846999999997E-2</c:v>
                </c:pt>
                <c:pt idx="196">
                  <c:v>0.25894165000000002</c:v>
                </c:pt>
                <c:pt idx="197">
                  <c:v>0.22317218999999999</c:v>
                </c:pt>
                <c:pt idx="198">
                  <c:v>0.1721782</c:v>
                </c:pt>
                <c:pt idx="199">
                  <c:v>0.114017546</c:v>
                </c:pt>
                <c:pt idx="200">
                  <c:v>1.4142132999999999E-2</c:v>
                </c:pt>
                <c:pt idx="201">
                  <c:v>0.18411063999999999</c:v>
                </c:pt>
                <c:pt idx="202">
                  <c:v>7.0710679999999998E-2</c:v>
                </c:pt>
                <c:pt idx="203">
                  <c:v>0.15656853000000001</c:v>
                </c:pt>
                <c:pt idx="204">
                  <c:v>6.7698464E-2</c:v>
                </c:pt>
                <c:pt idx="205">
                  <c:v>0.14593792</c:v>
                </c:pt>
                <c:pt idx="206">
                  <c:v>0.15865898000000001</c:v>
                </c:pt>
                <c:pt idx="207">
                  <c:v>9.559202E-2</c:v>
                </c:pt>
                <c:pt idx="208">
                  <c:v>0.12784433000000001</c:v>
                </c:pt>
                <c:pt idx="209">
                  <c:v>0.122065544</c:v>
                </c:pt>
                <c:pt idx="210">
                  <c:v>0.21232677</c:v>
                </c:pt>
                <c:pt idx="211">
                  <c:v>0.17900419000000001</c:v>
                </c:pt>
                <c:pt idx="212">
                  <c:v>0.14374018</c:v>
                </c:pt>
                <c:pt idx="213">
                  <c:v>0.2138176</c:v>
                </c:pt>
                <c:pt idx="214">
                  <c:v>0.22772431000000001</c:v>
                </c:pt>
                <c:pt idx="215">
                  <c:v>0.27330874999999999</c:v>
                </c:pt>
                <c:pt idx="216">
                  <c:v>0.21434116</c:v>
                </c:pt>
                <c:pt idx="217">
                  <c:v>0.18084239999999999</c:v>
                </c:pt>
                <c:pt idx="218">
                  <c:v>0.24652529000000001</c:v>
                </c:pt>
                <c:pt idx="219">
                  <c:v>0.19720172999999999</c:v>
                </c:pt>
                <c:pt idx="220">
                  <c:v>0.21322632</c:v>
                </c:pt>
                <c:pt idx="221">
                  <c:v>0.16966676999999999</c:v>
                </c:pt>
                <c:pt idx="222">
                  <c:v>0.15800761999999999</c:v>
                </c:pt>
                <c:pt idx="223">
                  <c:v>0.38490819999999998</c:v>
                </c:pt>
                <c:pt idx="224">
                  <c:v>0.25486945999999999</c:v>
                </c:pt>
                <c:pt idx="225">
                  <c:v>0.36638308000000003</c:v>
                </c:pt>
                <c:pt idx="226">
                  <c:v>0.15150619000000001</c:v>
                </c:pt>
                <c:pt idx="227">
                  <c:v>4.7139168000000002E-2</c:v>
                </c:pt>
                <c:pt idx="228">
                  <c:v>0.31799411999999999</c:v>
                </c:pt>
                <c:pt idx="229">
                  <c:v>0.14384174</c:v>
                </c:pt>
                <c:pt idx="230">
                  <c:v>0.20516013999999999</c:v>
                </c:pt>
                <c:pt idx="231">
                  <c:v>0.22308683000000001</c:v>
                </c:pt>
                <c:pt idx="232">
                  <c:v>8.079356E-2</c:v>
                </c:pt>
                <c:pt idx="233">
                  <c:v>0.22092128</c:v>
                </c:pt>
                <c:pt idx="234">
                  <c:v>0.1751566</c:v>
                </c:pt>
                <c:pt idx="235">
                  <c:v>0.27861740000000002</c:v>
                </c:pt>
                <c:pt idx="236">
                  <c:v>0.17954254</c:v>
                </c:pt>
                <c:pt idx="237">
                  <c:v>0.22567176999999999</c:v>
                </c:pt>
                <c:pt idx="238">
                  <c:v>9.2326164000000002E-2</c:v>
                </c:pt>
                <c:pt idx="239">
                  <c:v>0.27436543000000002</c:v>
                </c:pt>
                <c:pt idx="240">
                  <c:v>0.11369318</c:v>
                </c:pt>
                <c:pt idx="241">
                  <c:v>0.16099358</c:v>
                </c:pt>
                <c:pt idx="242">
                  <c:v>0.12780285</c:v>
                </c:pt>
                <c:pt idx="243">
                  <c:v>0.11704701000000001</c:v>
                </c:pt>
                <c:pt idx="244">
                  <c:v>0.11923647</c:v>
                </c:pt>
                <c:pt idx="245">
                  <c:v>2.2360680000000001E-2</c:v>
                </c:pt>
                <c:pt idx="246">
                  <c:v>0.11644721</c:v>
                </c:pt>
                <c:pt idx="247">
                  <c:v>0.19178271</c:v>
                </c:pt>
                <c:pt idx="248">
                  <c:v>0.19351196000000001</c:v>
                </c:pt>
                <c:pt idx="249">
                  <c:v>0.18282213999999999</c:v>
                </c:pt>
                <c:pt idx="250">
                  <c:v>0.11799468</c:v>
                </c:pt>
                <c:pt idx="251">
                  <c:v>0.13123322000000001</c:v>
                </c:pt>
                <c:pt idx="252">
                  <c:v>0.13482594000000001</c:v>
                </c:pt>
                <c:pt idx="253">
                  <c:v>0.10674667</c:v>
                </c:pt>
                <c:pt idx="254">
                  <c:v>0.22489929</c:v>
                </c:pt>
                <c:pt idx="255">
                  <c:v>0.24410915</c:v>
                </c:pt>
                <c:pt idx="256">
                  <c:v>0.18516015999999999</c:v>
                </c:pt>
                <c:pt idx="257">
                  <c:v>0.20318604000000001</c:v>
                </c:pt>
                <c:pt idx="258">
                  <c:v>0.27212905999999998</c:v>
                </c:pt>
                <c:pt idx="259">
                  <c:v>0.17852497000000001</c:v>
                </c:pt>
                <c:pt idx="260">
                  <c:v>0.12489127999999999</c:v>
                </c:pt>
                <c:pt idx="261">
                  <c:v>0.12881517000000001</c:v>
                </c:pt>
                <c:pt idx="262">
                  <c:v>0.30148983000000001</c:v>
                </c:pt>
                <c:pt idx="263">
                  <c:v>4.4444366999999999E-2</c:v>
                </c:pt>
                <c:pt idx="264">
                  <c:v>2.5314987000000001E-2</c:v>
                </c:pt>
                <c:pt idx="265">
                  <c:v>0.18248749</c:v>
                </c:pt>
                <c:pt idx="266">
                  <c:v>0.10187149</c:v>
                </c:pt>
                <c:pt idx="267">
                  <c:v>0.28377150000000001</c:v>
                </c:pt>
                <c:pt idx="268">
                  <c:v>0.14858221999999999</c:v>
                </c:pt>
                <c:pt idx="269">
                  <c:v>0.21385860000000001</c:v>
                </c:pt>
                <c:pt idx="270">
                  <c:v>0.26091945</c:v>
                </c:pt>
                <c:pt idx="271">
                  <c:v>0.14762222999999999</c:v>
                </c:pt>
                <c:pt idx="272">
                  <c:v>0.14507102999999999</c:v>
                </c:pt>
                <c:pt idx="273">
                  <c:v>0.33880186000000001</c:v>
                </c:pt>
                <c:pt idx="274">
                  <c:v>0.14108086</c:v>
                </c:pt>
                <c:pt idx="275">
                  <c:v>0.15366458999999999</c:v>
                </c:pt>
                <c:pt idx="276">
                  <c:v>0.102716446</c:v>
                </c:pt>
                <c:pt idx="277">
                  <c:v>0.13038403000000001</c:v>
                </c:pt>
                <c:pt idx="278">
                  <c:v>0.14789963</c:v>
                </c:pt>
                <c:pt idx="279">
                  <c:v>0.104775906</c:v>
                </c:pt>
                <c:pt idx="280">
                  <c:v>0.21532916999999999</c:v>
                </c:pt>
                <c:pt idx="281">
                  <c:v>0.12432194000000001</c:v>
                </c:pt>
                <c:pt idx="282">
                  <c:v>0.24882054000000001</c:v>
                </c:pt>
                <c:pt idx="283">
                  <c:v>0.16365862</c:v>
                </c:pt>
                <c:pt idx="284">
                  <c:v>0.21887731999999999</c:v>
                </c:pt>
                <c:pt idx="285">
                  <c:v>0.116619036</c:v>
                </c:pt>
                <c:pt idx="286">
                  <c:v>0.27943586999999998</c:v>
                </c:pt>
                <c:pt idx="287">
                  <c:v>0.14880657</c:v>
                </c:pt>
                <c:pt idx="288">
                  <c:v>1.3251403E-2</c:v>
                </c:pt>
                <c:pt idx="289">
                  <c:v>0.26044845999999999</c:v>
                </c:pt>
                <c:pt idx="290">
                  <c:v>0.14327239999999999</c:v>
                </c:pt>
                <c:pt idx="291">
                  <c:v>0.20852493999999999</c:v>
                </c:pt>
                <c:pt idx="292">
                  <c:v>0.12786865</c:v>
                </c:pt>
                <c:pt idx="293">
                  <c:v>0.12467383999999999</c:v>
                </c:pt>
                <c:pt idx="294">
                  <c:v>0.2324667</c:v>
                </c:pt>
                <c:pt idx="295">
                  <c:v>0.17762834</c:v>
                </c:pt>
                <c:pt idx="296">
                  <c:v>0.12498569499999999</c:v>
                </c:pt>
                <c:pt idx="297">
                  <c:v>0.11628938</c:v>
                </c:pt>
                <c:pt idx="298">
                  <c:v>0.20050620999999999</c:v>
                </c:pt>
                <c:pt idx="299">
                  <c:v>0.11873022</c:v>
                </c:pt>
                <c:pt idx="300">
                  <c:v>0.21040916000000001</c:v>
                </c:pt>
                <c:pt idx="301">
                  <c:v>9.766126E-2</c:v>
                </c:pt>
                <c:pt idx="302">
                  <c:v>0.20556540000000001</c:v>
                </c:pt>
                <c:pt idx="303">
                  <c:v>0.22930001999999999</c:v>
                </c:pt>
                <c:pt idx="304">
                  <c:v>0.11180337</c:v>
                </c:pt>
                <c:pt idx="305">
                  <c:v>0.19406699999999999</c:v>
                </c:pt>
                <c:pt idx="306">
                  <c:v>0.16012287</c:v>
                </c:pt>
                <c:pt idx="307">
                  <c:v>0.20685624999999999</c:v>
                </c:pt>
                <c:pt idx="308">
                  <c:v>0.13664770000000001</c:v>
                </c:pt>
                <c:pt idx="309">
                  <c:v>0.24079874000000001</c:v>
                </c:pt>
                <c:pt idx="310">
                  <c:v>0.10179423999999999</c:v>
                </c:pt>
                <c:pt idx="311">
                  <c:v>0.18451451999999999</c:v>
                </c:pt>
                <c:pt idx="312">
                  <c:v>0.11033118</c:v>
                </c:pt>
                <c:pt idx="313">
                  <c:v>0.30428505</c:v>
                </c:pt>
                <c:pt idx="314">
                  <c:v>0.22753524999999999</c:v>
                </c:pt>
                <c:pt idx="315">
                  <c:v>0.20066308999999999</c:v>
                </c:pt>
                <c:pt idx="316">
                  <c:v>0.21560573999999999</c:v>
                </c:pt>
                <c:pt idx="317">
                  <c:v>0.2162838</c:v>
                </c:pt>
                <c:pt idx="318">
                  <c:v>0.11180341000000001</c:v>
                </c:pt>
                <c:pt idx="319">
                  <c:v>0.21550369999999999</c:v>
                </c:pt>
                <c:pt idx="320">
                  <c:v>0.200881</c:v>
                </c:pt>
                <c:pt idx="321">
                  <c:v>8.2089099999999998E-2</c:v>
                </c:pt>
                <c:pt idx="322">
                  <c:v>0.15241336999999999</c:v>
                </c:pt>
                <c:pt idx="323">
                  <c:v>0.27815694000000002</c:v>
                </c:pt>
                <c:pt idx="324">
                  <c:v>0.02</c:v>
                </c:pt>
                <c:pt idx="325">
                  <c:v>0.23926115000000001</c:v>
                </c:pt>
                <c:pt idx="326">
                  <c:v>0.11288643</c:v>
                </c:pt>
                <c:pt idx="327">
                  <c:v>0.26750754999999998</c:v>
                </c:pt>
                <c:pt idx="328">
                  <c:v>0.16493416</c:v>
                </c:pt>
                <c:pt idx="329">
                  <c:v>0.12758636000000001</c:v>
                </c:pt>
                <c:pt idx="330">
                  <c:v>0.19865559999999999</c:v>
                </c:pt>
                <c:pt idx="331">
                  <c:v>0.18081284</c:v>
                </c:pt>
                <c:pt idx="332">
                  <c:v>0.10370874400000001</c:v>
                </c:pt>
                <c:pt idx="333">
                  <c:v>0.24627876000000001</c:v>
                </c:pt>
                <c:pt idx="334">
                  <c:v>0.12427697</c:v>
                </c:pt>
                <c:pt idx="335">
                  <c:v>1.0000001999999999E-2</c:v>
                </c:pt>
                <c:pt idx="336">
                  <c:v>0.31024277</c:v>
                </c:pt>
                <c:pt idx="337">
                  <c:v>0.11515665</c:v>
                </c:pt>
                <c:pt idx="338">
                  <c:v>0.10560036</c:v>
                </c:pt>
                <c:pt idx="339">
                  <c:v>1.4142137000000001E-2</c:v>
                </c:pt>
                <c:pt idx="340">
                  <c:v>0.18330050000000001</c:v>
                </c:pt>
                <c:pt idx="341">
                  <c:v>8.0635070000000003E-2</c:v>
                </c:pt>
                <c:pt idx="342">
                  <c:v>0.15749740000000001</c:v>
                </c:pt>
                <c:pt idx="343">
                  <c:v>0.114017546</c:v>
                </c:pt>
                <c:pt idx="344">
                  <c:v>0.13989735</c:v>
                </c:pt>
                <c:pt idx="345">
                  <c:v>0.109134674</c:v>
                </c:pt>
                <c:pt idx="346">
                  <c:v>8.4926605000000002E-2</c:v>
                </c:pt>
                <c:pt idx="347">
                  <c:v>0.27039242000000002</c:v>
                </c:pt>
                <c:pt idx="348">
                  <c:v>0.21077298999999999</c:v>
                </c:pt>
                <c:pt idx="349">
                  <c:v>0.10090169</c:v>
                </c:pt>
                <c:pt idx="350">
                  <c:v>0.17961645000000001</c:v>
                </c:pt>
                <c:pt idx="351">
                  <c:v>0.14975930000000001</c:v>
                </c:pt>
                <c:pt idx="352">
                  <c:v>0.18112635999999999</c:v>
                </c:pt>
                <c:pt idx="353">
                  <c:v>0.12781334</c:v>
                </c:pt>
                <c:pt idx="354">
                  <c:v>0.14734802</c:v>
                </c:pt>
                <c:pt idx="355">
                  <c:v>0.12370204999999999</c:v>
                </c:pt>
                <c:pt idx="356">
                  <c:v>0.18346238000000001</c:v>
                </c:pt>
                <c:pt idx="357">
                  <c:v>0.10700698</c:v>
                </c:pt>
                <c:pt idx="358">
                  <c:v>0.104474545</c:v>
                </c:pt>
                <c:pt idx="359">
                  <c:v>0.104017556</c:v>
                </c:pt>
                <c:pt idx="360">
                  <c:v>0.12638283</c:v>
                </c:pt>
                <c:pt idx="361">
                  <c:v>0.27580832999999999</c:v>
                </c:pt>
                <c:pt idx="362">
                  <c:v>0.20979053</c:v>
                </c:pt>
                <c:pt idx="363">
                  <c:v>0.17422389999999999</c:v>
                </c:pt>
                <c:pt idx="364">
                  <c:v>0.14599037000000001</c:v>
                </c:pt>
                <c:pt idx="365">
                  <c:v>7.7644350000000001E-2</c:v>
                </c:pt>
                <c:pt idx="366">
                  <c:v>0.19652367000000001</c:v>
                </c:pt>
                <c:pt idx="367">
                  <c:v>0.24498606000000001</c:v>
                </c:pt>
                <c:pt idx="368">
                  <c:v>0.26135849999999999</c:v>
                </c:pt>
                <c:pt idx="369">
                  <c:v>0.11272049000000001</c:v>
                </c:pt>
                <c:pt idx="370">
                  <c:v>0.13758421000000001</c:v>
                </c:pt>
                <c:pt idx="371">
                  <c:v>0.16707801999999999</c:v>
                </c:pt>
                <c:pt idx="372">
                  <c:v>0.15848255</c:v>
                </c:pt>
                <c:pt idx="373">
                  <c:v>0.1818285</c:v>
                </c:pt>
                <c:pt idx="374">
                  <c:v>0.20131683</c:v>
                </c:pt>
                <c:pt idx="375">
                  <c:v>0.22882938</c:v>
                </c:pt>
                <c:pt idx="376">
                  <c:v>7.0725919999999998E-2</c:v>
                </c:pt>
                <c:pt idx="377">
                  <c:v>0.18213509999999999</c:v>
                </c:pt>
                <c:pt idx="378">
                  <c:v>0.111450195</c:v>
                </c:pt>
                <c:pt idx="379">
                  <c:v>0.11401753000000001</c:v>
                </c:pt>
                <c:pt idx="380">
                  <c:v>0.20079707999999999</c:v>
                </c:pt>
                <c:pt idx="381">
                  <c:v>1.4142137000000001E-2</c:v>
                </c:pt>
                <c:pt idx="382">
                  <c:v>0.16076994</c:v>
                </c:pt>
                <c:pt idx="383">
                  <c:v>0.20320510999999999</c:v>
                </c:pt>
                <c:pt idx="384">
                  <c:v>0.16012072999999999</c:v>
                </c:pt>
                <c:pt idx="385">
                  <c:v>0.1965208</c:v>
                </c:pt>
                <c:pt idx="386">
                  <c:v>0.13888359</c:v>
                </c:pt>
                <c:pt idx="387">
                  <c:v>6.994438E-2</c:v>
                </c:pt>
                <c:pt idx="388">
                  <c:v>0.12346077</c:v>
                </c:pt>
                <c:pt idx="389">
                  <c:v>0.17036921999999999</c:v>
                </c:pt>
                <c:pt idx="390">
                  <c:v>0.15929556</c:v>
                </c:pt>
                <c:pt idx="391">
                  <c:v>0.11322069</c:v>
                </c:pt>
                <c:pt idx="392">
                  <c:v>0.11180341000000001</c:v>
                </c:pt>
                <c:pt idx="393">
                  <c:v>0.13946462000000001</c:v>
                </c:pt>
                <c:pt idx="394">
                  <c:v>2.2360668E-2</c:v>
                </c:pt>
                <c:pt idx="395">
                  <c:v>0.24459949</c:v>
                </c:pt>
                <c:pt idx="396">
                  <c:v>0.27171109999999998</c:v>
                </c:pt>
                <c:pt idx="397">
                  <c:v>0.121585846</c:v>
                </c:pt>
                <c:pt idx="398">
                  <c:v>0.25043916999999999</c:v>
                </c:pt>
                <c:pt idx="399">
                  <c:v>9.9136349999999998E-2</c:v>
                </c:pt>
                <c:pt idx="400">
                  <c:v>0.18968247999999999</c:v>
                </c:pt>
                <c:pt idx="401">
                  <c:v>0.18399072</c:v>
                </c:pt>
                <c:pt idx="402">
                  <c:v>0.16880202</c:v>
                </c:pt>
                <c:pt idx="403">
                  <c:v>0.25201224999999999</c:v>
                </c:pt>
                <c:pt idx="404">
                  <c:v>7.2886469999999995E-2</c:v>
                </c:pt>
                <c:pt idx="405">
                  <c:v>0.37551737000000002</c:v>
                </c:pt>
                <c:pt idx="406">
                  <c:v>0.18892287999999999</c:v>
                </c:pt>
                <c:pt idx="407">
                  <c:v>0.11501980000000001</c:v>
                </c:pt>
                <c:pt idx="408">
                  <c:v>0.14220524000000001</c:v>
                </c:pt>
                <c:pt idx="409">
                  <c:v>0.4154253</c:v>
                </c:pt>
                <c:pt idx="410">
                  <c:v>2.2360679000000001E-2</c:v>
                </c:pt>
                <c:pt idx="411">
                  <c:v>0.27765274000000001</c:v>
                </c:pt>
                <c:pt idx="412">
                  <c:v>0.109475136</c:v>
                </c:pt>
                <c:pt idx="413">
                  <c:v>0.10593796</c:v>
                </c:pt>
                <c:pt idx="414">
                  <c:v>0.12075329</c:v>
                </c:pt>
                <c:pt idx="415">
                  <c:v>6.763139E-2</c:v>
                </c:pt>
                <c:pt idx="416">
                  <c:v>0.2538144</c:v>
                </c:pt>
                <c:pt idx="417">
                  <c:v>0.13193703000000001</c:v>
                </c:pt>
                <c:pt idx="418">
                  <c:v>0.12721252</c:v>
                </c:pt>
                <c:pt idx="419">
                  <c:v>0.10238695</c:v>
                </c:pt>
                <c:pt idx="420">
                  <c:v>0.53292704000000002</c:v>
                </c:pt>
                <c:pt idx="421">
                  <c:v>0.25283337</c:v>
                </c:pt>
                <c:pt idx="422">
                  <c:v>3.6055505000000002E-2</c:v>
                </c:pt>
                <c:pt idx="423">
                  <c:v>0.17508578</c:v>
                </c:pt>
                <c:pt idx="424">
                  <c:v>0.37313459999999998</c:v>
                </c:pt>
                <c:pt idx="425">
                  <c:v>0.19454764999999999</c:v>
                </c:pt>
                <c:pt idx="426">
                  <c:v>0.14551639999999999</c:v>
                </c:pt>
                <c:pt idx="427">
                  <c:v>0.19120645999999999</c:v>
                </c:pt>
                <c:pt idx="428">
                  <c:v>0.10574341</c:v>
                </c:pt>
                <c:pt idx="429">
                  <c:v>0.1417737</c:v>
                </c:pt>
                <c:pt idx="430">
                  <c:v>0.23108276999999999</c:v>
                </c:pt>
                <c:pt idx="431">
                  <c:v>0.16485204000000001</c:v>
                </c:pt>
                <c:pt idx="432">
                  <c:v>0.11401756</c:v>
                </c:pt>
                <c:pt idx="433">
                  <c:v>7.8009604999999996E-2</c:v>
                </c:pt>
                <c:pt idx="434">
                  <c:v>0.17325449000000001</c:v>
                </c:pt>
                <c:pt idx="435">
                  <c:v>0.20273685</c:v>
                </c:pt>
                <c:pt idx="436">
                  <c:v>0.22107387000000001</c:v>
                </c:pt>
                <c:pt idx="437">
                  <c:v>0.18049293999999999</c:v>
                </c:pt>
                <c:pt idx="438">
                  <c:v>0.23323930000000001</c:v>
                </c:pt>
                <c:pt idx="439">
                  <c:v>0.11625004</c:v>
                </c:pt>
                <c:pt idx="440">
                  <c:v>0.14826453000000001</c:v>
                </c:pt>
                <c:pt idx="441">
                  <c:v>0.12846947</c:v>
                </c:pt>
                <c:pt idx="442">
                  <c:v>0.20072365</c:v>
                </c:pt>
                <c:pt idx="443">
                  <c:v>5.0000012000000003E-2</c:v>
                </c:pt>
                <c:pt idx="444">
                  <c:v>0.11661903999999999</c:v>
                </c:pt>
                <c:pt idx="445">
                  <c:v>0.124061584</c:v>
                </c:pt>
                <c:pt idx="446">
                  <c:v>0.11371088</c:v>
                </c:pt>
                <c:pt idx="447">
                  <c:v>0.21058320999999999</c:v>
                </c:pt>
                <c:pt idx="448">
                  <c:v>8.6575269999999996E-2</c:v>
                </c:pt>
                <c:pt idx="449">
                  <c:v>8.5440039999999995E-2</c:v>
                </c:pt>
                <c:pt idx="450">
                  <c:v>0.31779956999999998</c:v>
                </c:pt>
                <c:pt idx="451">
                  <c:v>0.21720313999999999</c:v>
                </c:pt>
                <c:pt idx="452">
                  <c:v>0.13876723999999999</c:v>
                </c:pt>
                <c:pt idx="453">
                  <c:v>2.3541018E-2</c:v>
                </c:pt>
                <c:pt idx="454">
                  <c:v>9.8610879999999998E-2</c:v>
                </c:pt>
                <c:pt idx="455">
                  <c:v>0.23535526000000001</c:v>
                </c:pt>
                <c:pt idx="456">
                  <c:v>0.17805003999999999</c:v>
                </c:pt>
                <c:pt idx="457">
                  <c:v>0.13720894</c:v>
                </c:pt>
                <c:pt idx="458">
                  <c:v>0.20092583</c:v>
                </c:pt>
                <c:pt idx="459">
                  <c:v>0.19571018000000001</c:v>
                </c:pt>
                <c:pt idx="460">
                  <c:v>0.2735052</c:v>
                </c:pt>
                <c:pt idx="461">
                  <c:v>6.9631579999999998E-2</c:v>
                </c:pt>
                <c:pt idx="462">
                  <c:v>0.21294117000000001</c:v>
                </c:pt>
                <c:pt idx="463">
                  <c:v>0.34460257999999999</c:v>
                </c:pt>
                <c:pt idx="464">
                  <c:v>0.17399025000000001</c:v>
                </c:pt>
                <c:pt idx="465">
                  <c:v>0.21909081999999999</c:v>
                </c:pt>
                <c:pt idx="466">
                  <c:v>0.114017546</c:v>
                </c:pt>
                <c:pt idx="467">
                  <c:v>0.12000000500000001</c:v>
                </c:pt>
                <c:pt idx="468">
                  <c:v>5.0207040000000001E-2</c:v>
                </c:pt>
                <c:pt idx="469">
                  <c:v>0.28082275000000001</c:v>
                </c:pt>
                <c:pt idx="470">
                  <c:v>0.25396489999999999</c:v>
                </c:pt>
                <c:pt idx="471">
                  <c:v>9.196377E-2</c:v>
                </c:pt>
                <c:pt idx="472">
                  <c:v>0.18304443000000001</c:v>
                </c:pt>
                <c:pt idx="473">
                  <c:v>1.4142141E-2</c:v>
                </c:pt>
                <c:pt idx="474">
                  <c:v>2.8284251999999999E-2</c:v>
                </c:pt>
                <c:pt idx="475">
                  <c:v>0.3044443</c:v>
                </c:pt>
                <c:pt idx="476">
                  <c:v>0.26289987999999997</c:v>
                </c:pt>
                <c:pt idx="477">
                  <c:v>0.23326683000000001</c:v>
                </c:pt>
                <c:pt idx="478">
                  <c:v>0.110453606</c:v>
                </c:pt>
                <c:pt idx="479">
                  <c:v>0.109362125</c:v>
                </c:pt>
                <c:pt idx="480">
                  <c:v>0.24678326</c:v>
                </c:pt>
                <c:pt idx="481">
                  <c:v>9.0940475000000007E-2</c:v>
                </c:pt>
                <c:pt idx="482">
                  <c:v>0.15296555000000001</c:v>
                </c:pt>
                <c:pt idx="483">
                  <c:v>0.15285839000000001</c:v>
                </c:pt>
                <c:pt idx="484">
                  <c:v>0.13111115000000001</c:v>
                </c:pt>
                <c:pt idx="485">
                  <c:v>0.25462960000000001</c:v>
                </c:pt>
                <c:pt idx="486">
                  <c:v>0.11627622999999999</c:v>
                </c:pt>
                <c:pt idx="487">
                  <c:v>0.19984531</c:v>
                </c:pt>
                <c:pt idx="488">
                  <c:v>0.1394639</c:v>
                </c:pt>
                <c:pt idx="489">
                  <c:v>0.13260174</c:v>
                </c:pt>
                <c:pt idx="490">
                  <c:v>0.11721611</c:v>
                </c:pt>
                <c:pt idx="491">
                  <c:v>0.15763949999999999</c:v>
                </c:pt>
                <c:pt idx="492">
                  <c:v>7.2350024999999998E-2</c:v>
                </c:pt>
                <c:pt idx="493">
                  <c:v>0.11449209</c:v>
                </c:pt>
                <c:pt idx="494">
                  <c:v>0.121356964</c:v>
                </c:pt>
                <c:pt idx="495">
                  <c:v>0.20338306</c:v>
                </c:pt>
                <c:pt idx="496">
                  <c:v>0.11401754</c:v>
                </c:pt>
                <c:pt idx="497">
                  <c:v>0.27830529999999998</c:v>
                </c:pt>
                <c:pt idx="498">
                  <c:v>0.14834976</c:v>
                </c:pt>
                <c:pt idx="499">
                  <c:v>0.19563484</c:v>
                </c:pt>
                <c:pt idx="500">
                  <c:v>0.18278502999999999</c:v>
                </c:pt>
                <c:pt idx="501">
                  <c:v>0.20161061999999999</c:v>
                </c:pt>
                <c:pt idx="502">
                  <c:v>0.32970577000000001</c:v>
                </c:pt>
                <c:pt idx="503">
                  <c:v>0.11455535999999999</c:v>
                </c:pt>
                <c:pt idx="504">
                  <c:v>0.42810821999999998</c:v>
                </c:pt>
                <c:pt idx="505">
                  <c:v>0.14586640000000001</c:v>
                </c:pt>
                <c:pt idx="506">
                  <c:v>0.13038253999999999</c:v>
                </c:pt>
                <c:pt idx="507">
                  <c:v>0.22108936000000001</c:v>
                </c:pt>
                <c:pt idx="508">
                  <c:v>0.14225388</c:v>
                </c:pt>
                <c:pt idx="509">
                  <c:v>0.13972855000000001</c:v>
                </c:pt>
                <c:pt idx="510">
                  <c:v>1.0000001999999999E-2</c:v>
                </c:pt>
                <c:pt idx="511">
                  <c:v>0.17464249000000001</c:v>
                </c:pt>
                <c:pt idx="512">
                  <c:v>0.17311668</c:v>
                </c:pt>
                <c:pt idx="513">
                  <c:v>0.22611392</c:v>
                </c:pt>
                <c:pt idx="514">
                  <c:v>0.19181228</c:v>
                </c:pt>
                <c:pt idx="515">
                  <c:v>0.11976051</c:v>
                </c:pt>
                <c:pt idx="516">
                  <c:v>0.22155899000000001</c:v>
                </c:pt>
                <c:pt idx="517">
                  <c:v>0.19554234000000001</c:v>
                </c:pt>
                <c:pt idx="518">
                  <c:v>0.15746272</c:v>
                </c:pt>
                <c:pt idx="519">
                  <c:v>0.17340016</c:v>
                </c:pt>
                <c:pt idx="520">
                  <c:v>0.22596550000000001</c:v>
                </c:pt>
                <c:pt idx="521">
                  <c:v>0.1894226</c:v>
                </c:pt>
                <c:pt idx="522">
                  <c:v>7.9334260000000004E-2</c:v>
                </c:pt>
                <c:pt idx="523">
                  <c:v>0.14646960000000001</c:v>
                </c:pt>
                <c:pt idx="524">
                  <c:v>0.24783896999999999</c:v>
                </c:pt>
                <c:pt idx="525">
                  <c:v>0.17516994</c:v>
                </c:pt>
                <c:pt idx="526">
                  <c:v>7.6927659999999995E-2</c:v>
                </c:pt>
                <c:pt idx="527">
                  <c:v>0.17814541</c:v>
                </c:pt>
                <c:pt idx="528">
                  <c:v>0.10630146</c:v>
                </c:pt>
                <c:pt idx="529">
                  <c:v>0.22169495</c:v>
                </c:pt>
                <c:pt idx="530">
                  <c:v>4.4167400000000002E-2</c:v>
                </c:pt>
                <c:pt idx="531">
                  <c:v>0.28989599999999999</c:v>
                </c:pt>
                <c:pt idx="532">
                  <c:v>0.16584778</c:v>
                </c:pt>
                <c:pt idx="533">
                  <c:v>0.22614097999999999</c:v>
                </c:pt>
                <c:pt idx="534">
                  <c:v>0.21602105999999999</c:v>
                </c:pt>
                <c:pt idx="535">
                  <c:v>0.23184394999999999</c:v>
                </c:pt>
                <c:pt idx="536">
                  <c:v>0.14982796000000001</c:v>
                </c:pt>
                <c:pt idx="537">
                  <c:v>0.12639951999999999</c:v>
                </c:pt>
                <c:pt idx="538">
                  <c:v>0.19853783</c:v>
                </c:pt>
                <c:pt idx="539">
                  <c:v>0.23147487999999999</c:v>
                </c:pt>
                <c:pt idx="540">
                  <c:v>0.16531657999999999</c:v>
                </c:pt>
                <c:pt idx="541">
                  <c:v>0.23592114</c:v>
                </c:pt>
                <c:pt idx="542">
                  <c:v>0.16905688999999999</c:v>
                </c:pt>
                <c:pt idx="543">
                  <c:v>0.17087984000000001</c:v>
                </c:pt>
                <c:pt idx="544">
                  <c:v>0.16912729000000001</c:v>
                </c:pt>
                <c:pt idx="545">
                  <c:v>0.22215462</c:v>
                </c:pt>
                <c:pt idx="546">
                  <c:v>0.28007890000000002</c:v>
                </c:pt>
                <c:pt idx="547">
                  <c:v>0.16466618</c:v>
                </c:pt>
                <c:pt idx="548">
                  <c:v>0.17888403</c:v>
                </c:pt>
                <c:pt idx="549">
                  <c:v>0.17330741999999999</c:v>
                </c:pt>
                <c:pt idx="550">
                  <c:v>0.18281794000000001</c:v>
                </c:pt>
                <c:pt idx="551">
                  <c:v>0.23865508999999999</c:v>
                </c:pt>
                <c:pt idx="552">
                  <c:v>0.27957535</c:v>
                </c:pt>
                <c:pt idx="553">
                  <c:v>0.20685719999999999</c:v>
                </c:pt>
                <c:pt idx="554">
                  <c:v>0.35262490000000002</c:v>
                </c:pt>
                <c:pt idx="555">
                  <c:v>0.16671658</c:v>
                </c:pt>
                <c:pt idx="556">
                  <c:v>0.25522566000000002</c:v>
                </c:pt>
                <c:pt idx="557">
                  <c:v>0.16376987000000001</c:v>
                </c:pt>
                <c:pt idx="558">
                  <c:v>0.14351749999999999</c:v>
                </c:pt>
                <c:pt idx="559">
                  <c:v>0.110349655</c:v>
                </c:pt>
                <c:pt idx="560">
                  <c:v>0.13842014999999999</c:v>
                </c:pt>
                <c:pt idx="561">
                  <c:v>0.30241393999999999</c:v>
                </c:pt>
                <c:pt idx="562">
                  <c:v>0.12931633000000001</c:v>
                </c:pt>
                <c:pt idx="563">
                  <c:v>0.19578218</c:v>
                </c:pt>
                <c:pt idx="564">
                  <c:v>0.19866037</c:v>
                </c:pt>
                <c:pt idx="565">
                  <c:v>9.3804719999999994E-2</c:v>
                </c:pt>
                <c:pt idx="566">
                  <c:v>0.22636127</c:v>
                </c:pt>
                <c:pt idx="567">
                  <c:v>8.9685940000000006E-2</c:v>
                </c:pt>
                <c:pt idx="568">
                  <c:v>1.5811391000000001E-2</c:v>
                </c:pt>
                <c:pt idx="569">
                  <c:v>0.15823387999999999</c:v>
                </c:pt>
                <c:pt idx="570">
                  <c:v>0.12072086</c:v>
                </c:pt>
                <c:pt idx="571">
                  <c:v>0.13415336999999999</c:v>
                </c:pt>
                <c:pt idx="572">
                  <c:v>4.1790247000000003E-2</c:v>
                </c:pt>
                <c:pt idx="573">
                  <c:v>0.23760748000000001</c:v>
                </c:pt>
                <c:pt idx="574">
                  <c:v>0.22842883999999999</c:v>
                </c:pt>
                <c:pt idx="575">
                  <c:v>0.14125394999999999</c:v>
                </c:pt>
                <c:pt idx="576">
                  <c:v>0.25312995999999999</c:v>
                </c:pt>
                <c:pt idx="577">
                  <c:v>0.11151266</c:v>
                </c:pt>
                <c:pt idx="578">
                  <c:v>7.6836109999999999E-2</c:v>
                </c:pt>
                <c:pt idx="579">
                  <c:v>0.12498665</c:v>
                </c:pt>
                <c:pt idx="580">
                  <c:v>0.23834896</c:v>
                </c:pt>
                <c:pt idx="581">
                  <c:v>0.14608765000000001</c:v>
                </c:pt>
                <c:pt idx="582">
                  <c:v>6.5276979999999998E-2</c:v>
                </c:pt>
                <c:pt idx="583">
                  <c:v>0.23444271</c:v>
                </c:pt>
                <c:pt idx="584">
                  <c:v>0.17894494999999999</c:v>
                </c:pt>
                <c:pt idx="585">
                  <c:v>0.110798836</c:v>
                </c:pt>
                <c:pt idx="586">
                  <c:v>0.10651969999999999</c:v>
                </c:pt>
                <c:pt idx="587">
                  <c:v>0.1945886</c:v>
                </c:pt>
                <c:pt idx="588">
                  <c:v>0.22451470000000001</c:v>
                </c:pt>
                <c:pt idx="589">
                  <c:v>0.1717081</c:v>
                </c:pt>
                <c:pt idx="590">
                  <c:v>0.17079711</c:v>
                </c:pt>
                <c:pt idx="591">
                  <c:v>0.12685919000000001</c:v>
                </c:pt>
                <c:pt idx="592">
                  <c:v>0.16757298000000001</c:v>
                </c:pt>
                <c:pt idx="593">
                  <c:v>0.25344327</c:v>
                </c:pt>
                <c:pt idx="594">
                  <c:v>6.4031240000000003E-2</c:v>
                </c:pt>
                <c:pt idx="595">
                  <c:v>0.13932443</c:v>
                </c:pt>
                <c:pt idx="596">
                  <c:v>0.15544938999999999</c:v>
                </c:pt>
                <c:pt idx="597">
                  <c:v>0.15134501</c:v>
                </c:pt>
                <c:pt idx="598">
                  <c:v>0.32267094000000002</c:v>
                </c:pt>
                <c:pt idx="599">
                  <c:v>0.22921037999999999</c:v>
                </c:pt>
                <c:pt idx="600">
                  <c:v>0.15674114</c:v>
                </c:pt>
                <c:pt idx="601">
                  <c:v>0.25885390000000003</c:v>
                </c:pt>
                <c:pt idx="602">
                  <c:v>8.727646E-2</c:v>
                </c:pt>
                <c:pt idx="603">
                  <c:v>0.19045066999999999</c:v>
                </c:pt>
                <c:pt idx="604">
                  <c:v>0.22849083000000001</c:v>
                </c:pt>
                <c:pt idx="605">
                  <c:v>9.8047259999999997E-2</c:v>
                </c:pt>
                <c:pt idx="606">
                  <c:v>0.14402007999999999</c:v>
                </c:pt>
                <c:pt idx="607">
                  <c:v>0.20194817000000001</c:v>
                </c:pt>
                <c:pt idx="608">
                  <c:v>0.26444625999999999</c:v>
                </c:pt>
                <c:pt idx="609">
                  <c:v>0.14968108999999999</c:v>
                </c:pt>
                <c:pt idx="610">
                  <c:v>0.16759539000000001</c:v>
                </c:pt>
                <c:pt idx="611">
                  <c:v>0.22767913000000001</c:v>
                </c:pt>
                <c:pt idx="612">
                  <c:v>0.27013969999999998</c:v>
                </c:pt>
                <c:pt idx="613">
                  <c:v>0.20686007000000001</c:v>
                </c:pt>
                <c:pt idx="614">
                  <c:v>0.14879036000000001</c:v>
                </c:pt>
                <c:pt idx="615">
                  <c:v>0.20251179</c:v>
                </c:pt>
                <c:pt idx="616">
                  <c:v>0.11661905</c:v>
                </c:pt>
                <c:pt idx="617">
                  <c:v>0.14410496</c:v>
                </c:pt>
                <c:pt idx="618">
                  <c:v>0.26906812000000002</c:v>
                </c:pt>
                <c:pt idx="619">
                  <c:v>9.7936629999999997E-2</c:v>
                </c:pt>
                <c:pt idx="620">
                  <c:v>0.19819497999999999</c:v>
                </c:pt>
                <c:pt idx="621">
                  <c:v>0.23076534000000001</c:v>
                </c:pt>
                <c:pt idx="622">
                  <c:v>0.29519825999999999</c:v>
                </c:pt>
                <c:pt idx="623">
                  <c:v>0.14487839</c:v>
                </c:pt>
                <c:pt idx="624">
                  <c:v>0.22394275999999999</c:v>
                </c:pt>
                <c:pt idx="625">
                  <c:v>0.34363842</c:v>
                </c:pt>
                <c:pt idx="626">
                  <c:v>0.15505177000000001</c:v>
                </c:pt>
                <c:pt idx="627">
                  <c:v>0.18143034</c:v>
                </c:pt>
                <c:pt idx="628">
                  <c:v>0.21472645000000001</c:v>
                </c:pt>
                <c:pt idx="629">
                  <c:v>0.32500124000000002</c:v>
                </c:pt>
                <c:pt idx="630">
                  <c:v>0.16106593999999999</c:v>
                </c:pt>
                <c:pt idx="631">
                  <c:v>0.15947104000000001</c:v>
                </c:pt>
                <c:pt idx="632">
                  <c:v>0.23695445000000001</c:v>
                </c:pt>
                <c:pt idx="633">
                  <c:v>0.25380296000000002</c:v>
                </c:pt>
                <c:pt idx="634">
                  <c:v>0.21468163000000001</c:v>
                </c:pt>
                <c:pt idx="635">
                  <c:v>0.17951226000000001</c:v>
                </c:pt>
                <c:pt idx="636">
                  <c:v>0.19178697</c:v>
                </c:pt>
                <c:pt idx="637">
                  <c:v>0.28639125999999998</c:v>
                </c:pt>
                <c:pt idx="638">
                  <c:v>0.24650669</c:v>
                </c:pt>
                <c:pt idx="639">
                  <c:v>2.2360668E-2</c:v>
                </c:pt>
                <c:pt idx="640">
                  <c:v>0.23923230000000001</c:v>
                </c:pt>
                <c:pt idx="641">
                  <c:v>0.15623282999999999</c:v>
                </c:pt>
                <c:pt idx="642">
                  <c:v>0.20147704999999999</c:v>
                </c:pt>
                <c:pt idx="643">
                  <c:v>0.13174057</c:v>
                </c:pt>
                <c:pt idx="644">
                  <c:v>0.31447983000000002</c:v>
                </c:pt>
                <c:pt idx="645">
                  <c:v>0.14835644000000001</c:v>
                </c:pt>
                <c:pt idx="646">
                  <c:v>0.27527190000000001</c:v>
                </c:pt>
                <c:pt idx="647">
                  <c:v>0.12674952</c:v>
                </c:pt>
                <c:pt idx="648">
                  <c:v>0.21054602</c:v>
                </c:pt>
                <c:pt idx="649">
                  <c:v>0.19517994</c:v>
                </c:pt>
                <c:pt idx="650">
                  <c:v>0.10580349</c:v>
                </c:pt>
                <c:pt idx="651">
                  <c:v>0.106300905</c:v>
                </c:pt>
                <c:pt idx="652">
                  <c:v>0.21970271999999999</c:v>
                </c:pt>
                <c:pt idx="653">
                  <c:v>0.50475024999999996</c:v>
                </c:pt>
                <c:pt idx="654">
                  <c:v>0.34283852999999997</c:v>
                </c:pt>
                <c:pt idx="655">
                  <c:v>0.25360106999999998</c:v>
                </c:pt>
                <c:pt idx="656">
                  <c:v>0.18949640000000001</c:v>
                </c:pt>
                <c:pt idx="657">
                  <c:v>0.27470127</c:v>
                </c:pt>
                <c:pt idx="658">
                  <c:v>0.12734413</c:v>
                </c:pt>
                <c:pt idx="659">
                  <c:v>0.21997309000000001</c:v>
                </c:pt>
                <c:pt idx="660">
                  <c:v>0.13479232999999999</c:v>
                </c:pt>
                <c:pt idx="661">
                  <c:v>0.21303558</c:v>
                </c:pt>
                <c:pt idx="662">
                  <c:v>0.10465956</c:v>
                </c:pt>
                <c:pt idx="663">
                  <c:v>0.18911362000000001</c:v>
                </c:pt>
                <c:pt idx="664">
                  <c:v>0.13983917000000001</c:v>
                </c:pt>
                <c:pt idx="665">
                  <c:v>0.23279762000000001</c:v>
                </c:pt>
                <c:pt idx="666">
                  <c:v>0.19704675999999999</c:v>
                </c:pt>
                <c:pt idx="667">
                  <c:v>0.17175198</c:v>
                </c:pt>
                <c:pt idx="668">
                  <c:v>0.22249508000000001</c:v>
                </c:pt>
                <c:pt idx="669">
                  <c:v>0.11847746000000001</c:v>
                </c:pt>
                <c:pt idx="670">
                  <c:v>0.29465722999999999</c:v>
                </c:pt>
                <c:pt idx="671">
                  <c:v>0.31254292</c:v>
                </c:pt>
                <c:pt idx="672">
                  <c:v>0.13279705999999999</c:v>
                </c:pt>
                <c:pt idx="673">
                  <c:v>0.11840725000000001</c:v>
                </c:pt>
                <c:pt idx="674">
                  <c:v>0.19324875</c:v>
                </c:pt>
                <c:pt idx="675">
                  <c:v>0.21317342</c:v>
                </c:pt>
                <c:pt idx="676">
                  <c:v>0.1466856</c:v>
                </c:pt>
                <c:pt idx="677">
                  <c:v>0.1172204</c:v>
                </c:pt>
                <c:pt idx="678">
                  <c:v>0.11107445000000001</c:v>
                </c:pt>
                <c:pt idx="679">
                  <c:v>0.19313209000000001</c:v>
                </c:pt>
                <c:pt idx="680">
                  <c:v>0.13048649000000001</c:v>
                </c:pt>
                <c:pt idx="681">
                  <c:v>1.4142132999999999E-2</c:v>
                </c:pt>
                <c:pt idx="682">
                  <c:v>0.17469311000000001</c:v>
                </c:pt>
                <c:pt idx="683">
                  <c:v>8.1803409999999993E-2</c:v>
                </c:pt>
                <c:pt idx="684">
                  <c:v>0.27202415000000002</c:v>
                </c:pt>
                <c:pt idx="685">
                  <c:v>0.17113972</c:v>
                </c:pt>
                <c:pt idx="686">
                  <c:v>0.19208908</c:v>
                </c:pt>
                <c:pt idx="687">
                  <c:v>0.14074039999999999</c:v>
                </c:pt>
                <c:pt idx="688">
                  <c:v>0.18725204000000001</c:v>
                </c:pt>
                <c:pt idx="689">
                  <c:v>0.14090693000000001</c:v>
                </c:pt>
                <c:pt idx="690">
                  <c:v>0.16405856999999999</c:v>
                </c:pt>
                <c:pt idx="691">
                  <c:v>0.18684434999999999</c:v>
                </c:pt>
                <c:pt idx="692">
                  <c:v>0.113204</c:v>
                </c:pt>
                <c:pt idx="693">
                  <c:v>0.14634609000000001</c:v>
                </c:pt>
                <c:pt idx="694">
                  <c:v>0.17456364999999999</c:v>
                </c:pt>
                <c:pt idx="695">
                  <c:v>0.21757220999999999</c:v>
                </c:pt>
                <c:pt idx="696">
                  <c:v>0.21106910000000001</c:v>
                </c:pt>
                <c:pt idx="697">
                  <c:v>9.5043180000000005E-2</c:v>
                </c:pt>
                <c:pt idx="698">
                  <c:v>0.14672279999999999</c:v>
                </c:pt>
                <c:pt idx="699">
                  <c:v>0.15757131999999999</c:v>
                </c:pt>
                <c:pt idx="700">
                  <c:v>0.27487825999999999</c:v>
                </c:pt>
                <c:pt idx="701">
                  <c:v>0.16492867</c:v>
                </c:pt>
                <c:pt idx="702">
                  <c:v>0.24062728999999999</c:v>
                </c:pt>
                <c:pt idx="703">
                  <c:v>0.26045226999999999</c:v>
                </c:pt>
                <c:pt idx="704">
                  <c:v>0.12047243000000001</c:v>
                </c:pt>
                <c:pt idx="705">
                  <c:v>0.17108535999999999</c:v>
                </c:pt>
                <c:pt idx="706">
                  <c:v>0.106619045</c:v>
                </c:pt>
                <c:pt idx="707">
                  <c:v>1.4142132999999999E-2</c:v>
                </c:pt>
                <c:pt idx="708">
                  <c:v>2.8284281000000001E-2</c:v>
                </c:pt>
                <c:pt idx="709">
                  <c:v>0.14728642</c:v>
                </c:pt>
                <c:pt idx="710">
                  <c:v>0.17333984</c:v>
                </c:pt>
                <c:pt idx="711">
                  <c:v>0.13450718</c:v>
                </c:pt>
                <c:pt idx="712">
                  <c:v>8.4818124999999994E-2</c:v>
                </c:pt>
                <c:pt idx="713">
                  <c:v>0.11763572999999999</c:v>
                </c:pt>
                <c:pt idx="714">
                  <c:v>0.18432736</c:v>
                </c:pt>
                <c:pt idx="715">
                  <c:v>4.9584775999999997E-2</c:v>
                </c:pt>
                <c:pt idx="716">
                  <c:v>0.13607025</c:v>
                </c:pt>
                <c:pt idx="717">
                  <c:v>0.13539504999999999</c:v>
                </c:pt>
                <c:pt idx="718">
                  <c:v>0.15730380999999999</c:v>
                </c:pt>
                <c:pt idx="719">
                  <c:v>0.17684388000000001</c:v>
                </c:pt>
                <c:pt idx="720">
                  <c:v>0.20639991999999999</c:v>
                </c:pt>
                <c:pt idx="721">
                  <c:v>0.24455261</c:v>
                </c:pt>
                <c:pt idx="722">
                  <c:v>0.20814895999999999</c:v>
                </c:pt>
                <c:pt idx="723">
                  <c:v>8.9323044000000004E-2</c:v>
                </c:pt>
                <c:pt idx="724">
                  <c:v>0.13878393</c:v>
                </c:pt>
                <c:pt idx="725">
                  <c:v>0.29203844000000001</c:v>
                </c:pt>
                <c:pt idx="726">
                  <c:v>0.17758942</c:v>
                </c:pt>
                <c:pt idx="727">
                  <c:v>0.17640923999999999</c:v>
                </c:pt>
                <c:pt idx="728">
                  <c:v>0.19914245999999999</c:v>
                </c:pt>
                <c:pt idx="729">
                  <c:v>0.25345898</c:v>
                </c:pt>
                <c:pt idx="730">
                  <c:v>0.21763039000000001</c:v>
                </c:pt>
                <c:pt idx="731">
                  <c:v>7.8502655000000005E-2</c:v>
                </c:pt>
                <c:pt idx="732">
                  <c:v>0.26952267000000002</c:v>
                </c:pt>
                <c:pt idx="733">
                  <c:v>0.42208076</c:v>
                </c:pt>
                <c:pt idx="734">
                  <c:v>0.104263306</c:v>
                </c:pt>
                <c:pt idx="735">
                  <c:v>0.20946407</c:v>
                </c:pt>
                <c:pt idx="736">
                  <c:v>0.106301464</c:v>
                </c:pt>
                <c:pt idx="737">
                  <c:v>0.16173172</c:v>
                </c:pt>
                <c:pt idx="738">
                  <c:v>0.1174202</c:v>
                </c:pt>
                <c:pt idx="739">
                  <c:v>0.13444328</c:v>
                </c:pt>
                <c:pt idx="740">
                  <c:v>0.13541888999999999</c:v>
                </c:pt>
                <c:pt idx="741">
                  <c:v>0.19007283</c:v>
                </c:pt>
                <c:pt idx="742">
                  <c:v>0.20150852</c:v>
                </c:pt>
                <c:pt idx="743">
                  <c:v>0.19879912999999999</c:v>
                </c:pt>
                <c:pt idx="744">
                  <c:v>0.11993456</c:v>
                </c:pt>
                <c:pt idx="745">
                  <c:v>0.13802385</c:v>
                </c:pt>
                <c:pt idx="746">
                  <c:v>0.24044913000000001</c:v>
                </c:pt>
                <c:pt idx="747">
                  <c:v>5.2281163999999998E-2</c:v>
                </c:pt>
                <c:pt idx="748">
                  <c:v>0.12674046</c:v>
                </c:pt>
                <c:pt idx="749">
                  <c:v>0.29072569999999998</c:v>
                </c:pt>
                <c:pt idx="750">
                  <c:v>0.14587860999999999</c:v>
                </c:pt>
                <c:pt idx="751">
                  <c:v>0.10230255000000001</c:v>
                </c:pt>
                <c:pt idx="752">
                  <c:v>0.38441467000000001</c:v>
                </c:pt>
                <c:pt idx="753">
                  <c:v>0.31882778000000001</c:v>
                </c:pt>
                <c:pt idx="754">
                  <c:v>0.23567724000000001</c:v>
                </c:pt>
                <c:pt idx="755">
                  <c:v>9.0980770000000002E-2</c:v>
                </c:pt>
                <c:pt idx="756">
                  <c:v>0.10769474499999999</c:v>
                </c:pt>
                <c:pt idx="757">
                  <c:v>0.11543083</c:v>
                </c:pt>
                <c:pt idx="758">
                  <c:v>0.15478516</c:v>
                </c:pt>
                <c:pt idx="759">
                  <c:v>0.13532638999999999</c:v>
                </c:pt>
                <c:pt idx="760">
                  <c:v>0.12777764</c:v>
                </c:pt>
                <c:pt idx="761">
                  <c:v>0.18185377</c:v>
                </c:pt>
                <c:pt idx="762">
                  <c:v>0.19809531999999999</c:v>
                </c:pt>
                <c:pt idx="763">
                  <c:v>0.10630146</c:v>
                </c:pt>
                <c:pt idx="764">
                  <c:v>0.15066373</c:v>
                </c:pt>
                <c:pt idx="765">
                  <c:v>0.31760263</c:v>
                </c:pt>
                <c:pt idx="766">
                  <c:v>0.17861176000000001</c:v>
                </c:pt>
                <c:pt idx="767">
                  <c:v>0.17441535</c:v>
                </c:pt>
                <c:pt idx="768">
                  <c:v>8.73332E-2</c:v>
                </c:pt>
                <c:pt idx="769">
                  <c:v>0.13691043999999999</c:v>
                </c:pt>
                <c:pt idx="770">
                  <c:v>0.18044138000000001</c:v>
                </c:pt>
                <c:pt idx="771">
                  <c:v>0.22540378999999999</c:v>
                </c:pt>
                <c:pt idx="772">
                  <c:v>0.16588449999999999</c:v>
                </c:pt>
                <c:pt idx="773">
                  <c:v>0.16518342</c:v>
                </c:pt>
                <c:pt idx="774">
                  <c:v>0.25440489999999999</c:v>
                </c:pt>
                <c:pt idx="775">
                  <c:v>0.18839169</c:v>
                </c:pt>
                <c:pt idx="776">
                  <c:v>9.5900773999999994E-2</c:v>
                </c:pt>
                <c:pt idx="777">
                  <c:v>0.27834462999999998</c:v>
                </c:pt>
                <c:pt idx="778">
                  <c:v>0.17305039999999999</c:v>
                </c:pt>
                <c:pt idx="779">
                  <c:v>0.1240406</c:v>
                </c:pt>
                <c:pt idx="780">
                  <c:v>9.9181144999999998E-2</c:v>
                </c:pt>
                <c:pt idx="781">
                  <c:v>0.22056389000000001</c:v>
                </c:pt>
                <c:pt idx="782">
                  <c:v>0.22759246999999999</c:v>
                </c:pt>
                <c:pt idx="783">
                  <c:v>0.30846976999999998</c:v>
                </c:pt>
                <c:pt idx="784">
                  <c:v>0.26267766999999997</c:v>
                </c:pt>
                <c:pt idx="785">
                  <c:v>0.13621797999999999</c:v>
                </c:pt>
                <c:pt idx="786">
                  <c:v>0.14805436</c:v>
                </c:pt>
                <c:pt idx="787">
                  <c:v>0.12341308600000001</c:v>
                </c:pt>
                <c:pt idx="788">
                  <c:v>0.21916484999999999</c:v>
                </c:pt>
                <c:pt idx="789">
                  <c:v>6.7402840000000006E-2</c:v>
                </c:pt>
                <c:pt idx="790">
                  <c:v>0.10697365</c:v>
                </c:pt>
                <c:pt idx="791">
                  <c:v>3.7359864E-2</c:v>
                </c:pt>
                <c:pt idx="792">
                  <c:v>0.21521710999999999</c:v>
                </c:pt>
                <c:pt idx="793">
                  <c:v>0.34000003000000001</c:v>
                </c:pt>
                <c:pt idx="794">
                  <c:v>0.1460352</c:v>
                </c:pt>
                <c:pt idx="795">
                  <c:v>0.21903228999999999</c:v>
                </c:pt>
                <c:pt idx="796">
                  <c:v>0.19740390999999999</c:v>
                </c:pt>
                <c:pt idx="797">
                  <c:v>0.20629501</c:v>
                </c:pt>
                <c:pt idx="798">
                  <c:v>0.13452959</c:v>
                </c:pt>
                <c:pt idx="799">
                  <c:v>0.20911360000000001</c:v>
                </c:pt>
                <c:pt idx="800">
                  <c:v>0.16572666</c:v>
                </c:pt>
                <c:pt idx="801">
                  <c:v>0.17358636999999999</c:v>
                </c:pt>
                <c:pt idx="802">
                  <c:v>0.17447376000000001</c:v>
                </c:pt>
                <c:pt idx="803">
                  <c:v>0.16118646</c:v>
                </c:pt>
                <c:pt idx="804">
                  <c:v>0.22793627</c:v>
                </c:pt>
                <c:pt idx="805">
                  <c:v>0.21953571</c:v>
                </c:pt>
                <c:pt idx="806">
                  <c:v>0.17044844000000001</c:v>
                </c:pt>
                <c:pt idx="807">
                  <c:v>0.15278822</c:v>
                </c:pt>
                <c:pt idx="808">
                  <c:v>0.18890476</c:v>
                </c:pt>
                <c:pt idx="809">
                  <c:v>0.12991237999999999</c:v>
                </c:pt>
                <c:pt idx="810">
                  <c:v>0.02</c:v>
                </c:pt>
                <c:pt idx="811">
                  <c:v>0.15494822999999999</c:v>
                </c:pt>
                <c:pt idx="812">
                  <c:v>0.31139016000000003</c:v>
                </c:pt>
                <c:pt idx="813">
                  <c:v>0.19406414</c:v>
                </c:pt>
                <c:pt idx="814">
                  <c:v>0.02</c:v>
                </c:pt>
                <c:pt idx="815">
                  <c:v>0.13863611000000001</c:v>
                </c:pt>
                <c:pt idx="816">
                  <c:v>0.11441677</c:v>
                </c:pt>
                <c:pt idx="817">
                  <c:v>0.23671745999999999</c:v>
                </c:pt>
                <c:pt idx="818">
                  <c:v>0.16036701</c:v>
                </c:pt>
                <c:pt idx="819">
                  <c:v>0.11841386600000001</c:v>
                </c:pt>
                <c:pt idx="820">
                  <c:v>0.13505745</c:v>
                </c:pt>
                <c:pt idx="821">
                  <c:v>0.20318507999999999</c:v>
                </c:pt>
                <c:pt idx="822">
                  <c:v>0.14281749999999999</c:v>
                </c:pt>
                <c:pt idx="823">
                  <c:v>0.19750237000000001</c:v>
                </c:pt>
                <c:pt idx="824">
                  <c:v>4.2426406999999999E-2</c:v>
                </c:pt>
                <c:pt idx="825">
                  <c:v>0.24604106000000001</c:v>
                </c:pt>
                <c:pt idx="826">
                  <c:v>0.12076893399999999</c:v>
                </c:pt>
                <c:pt idx="827">
                  <c:v>0.10856891</c:v>
                </c:pt>
                <c:pt idx="828">
                  <c:v>0.15149235999999999</c:v>
                </c:pt>
                <c:pt idx="829">
                  <c:v>0.15736389000000001</c:v>
                </c:pt>
                <c:pt idx="830">
                  <c:v>0.19602965999999999</c:v>
                </c:pt>
                <c:pt idx="831">
                  <c:v>0.11457348000000001</c:v>
                </c:pt>
                <c:pt idx="832">
                  <c:v>6.7887544999999994E-2</c:v>
                </c:pt>
                <c:pt idx="833">
                  <c:v>0.15566205999999999</c:v>
                </c:pt>
                <c:pt idx="834">
                  <c:v>0.13607596999999999</c:v>
                </c:pt>
                <c:pt idx="835">
                  <c:v>0.15513277</c:v>
                </c:pt>
                <c:pt idx="836">
                  <c:v>0.23399448</c:v>
                </c:pt>
                <c:pt idx="837">
                  <c:v>0.22182655000000001</c:v>
                </c:pt>
                <c:pt idx="838">
                  <c:v>0.23304569999999999</c:v>
                </c:pt>
                <c:pt idx="839">
                  <c:v>0.21272563999999999</c:v>
                </c:pt>
                <c:pt idx="840">
                  <c:v>0.11945909</c:v>
                </c:pt>
                <c:pt idx="841">
                  <c:v>0.19719887</c:v>
                </c:pt>
                <c:pt idx="842">
                  <c:v>0.14884949</c:v>
                </c:pt>
                <c:pt idx="843">
                  <c:v>0.12973186</c:v>
                </c:pt>
                <c:pt idx="844">
                  <c:v>0.16825867</c:v>
                </c:pt>
                <c:pt idx="845">
                  <c:v>0.20599746999999999</c:v>
                </c:pt>
                <c:pt idx="846">
                  <c:v>0.16189956999999999</c:v>
                </c:pt>
                <c:pt idx="847">
                  <c:v>0.18241309999999999</c:v>
                </c:pt>
                <c:pt idx="848">
                  <c:v>9.4487189999999999E-2</c:v>
                </c:pt>
                <c:pt idx="849">
                  <c:v>0.16031646999999999</c:v>
                </c:pt>
                <c:pt idx="850">
                  <c:v>0.23018599000000001</c:v>
                </c:pt>
                <c:pt idx="851">
                  <c:v>0.23276042999999999</c:v>
                </c:pt>
                <c:pt idx="852">
                  <c:v>9.4306946000000003E-2</c:v>
                </c:pt>
                <c:pt idx="853">
                  <c:v>0.27493906000000001</c:v>
                </c:pt>
                <c:pt idx="854">
                  <c:v>0.36075497000000001</c:v>
                </c:pt>
                <c:pt idx="855">
                  <c:v>0.16079711999999999</c:v>
                </c:pt>
                <c:pt idx="856">
                  <c:v>0.18866777000000001</c:v>
                </c:pt>
                <c:pt idx="857">
                  <c:v>0.13314581</c:v>
                </c:pt>
                <c:pt idx="858">
                  <c:v>0.24973870000000001</c:v>
                </c:pt>
                <c:pt idx="859">
                  <c:v>0.123654366</c:v>
                </c:pt>
                <c:pt idx="860">
                  <c:v>0.17087411999999999</c:v>
                </c:pt>
                <c:pt idx="861">
                  <c:v>0.10351181</c:v>
                </c:pt>
                <c:pt idx="862">
                  <c:v>0.31635903999999998</c:v>
                </c:pt>
                <c:pt idx="863">
                  <c:v>0.12072753999999999</c:v>
                </c:pt>
                <c:pt idx="864">
                  <c:v>0.15401219999999999</c:v>
                </c:pt>
                <c:pt idx="865">
                  <c:v>7.810259E-2</c:v>
                </c:pt>
                <c:pt idx="866">
                  <c:v>0.13861656</c:v>
                </c:pt>
                <c:pt idx="867">
                  <c:v>0.22544527</c:v>
                </c:pt>
                <c:pt idx="868">
                  <c:v>0.11277199</c:v>
                </c:pt>
                <c:pt idx="869">
                  <c:v>0.12183666</c:v>
                </c:pt>
                <c:pt idx="870">
                  <c:v>0.32113606</c:v>
                </c:pt>
                <c:pt idx="871">
                  <c:v>1.9999995999999999E-2</c:v>
                </c:pt>
                <c:pt idx="872">
                  <c:v>0.11145449</c:v>
                </c:pt>
                <c:pt idx="873">
                  <c:v>0.20908451</c:v>
                </c:pt>
                <c:pt idx="874">
                  <c:v>9.7221374999999999E-2</c:v>
                </c:pt>
                <c:pt idx="875">
                  <c:v>0.16918078</c:v>
                </c:pt>
                <c:pt idx="876">
                  <c:v>0.20828247</c:v>
                </c:pt>
                <c:pt idx="877">
                  <c:v>0.30551302000000002</c:v>
                </c:pt>
                <c:pt idx="878">
                  <c:v>0.31640244000000001</c:v>
                </c:pt>
                <c:pt idx="879">
                  <c:v>0.13511657999999999</c:v>
                </c:pt>
                <c:pt idx="880">
                  <c:v>0.19141579</c:v>
                </c:pt>
                <c:pt idx="881">
                  <c:v>8.7838260000000001E-2</c:v>
                </c:pt>
                <c:pt idx="882">
                  <c:v>0.25686263999999998</c:v>
                </c:pt>
                <c:pt idx="883">
                  <c:v>7.4898720000000002E-2</c:v>
                </c:pt>
                <c:pt idx="884">
                  <c:v>0.20075274000000001</c:v>
                </c:pt>
                <c:pt idx="885">
                  <c:v>9.7127913999999996E-2</c:v>
                </c:pt>
                <c:pt idx="886">
                  <c:v>0.30886935999999998</c:v>
                </c:pt>
                <c:pt idx="887">
                  <c:v>0.12866163</c:v>
                </c:pt>
                <c:pt idx="888">
                  <c:v>0.29826926999999998</c:v>
                </c:pt>
                <c:pt idx="889">
                  <c:v>2.0710646999999999E-2</c:v>
                </c:pt>
                <c:pt idx="890">
                  <c:v>0.21031332</c:v>
                </c:pt>
                <c:pt idx="891">
                  <c:v>0.13410807</c:v>
                </c:pt>
                <c:pt idx="892">
                  <c:v>0.12605023000000001</c:v>
                </c:pt>
                <c:pt idx="893">
                  <c:v>0.24603771999999999</c:v>
                </c:pt>
                <c:pt idx="894">
                  <c:v>0.14939833</c:v>
                </c:pt>
                <c:pt idx="895">
                  <c:v>0.15519332999999999</c:v>
                </c:pt>
                <c:pt idx="896">
                  <c:v>0.15074636</c:v>
                </c:pt>
                <c:pt idx="897">
                  <c:v>4.5439538000000002E-2</c:v>
                </c:pt>
                <c:pt idx="898">
                  <c:v>0.111782074</c:v>
                </c:pt>
                <c:pt idx="899">
                  <c:v>0.11044502</c:v>
                </c:pt>
                <c:pt idx="900">
                  <c:v>0.12053959</c:v>
                </c:pt>
                <c:pt idx="901">
                  <c:v>0.12902546000000001</c:v>
                </c:pt>
                <c:pt idx="902">
                  <c:v>0.1532116</c:v>
                </c:pt>
                <c:pt idx="903">
                  <c:v>0.21005057999999999</c:v>
                </c:pt>
                <c:pt idx="904">
                  <c:v>0.16720629000000001</c:v>
                </c:pt>
                <c:pt idx="905">
                  <c:v>0.15622425000000001</c:v>
                </c:pt>
                <c:pt idx="906">
                  <c:v>0.110565186</c:v>
                </c:pt>
                <c:pt idx="907">
                  <c:v>0.26172012</c:v>
                </c:pt>
                <c:pt idx="908">
                  <c:v>0.19285536</c:v>
                </c:pt>
                <c:pt idx="909">
                  <c:v>0.11756419999999999</c:v>
                </c:pt>
                <c:pt idx="910">
                  <c:v>0.20187235000000001</c:v>
                </c:pt>
                <c:pt idx="911">
                  <c:v>4.2426406999999999E-2</c:v>
                </c:pt>
                <c:pt idx="912">
                  <c:v>0.115407944</c:v>
                </c:pt>
                <c:pt idx="913">
                  <c:v>0.20363091999999999</c:v>
                </c:pt>
                <c:pt idx="914">
                  <c:v>0.19779730000000001</c:v>
                </c:pt>
                <c:pt idx="915">
                  <c:v>4.0264649999999999E-2</c:v>
                </c:pt>
                <c:pt idx="916">
                  <c:v>0.17929887999999999</c:v>
                </c:pt>
                <c:pt idx="917">
                  <c:v>0.11632952000000001</c:v>
                </c:pt>
                <c:pt idx="918">
                  <c:v>9.0453684000000006E-2</c:v>
                </c:pt>
                <c:pt idx="919">
                  <c:v>0.16288614000000001</c:v>
                </c:pt>
                <c:pt idx="920">
                  <c:v>0.30772971999999998</c:v>
                </c:pt>
                <c:pt idx="921">
                  <c:v>0.15585135999999999</c:v>
                </c:pt>
                <c:pt idx="922">
                  <c:v>0.16101646</c:v>
                </c:pt>
                <c:pt idx="923">
                  <c:v>0.22306228</c:v>
                </c:pt>
                <c:pt idx="924">
                  <c:v>0.24739813999999999</c:v>
                </c:pt>
                <c:pt idx="925">
                  <c:v>3.2134472999999997E-2</c:v>
                </c:pt>
                <c:pt idx="926">
                  <c:v>8.5258244999999996E-2</c:v>
                </c:pt>
                <c:pt idx="927">
                  <c:v>0.19669342000000001</c:v>
                </c:pt>
                <c:pt idx="928">
                  <c:v>7.8800200000000001E-2</c:v>
                </c:pt>
                <c:pt idx="929">
                  <c:v>0.11759757999999999</c:v>
                </c:pt>
                <c:pt idx="930">
                  <c:v>0.26019966999999999</c:v>
                </c:pt>
                <c:pt idx="931">
                  <c:v>0.16086196999999999</c:v>
                </c:pt>
                <c:pt idx="932">
                  <c:v>0.22141314000000001</c:v>
                </c:pt>
                <c:pt idx="933">
                  <c:v>0.10461413999999999</c:v>
                </c:pt>
                <c:pt idx="934">
                  <c:v>0.12879752999999999</c:v>
                </c:pt>
                <c:pt idx="935">
                  <c:v>0.116262436</c:v>
                </c:pt>
                <c:pt idx="936">
                  <c:v>7.4359654999999997E-2</c:v>
                </c:pt>
                <c:pt idx="937">
                  <c:v>0.13946342</c:v>
                </c:pt>
                <c:pt idx="938">
                  <c:v>7.5139520000000001E-2</c:v>
                </c:pt>
                <c:pt idx="939">
                  <c:v>0.24413013</c:v>
                </c:pt>
                <c:pt idx="940">
                  <c:v>0.21248531000000001</c:v>
                </c:pt>
                <c:pt idx="941">
                  <c:v>5.3851650000000001E-2</c:v>
                </c:pt>
                <c:pt idx="942">
                  <c:v>0.11265051</c:v>
                </c:pt>
                <c:pt idx="943">
                  <c:v>0.13675308</c:v>
                </c:pt>
                <c:pt idx="944">
                  <c:v>0.11399268999999999</c:v>
                </c:pt>
                <c:pt idx="945">
                  <c:v>0.17019223999999999</c:v>
                </c:pt>
                <c:pt idx="946">
                  <c:v>0.24241161</c:v>
                </c:pt>
                <c:pt idx="947">
                  <c:v>9.9234909999999996E-2</c:v>
                </c:pt>
                <c:pt idx="948">
                  <c:v>0.21533895</c:v>
                </c:pt>
                <c:pt idx="949">
                  <c:v>6.0827628000000002E-2</c:v>
                </c:pt>
                <c:pt idx="950">
                  <c:v>0.15152454000000001</c:v>
                </c:pt>
                <c:pt idx="951">
                  <c:v>0.15856551999999999</c:v>
                </c:pt>
                <c:pt idx="952">
                  <c:v>0.11691475</c:v>
                </c:pt>
                <c:pt idx="953">
                  <c:v>0.10242748</c:v>
                </c:pt>
                <c:pt idx="954">
                  <c:v>0.27582406999999998</c:v>
                </c:pt>
                <c:pt idx="955">
                  <c:v>0.14852141999999999</c:v>
                </c:pt>
                <c:pt idx="956">
                  <c:v>0.12956429</c:v>
                </c:pt>
                <c:pt idx="957">
                  <c:v>0.11043478499999999</c:v>
                </c:pt>
                <c:pt idx="958">
                  <c:v>0.14688319</c:v>
                </c:pt>
                <c:pt idx="959">
                  <c:v>0.11184656599999999</c:v>
                </c:pt>
                <c:pt idx="960">
                  <c:v>0.25215912000000001</c:v>
                </c:pt>
                <c:pt idx="961">
                  <c:v>0.17023778000000001</c:v>
                </c:pt>
                <c:pt idx="962">
                  <c:v>0.15615171</c:v>
                </c:pt>
                <c:pt idx="963">
                  <c:v>0.13507843</c:v>
                </c:pt>
                <c:pt idx="964">
                  <c:v>0.13019538</c:v>
                </c:pt>
                <c:pt idx="965">
                  <c:v>0.15833187000000001</c:v>
                </c:pt>
                <c:pt idx="966">
                  <c:v>0.10628922</c:v>
                </c:pt>
                <c:pt idx="967">
                  <c:v>0.20830916999999999</c:v>
                </c:pt>
                <c:pt idx="968">
                  <c:v>0.110194206</c:v>
                </c:pt>
                <c:pt idx="969">
                  <c:v>0.15109420000000001</c:v>
                </c:pt>
                <c:pt idx="970">
                  <c:v>0.13092232000000001</c:v>
                </c:pt>
                <c:pt idx="971">
                  <c:v>0.20642805</c:v>
                </c:pt>
                <c:pt idx="972">
                  <c:v>0.111917645</c:v>
                </c:pt>
                <c:pt idx="973">
                  <c:v>0.2040863</c:v>
                </c:pt>
                <c:pt idx="974">
                  <c:v>0.42396355000000002</c:v>
                </c:pt>
                <c:pt idx="975">
                  <c:v>0.17721081</c:v>
                </c:pt>
                <c:pt idx="976">
                  <c:v>0.10651326</c:v>
                </c:pt>
                <c:pt idx="977">
                  <c:v>0.11221743000000001</c:v>
                </c:pt>
                <c:pt idx="978">
                  <c:v>0.15862751</c:v>
                </c:pt>
                <c:pt idx="979">
                  <c:v>0.24523687</c:v>
                </c:pt>
                <c:pt idx="980">
                  <c:v>0.24016190000000001</c:v>
                </c:pt>
                <c:pt idx="981">
                  <c:v>0.16746320000000001</c:v>
                </c:pt>
                <c:pt idx="982">
                  <c:v>2.2360682E-2</c:v>
                </c:pt>
                <c:pt idx="983">
                  <c:v>0.10197001999999999</c:v>
                </c:pt>
                <c:pt idx="984">
                  <c:v>0.31793848000000002</c:v>
                </c:pt>
                <c:pt idx="985">
                  <c:v>0.16373252999999999</c:v>
                </c:pt>
                <c:pt idx="986">
                  <c:v>0.15795708</c:v>
                </c:pt>
                <c:pt idx="987">
                  <c:v>0.15528154</c:v>
                </c:pt>
                <c:pt idx="988">
                  <c:v>0.14654635999999999</c:v>
                </c:pt>
                <c:pt idx="989">
                  <c:v>5.4827809999999998E-2</c:v>
                </c:pt>
                <c:pt idx="990">
                  <c:v>0.10119295</c:v>
                </c:pt>
                <c:pt idx="991">
                  <c:v>0.10697174</c:v>
                </c:pt>
                <c:pt idx="992">
                  <c:v>0.13896504000000001</c:v>
                </c:pt>
                <c:pt idx="993">
                  <c:v>0.22496675999999999</c:v>
                </c:pt>
                <c:pt idx="994">
                  <c:v>0.20887375</c:v>
                </c:pt>
                <c:pt idx="995">
                  <c:v>0.20980835</c:v>
                </c:pt>
                <c:pt idx="996">
                  <c:v>0.22303200000000001</c:v>
                </c:pt>
                <c:pt idx="997">
                  <c:v>0.14699554000000001</c:v>
                </c:pt>
                <c:pt idx="998">
                  <c:v>0.16203690000000001</c:v>
                </c:pt>
                <c:pt idx="999">
                  <c:v>0.20183290000000001</c:v>
                </c:pt>
              </c:numCache>
            </c:numRef>
          </c:yVal>
          <c:smooth val="0"/>
        </c:ser>
        <c:dLbls>
          <c:showLegendKey val="0"/>
          <c:showVal val="0"/>
          <c:showCatName val="0"/>
          <c:showSerName val="0"/>
          <c:showPercent val="0"/>
          <c:showBubbleSize val="0"/>
        </c:dLbls>
        <c:axId val="607785272"/>
        <c:axId val="607786840"/>
      </c:scatterChart>
      <c:valAx>
        <c:axId val="607785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7786840"/>
        <c:crosses val="autoZero"/>
        <c:crossBetween val="midCat"/>
      </c:valAx>
      <c:valAx>
        <c:axId val="607786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77852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Median Circular</a:t>
            </a:r>
            <a:r>
              <a:rPr lang="en-US" baseline="0"/>
              <a:t> Acceleration </a:t>
            </a:r>
            <a:r>
              <a:rPr lang="en-US"/>
              <a:t>Histogram for all Drivers</a:t>
            </a:r>
          </a:p>
        </c:rich>
      </c:tx>
      <c:layout/>
      <c:overlay val="0"/>
    </c:title>
    <c:autoTitleDeleted val="0"/>
    <c:plotArea>
      <c:layout/>
      <c:barChart>
        <c:barDir val="col"/>
        <c:grouping val="clustered"/>
        <c:varyColors val="0"/>
        <c:ser>
          <c:idx val="0"/>
          <c:order val="0"/>
          <c:tx>
            <c:v>Frequency</c:v>
          </c:tx>
          <c:invertIfNegative val="0"/>
          <c:cat>
            <c:strRef>
              <c:f>Sheet9!$A$2:$A$33</c:f>
              <c:strCache>
                <c:ptCount val="32"/>
                <c:pt idx="0">
                  <c:v>0.001683588</c:v>
                </c:pt>
                <c:pt idx="1">
                  <c:v>0.035088056</c:v>
                </c:pt>
                <c:pt idx="2">
                  <c:v>0.068492524</c:v>
                </c:pt>
                <c:pt idx="3">
                  <c:v>0.101896992</c:v>
                </c:pt>
                <c:pt idx="4">
                  <c:v>0.13530146</c:v>
                </c:pt>
                <c:pt idx="5">
                  <c:v>0.168705928</c:v>
                </c:pt>
                <c:pt idx="6">
                  <c:v>0.202110396</c:v>
                </c:pt>
                <c:pt idx="7">
                  <c:v>0.235514865</c:v>
                </c:pt>
                <c:pt idx="8">
                  <c:v>0.268919333</c:v>
                </c:pt>
                <c:pt idx="9">
                  <c:v>0.302323801</c:v>
                </c:pt>
                <c:pt idx="10">
                  <c:v>0.335728269</c:v>
                </c:pt>
                <c:pt idx="11">
                  <c:v>0.369132737</c:v>
                </c:pt>
                <c:pt idx="12">
                  <c:v>0.402537205</c:v>
                </c:pt>
                <c:pt idx="13">
                  <c:v>0.435941673</c:v>
                </c:pt>
                <c:pt idx="14">
                  <c:v>0.469346142</c:v>
                </c:pt>
                <c:pt idx="15">
                  <c:v>0.50275061</c:v>
                </c:pt>
                <c:pt idx="16">
                  <c:v>0.536155078</c:v>
                </c:pt>
                <c:pt idx="17">
                  <c:v>0.569559546</c:v>
                </c:pt>
                <c:pt idx="18">
                  <c:v>0.602964014</c:v>
                </c:pt>
                <c:pt idx="19">
                  <c:v>0.636368482</c:v>
                </c:pt>
                <c:pt idx="20">
                  <c:v>0.66977295</c:v>
                </c:pt>
                <c:pt idx="21">
                  <c:v>0.703177419</c:v>
                </c:pt>
                <c:pt idx="22">
                  <c:v>0.736581887</c:v>
                </c:pt>
                <c:pt idx="23">
                  <c:v>0.769986355</c:v>
                </c:pt>
                <c:pt idx="24">
                  <c:v>0.803390823</c:v>
                </c:pt>
                <c:pt idx="25">
                  <c:v>0.836795291</c:v>
                </c:pt>
                <c:pt idx="26">
                  <c:v>0.870199759</c:v>
                </c:pt>
                <c:pt idx="27">
                  <c:v>0.903604227</c:v>
                </c:pt>
                <c:pt idx="28">
                  <c:v>0.937008696</c:v>
                </c:pt>
                <c:pt idx="29">
                  <c:v>0.970413164</c:v>
                </c:pt>
                <c:pt idx="30">
                  <c:v>1.003817632</c:v>
                </c:pt>
                <c:pt idx="31">
                  <c:v>More</c:v>
                </c:pt>
              </c:strCache>
            </c:strRef>
          </c:cat>
          <c:val>
            <c:numRef>
              <c:f>Sheet9!$B$2:$B$33</c:f>
              <c:numCache>
                <c:formatCode>General</c:formatCode>
                <c:ptCount val="32"/>
                <c:pt idx="0">
                  <c:v>1</c:v>
                </c:pt>
                <c:pt idx="1">
                  <c:v>33</c:v>
                </c:pt>
                <c:pt idx="2">
                  <c:v>16</c:v>
                </c:pt>
                <c:pt idx="3">
                  <c:v>24</c:v>
                </c:pt>
                <c:pt idx="4">
                  <c:v>32</c:v>
                </c:pt>
                <c:pt idx="5">
                  <c:v>36</c:v>
                </c:pt>
                <c:pt idx="6">
                  <c:v>58</c:v>
                </c:pt>
                <c:pt idx="7">
                  <c:v>58</c:v>
                </c:pt>
                <c:pt idx="8">
                  <c:v>57</c:v>
                </c:pt>
                <c:pt idx="9">
                  <c:v>76</c:v>
                </c:pt>
                <c:pt idx="10">
                  <c:v>82</c:v>
                </c:pt>
                <c:pt idx="11">
                  <c:v>105</c:v>
                </c:pt>
                <c:pt idx="12">
                  <c:v>90</c:v>
                </c:pt>
                <c:pt idx="13">
                  <c:v>68</c:v>
                </c:pt>
                <c:pt idx="14">
                  <c:v>51</c:v>
                </c:pt>
                <c:pt idx="15">
                  <c:v>51</c:v>
                </c:pt>
                <c:pt idx="16">
                  <c:v>35</c:v>
                </c:pt>
                <c:pt idx="17">
                  <c:v>37</c:v>
                </c:pt>
                <c:pt idx="18">
                  <c:v>30</c:v>
                </c:pt>
                <c:pt idx="19">
                  <c:v>20</c:v>
                </c:pt>
                <c:pt idx="20">
                  <c:v>13</c:v>
                </c:pt>
                <c:pt idx="21">
                  <c:v>4</c:v>
                </c:pt>
                <c:pt idx="22">
                  <c:v>7</c:v>
                </c:pt>
                <c:pt idx="23">
                  <c:v>5</c:v>
                </c:pt>
                <c:pt idx="24">
                  <c:v>0</c:v>
                </c:pt>
                <c:pt idx="25">
                  <c:v>2</c:v>
                </c:pt>
                <c:pt idx="26">
                  <c:v>5</c:v>
                </c:pt>
                <c:pt idx="27">
                  <c:v>1</c:v>
                </c:pt>
                <c:pt idx="28">
                  <c:v>0</c:v>
                </c:pt>
                <c:pt idx="29">
                  <c:v>2</c:v>
                </c:pt>
                <c:pt idx="30">
                  <c:v>0</c:v>
                </c:pt>
                <c:pt idx="31">
                  <c:v>1</c:v>
                </c:pt>
              </c:numCache>
            </c:numRef>
          </c:val>
        </c:ser>
        <c:dLbls>
          <c:showLegendKey val="0"/>
          <c:showVal val="0"/>
          <c:showCatName val="0"/>
          <c:showSerName val="0"/>
          <c:showPercent val="0"/>
          <c:showBubbleSize val="0"/>
        </c:dLbls>
        <c:gapWidth val="150"/>
        <c:axId val="612122776"/>
        <c:axId val="612118464"/>
      </c:barChart>
      <c:lineChart>
        <c:grouping val="standard"/>
        <c:varyColors val="0"/>
        <c:ser>
          <c:idx val="1"/>
          <c:order val="1"/>
          <c:tx>
            <c:v>Cumulative %</c:v>
          </c:tx>
          <c:cat>
            <c:strRef>
              <c:f>Sheet9!$A$2:$A$33</c:f>
              <c:strCache>
                <c:ptCount val="32"/>
                <c:pt idx="0">
                  <c:v>0.001683588</c:v>
                </c:pt>
                <c:pt idx="1">
                  <c:v>0.035088056</c:v>
                </c:pt>
                <c:pt idx="2">
                  <c:v>0.068492524</c:v>
                </c:pt>
                <c:pt idx="3">
                  <c:v>0.101896992</c:v>
                </c:pt>
                <c:pt idx="4">
                  <c:v>0.13530146</c:v>
                </c:pt>
                <c:pt idx="5">
                  <c:v>0.168705928</c:v>
                </c:pt>
                <c:pt idx="6">
                  <c:v>0.202110396</c:v>
                </c:pt>
                <c:pt idx="7">
                  <c:v>0.235514865</c:v>
                </c:pt>
                <c:pt idx="8">
                  <c:v>0.268919333</c:v>
                </c:pt>
                <c:pt idx="9">
                  <c:v>0.302323801</c:v>
                </c:pt>
                <c:pt idx="10">
                  <c:v>0.335728269</c:v>
                </c:pt>
                <c:pt idx="11">
                  <c:v>0.369132737</c:v>
                </c:pt>
                <c:pt idx="12">
                  <c:v>0.402537205</c:v>
                </c:pt>
                <c:pt idx="13">
                  <c:v>0.435941673</c:v>
                </c:pt>
                <c:pt idx="14">
                  <c:v>0.469346142</c:v>
                </c:pt>
                <c:pt idx="15">
                  <c:v>0.50275061</c:v>
                </c:pt>
                <c:pt idx="16">
                  <c:v>0.536155078</c:v>
                </c:pt>
                <c:pt idx="17">
                  <c:v>0.569559546</c:v>
                </c:pt>
                <c:pt idx="18">
                  <c:v>0.602964014</c:v>
                </c:pt>
                <c:pt idx="19">
                  <c:v>0.636368482</c:v>
                </c:pt>
                <c:pt idx="20">
                  <c:v>0.66977295</c:v>
                </c:pt>
                <c:pt idx="21">
                  <c:v>0.703177419</c:v>
                </c:pt>
                <c:pt idx="22">
                  <c:v>0.736581887</c:v>
                </c:pt>
                <c:pt idx="23">
                  <c:v>0.769986355</c:v>
                </c:pt>
                <c:pt idx="24">
                  <c:v>0.803390823</c:v>
                </c:pt>
                <c:pt idx="25">
                  <c:v>0.836795291</c:v>
                </c:pt>
                <c:pt idx="26">
                  <c:v>0.870199759</c:v>
                </c:pt>
                <c:pt idx="27">
                  <c:v>0.903604227</c:v>
                </c:pt>
                <c:pt idx="28">
                  <c:v>0.937008696</c:v>
                </c:pt>
                <c:pt idx="29">
                  <c:v>0.970413164</c:v>
                </c:pt>
                <c:pt idx="30">
                  <c:v>1.003817632</c:v>
                </c:pt>
                <c:pt idx="31">
                  <c:v>More</c:v>
                </c:pt>
              </c:strCache>
            </c:strRef>
          </c:cat>
          <c:val>
            <c:numRef>
              <c:f>Sheet9!$C$2:$C$33</c:f>
              <c:numCache>
                <c:formatCode>0.00%</c:formatCode>
                <c:ptCount val="32"/>
                <c:pt idx="0">
                  <c:v>1E-3</c:v>
                </c:pt>
                <c:pt idx="1">
                  <c:v>3.4000000000000002E-2</c:v>
                </c:pt>
                <c:pt idx="2">
                  <c:v>0.05</c:v>
                </c:pt>
                <c:pt idx="3">
                  <c:v>7.3999999999999996E-2</c:v>
                </c:pt>
                <c:pt idx="4">
                  <c:v>0.106</c:v>
                </c:pt>
                <c:pt idx="5">
                  <c:v>0.14199999999999999</c:v>
                </c:pt>
                <c:pt idx="6">
                  <c:v>0.2</c:v>
                </c:pt>
                <c:pt idx="7">
                  <c:v>0.25800000000000001</c:v>
                </c:pt>
                <c:pt idx="8">
                  <c:v>0.315</c:v>
                </c:pt>
                <c:pt idx="9">
                  <c:v>0.39100000000000001</c:v>
                </c:pt>
                <c:pt idx="10">
                  <c:v>0.47299999999999998</c:v>
                </c:pt>
                <c:pt idx="11">
                  <c:v>0.57799999999999996</c:v>
                </c:pt>
                <c:pt idx="12">
                  <c:v>0.66800000000000004</c:v>
                </c:pt>
                <c:pt idx="13">
                  <c:v>0.73599999999999999</c:v>
                </c:pt>
                <c:pt idx="14">
                  <c:v>0.78700000000000003</c:v>
                </c:pt>
                <c:pt idx="15">
                  <c:v>0.83799999999999997</c:v>
                </c:pt>
                <c:pt idx="16">
                  <c:v>0.873</c:v>
                </c:pt>
                <c:pt idx="17">
                  <c:v>0.91</c:v>
                </c:pt>
                <c:pt idx="18">
                  <c:v>0.94</c:v>
                </c:pt>
                <c:pt idx="19">
                  <c:v>0.96</c:v>
                </c:pt>
                <c:pt idx="20">
                  <c:v>0.97299999999999998</c:v>
                </c:pt>
                <c:pt idx="21">
                  <c:v>0.97699999999999998</c:v>
                </c:pt>
                <c:pt idx="22">
                  <c:v>0.98399999999999999</c:v>
                </c:pt>
                <c:pt idx="23">
                  <c:v>0.98899999999999999</c:v>
                </c:pt>
                <c:pt idx="24">
                  <c:v>0.98899999999999999</c:v>
                </c:pt>
                <c:pt idx="25">
                  <c:v>0.99099999999999999</c:v>
                </c:pt>
                <c:pt idx="26">
                  <c:v>0.996</c:v>
                </c:pt>
                <c:pt idx="27">
                  <c:v>0.997</c:v>
                </c:pt>
                <c:pt idx="28">
                  <c:v>0.997</c:v>
                </c:pt>
                <c:pt idx="29">
                  <c:v>0.999</c:v>
                </c:pt>
                <c:pt idx="30">
                  <c:v>0.999</c:v>
                </c:pt>
                <c:pt idx="31">
                  <c:v>1</c:v>
                </c:pt>
              </c:numCache>
            </c:numRef>
          </c:val>
          <c:smooth val="0"/>
        </c:ser>
        <c:dLbls>
          <c:showLegendKey val="0"/>
          <c:showVal val="0"/>
          <c:showCatName val="0"/>
          <c:showSerName val="0"/>
          <c:showPercent val="0"/>
          <c:showBubbleSize val="0"/>
        </c:dLbls>
        <c:marker val="1"/>
        <c:smooth val="0"/>
        <c:axId val="612119640"/>
        <c:axId val="612118856"/>
      </c:lineChart>
      <c:catAx>
        <c:axId val="612122776"/>
        <c:scaling>
          <c:orientation val="minMax"/>
        </c:scaling>
        <c:delete val="0"/>
        <c:axPos val="b"/>
        <c:title>
          <c:tx>
            <c:rich>
              <a:bodyPr/>
              <a:lstStyle/>
              <a:p>
                <a:pPr>
                  <a:defRPr/>
                </a:pPr>
                <a:r>
                  <a:rPr lang="en-US"/>
                  <a:t>Bin</a:t>
                </a:r>
              </a:p>
            </c:rich>
          </c:tx>
          <c:layout/>
          <c:overlay val="0"/>
        </c:title>
        <c:numFmt formatCode="General" sourceLinked="1"/>
        <c:majorTickMark val="out"/>
        <c:minorTickMark val="none"/>
        <c:tickLblPos val="nextTo"/>
        <c:crossAx val="612118464"/>
        <c:crosses val="autoZero"/>
        <c:auto val="1"/>
        <c:lblAlgn val="ctr"/>
        <c:lblOffset val="100"/>
        <c:noMultiLvlLbl val="0"/>
      </c:catAx>
      <c:valAx>
        <c:axId val="612118464"/>
        <c:scaling>
          <c:orientation val="minMax"/>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612122776"/>
        <c:crosses val="autoZero"/>
        <c:crossBetween val="between"/>
      </c:valAx>
      <c:valAx>
        <c:axId val="612118856"/>
        <c:scaling>
          <c:orientation val="minMax"/>
        </c:scaling>
        <c:delete val="0"/>
        <c:axPos val="r"/>
        <c:numFmt formatCode="0.00%" sourceLinked="1"/>
        <c:majorTickMark val="out"/>
        <c:minorTickMark val="none"/>
        <c:tickLblPos val="nextTo"/>
        <c:crossAx val="612119640"/>
        <c:crosses val="max"/>
        <c:crossBetween val="between"/>
      </c:valAx>
      <c:catAx>
        <c:axId val="612119640"/>
        <c:scaling>
          <c:orientation val="minMax"/>
        </c:scaling>
        <c:delete val="1"/>
        <c:axPos val="b"/>
        <c:numFmt formatCode="General" sourceLinked="1"/>
        <c:majorTickMark val="out"/>
        <c:minorTickMark val="none"/>
        <c:tickLblPos val="nextTo"/>
        <c:crossAx val="612118856"/>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Driver 1 Probability Histogram</a:t>
            </a:r>
          </a:p>
        </c:rich>
      </c:tx>
      <c:layout/>
      <c:overlay val="0"/>
    </c:title>
    <c:autoTitleDeleted val="0"/>
    <c:plotArea>
      <c:layout>
        <c:manualLayout>
          <c:layoutTarget val="inner"/>
          <c:xMode val="edge"/>
          <c:yMode val="edge"/>
          <c:x val="0.11653823521170174"/>
          <c:y val="0.18782316272965879"/>
          <c:w val="0.55069521114131192"/>
          <c:h val="0.4610239501312336"/>
        </c:manualLayout>
      </c:layout>
      <c:barChart>
        <c:barDir val="col"/>
        <c:grouping val="clustered"/>
        <c:varyColors val="0"/>
        <c:ser>
          <c:idx val="0"/>
          <c:order val="0"/>
          <c:tx>
            <c:v>Frequency</c:v>
          </c:tx>
          <c:invertIfNegative val="0"/>
          <c:cat>
            <c:strRef>
              <c:f>Sheet1!$A$2:$A$16</c:f>
              <c:strCache>
                <c:ptCount val="15"/>
                <c:pt idx="0">
                  <c:v>0.307241244</c:v>
                </c:pt>
                <c:pt idx="1">
                  <c:v>0.35462838</c:v>
                </c:pt>
                <c:pt idx="2">
                  <c:v>0.402015517</c:v>
                </c:pt>
                <c:pt idx="3">
                  <c:v>0.449402654</c:v>
                </c:pt>
                <c:pt idx="4">
                  <c:v>0.49678979</c:v>
                </c:pt>
                <c:pt idx="5">
                  <c:v>0.544176927</c:v>
                </c:pt>
                <c:pt idx="6">
                  <c:v>0.591564064</c:v>
                </c:pt>
                <c:pt idx="7">
                  <c:v>0.6389512</c:v>
                </c:pt>
                <c:pt idx="8">
                  <c:v>0.686338337</c:v>
                </c:pt>
                <c:pt idx="9">
                  <c:v>0.733725474</c:v>
                </c:pt>
                <c:pt idx="10">
                  <c:v>0.78111261</c:v>
                </c:pt>
                <c:pt idx="11">
                  <c:v>0.828499747</c:v>
                </c:pt>
                <c:pt idx="12">
                  <c:v>0.875886884</c:v>
                </c:pt>
                <c:pt idx="13">
                  <c:v>0.92327402</c:v>
                </c:pt>
                <c:pt idx="14">
                  <c:v>More</c:v>
                </c:pt>
              </c:strCache>
            </c:strRef>
          </c:cat>
          <c:val>
            <c:numRef>
              <c:f>Sheet1!$B$2:$B$16</c:f>
              <c:numCache>
                <c:formatCode>General</c:formatCode>
                <c:ptCount val="15"/>
                <c:pt idx="0">
                  <c:v>1</c:v>
                </c:pt>
                <c:pt idx="1">
                  <c:v>0</c:v>
                </c:pt>
                <c:pt idx="2">
                  <c:v>0</c:v>
                </c:pt>
                <c:pt idx="3">
                  <c:v>1</c:v>
                </c:pt>
                <c:pt idx="4">
                  <c:v>1</c:v>
                </c:pt>
                <c:pt idx="5">
                  <c:v>4</c:v>
                </c:pt>
                <c:pt idx="6">
                  <c:v>5</c:v>
                </c:pt>
                <c:pt idx="7">
                  <c:v>5</c:v>
                </c:pt>
                <c:pt idx="8">
                  <c:v>9</c:v>
                </c:pt>
                <c:pt idx="9">
                  <c:v>14</c:v>
                </c:pt>
                <c:pt idx="10">
                  <c:v>14</c:v>
                </c:pt>
                <c:pt idx="11">
                  <c:v>34</c:v>
                </c:pt>
                <c:pt idx="12">
                  <c:v>44</c:v>
                </c:pt>
                <c:pt idx="13">
                  <c:v>38</c:v>
                </c:pt>
                <c:pt idx="14">
                  <c:v>30</c:v>
                </c:pt>
              </c:numCache>
            </c:numRef>
          </c:val>
        </c:ser>
        <c:dLbls>
          <c:showLegendKey val="0"/>
          <c:showVal val="0"/>
          <c:showCatName val="0"/>
          <c:showSerName val="0"/>
          <c:showPercent val="0"/>
          <c:showBubbleSize val="0"/>
        </c:dLbls>
        <c:gapWidth val="150"/>
        <c:axId val="531752768"/>
        <c:axId val="531748456"/>
      </c:barChart>
      <c:lineChart>
        <c:grouping val="standard"/>
        <c:varyColors val="0"/>
        <c:ser>
          <c:idx val="1"/>
          <c:order val="1"/>
          <c:tx>
            <c:v>Cumulative %</c:v>
          </c:tx>
          <c:cat>
            <c:strRef>
              <c:f>Sheet1!$A$2:$A$16</c:f>
              <c:strCache>
                <c:ptCount val="15"/>
                <c:pt idx="0">
                  <c:v>0.307241244</c:v>
                </c:pt>
                <c:pt idx="1">
                  <c:v>0.35462838</c:v>
                </c:pt>
                <c:pt idx="2">
                  <c:v>0.402015517</c:v>
                </c:pt>
                <c:pt idx="3">
                  <c:v>0.449402654</c:v>
                </c:pt>
                <c:pt idx="4">
                  <c:v>0.49678979</c:v>
                </c:pt>
                <c:pt idx="5">
                  <c:v>0.544176927</c:v>
                </c:pt>
                <c:pt idx="6">
                  <c:v>0.591564064</c:v>
                </c:pt>
                <c:pt idx="7">
                  <c:v>0.6389512</c:v>
                </c:pt>
                <c:pt idx="8">
                  <c:v>0.686338337</c:v>
                </c:pt>
                <c:pt idx="9">
                  <c:v>0.733725474</c:v>
                </c:pt>
                <c:pt idx="10">
                  <c:v>0.78111261</c:v>
                </c:pt>
                <c:pt idx="11">
                  <c:v>0.828499747</c:v>
                </c:pt>
                <c:pt idx="12">
                  <c:v>0.875886884</c:v>
                </c:pt>
                <c:pt idx="13">
                  <c:v>0.92327402</c:v>
                </c:pt>
                <c:pt idx="14">
                  <c:v>More</c:v>
                </c:pt>
              </c:strCache>
            </c:strRef>
          </c:cat>
          <c:val>
            <c:numRef>
              <c:f>Sheet1!$C$2:$C$16</c:f>
              <c:numCache>
                <c:formatCode>0.00%</c:formatCode>
                <c:ptCount val="15"/>
                <c:pt idx="0">
                  <c:v>5.0000000000000001E-3</c:v>
                </c:pt>
                <c:pt idx="1">
                  <c:v>5.0000000000000001E-3</c:v>
                </c:pt>
                <c:pt idx="2">
                  <c:v>5.0000000000000001E-3</c:v>
                </c:pt>
                <c:pt idx="3">
                  <c:v>0.01</c:v>
                </c:pt>
                <c:pt idx="4">
                  <c:v>1.4999999999999999E-2</c:v>
                </c:pt>
                <c:pt idx="5">
                  <c:v>3.5000000000000003E-2</c:v>
                </c:pt>
                <c:pt idx="6">
                  <c:v>0.06</c:v>
                </c:pt>
                <c:pt idx="7">
                  <c:v>8.5000000000000006E-2</c:v>
                </c:pt>
                <c:pt idx="8">
                  <c:v>0.13</c:v>
                </c:pt>
                <c:pt idx="9">
                  <c:v>0.2</c:v>
                </c:pt>
                <c:pt idx="10">
                  <c:v>0.27</c:v>
                </c:pt>
                <c:pt idx="11">
                  <c:v>0.44</c:v>
                </c:pt>
                <c:pt idx="12">
                  <c:v>0.66</c:v>
                </c:pt>
                <c:pt idx="13">
                  <c:v>0.85</c:v>
                </c:pt>
                <c:pt idx="14">
                  <c:v>1</c:v>
                </c:pt>
              </c:numCache>
            </c:numRef>
          </c:val>
          <c:smooth val="0"/>
        </c:ser>
        <c:dLbls>
          <c:showLegendKey val="0"/>
          <c:showVal val="0"/>
          <c:showCatName val="0"/>
          <c:showSerName val="0"/>
          <c:showPercent val="0"/>
          <c:showBubbleSize val="0"/>
        </c:dLbls>
        <c:marker val="1"/>
        <c:smooth val="0"/>
        <c:axId val="531746496"/>
        <c:axId val="531745712"/>
      </c:lineChart>
      <c:catAx>
        <c:axId val="531752768"/>
        <c:scaling>
          <c:orientation val="minMax"/>
        </c:scaling>
        <c:delete val="0"/>
        <c:axPos val="b"/>
        <c:title>
          <c:tx>
            <c:rich>
              <a:bodyPr/>
              <a:lstStyle/>
              <a:p>
                <a:pPr>
                  <a:defRPr/>
                </a:pPr>
                <a:r>
                  <a:rPr lang="en-US"/>
                  <a:t>Bin</a:t>
                </a:r>
              </a:p>
            </c:rich>
          </c:tx>
          <c:layout/>
          <c:overlay val="0"/>
        </c:title>
        <c:numFmt formatCode="General" sourceLinked="1"/>
        <c:majorTickMark val="out"/>
        <c:minorTickMark val="none"/>
        <c:tickLblPos val="nextTo"/>
        <c:crossAx val="531748456"/>
        <c:crosses val="autoZero"/>
        <c:auto val="1"/>
        <c:lblAlgn val="ctr"/>
        <c:lblOffset val="100"/>
        <c:noMultiLvlLbl val="0"/>
      </c:catAx>
      <c:valAx>
        <c:axId val="531748456"/>
        <c:scaling>
          <c:orientation val="minMax"/>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531752768"/>
        <c:crosses val="autoZero"/>
        <c:crossBetween val="between"/>
      </c:valAx>
      <c:valAx>
        <c:axId val="531745712"/>
        <c:scaling>
          <c:orientation val="minMax"/>
        </c:scaling>
        <c:delete val="0"/>
        <c:axPos val="r"/>
        <c:numFmt formatCode="0.00%" sourceLinked="1"/>
        <c:majorTickMark val="out"/>
        <c:minorTickMark val="none"/>
        <c:tickLblPos val="nextTo"/>
        <c:crossAx val="531746496"/>
        <c:crosses val="max"/>
        <c:crossBetween val="between"/>
      </c:valAx>
      <c:catAx>
        <c:axId val="531746496"/>
        <c:scaling>
          <c:orientation val="minMax"/>
        </c:scaling>
        <c:delete val="1"/>
        <c:axPos val="b"/>
        <c:numFmt formatCode="General" sourceLinked="1"/>
        <c:majorTickMark val="out"/>
        <c:minorTickMark val="none"/>
        <c:tickLblPos val="nextTo"/>
        <c:crossAx val="531745712"/>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Driver</a:t>
            </a:r>
            <a:r>
              <a:rPr lang="en-US" baseline="0"/>
              <a:t> 2 Probability </a:t>
            </a:r>
            <a:r>
              <a:rPr lang="en-US"/>
              <a:t>Histogram</a:t>
            </a:r>
          </a:p>
        </c:rich>
      </c:tx>
      <c:layout/>
      <c:overlay val="0"/>
    </c:title>
    <c:autoTitleDeleted val="0"/>
    <c:plotArea>
      <c:layout/>
      <c:barChart>
        <c:barDir val="col"/>
        <c:grouping val="clustered"/>
        <c:varyColors val="0"/>
        <c:ser>
          <c:idx val="0"/>
          <c:order val="0"/>
          <c:tx>
            <c:v>Frequency</c:v>
          </c:tx>
          <c:invertIfNegative val="0"/>
          <c:cat>
            <c:strRef>
              <c:f>Sheet3!$A$2:$A$16</c:f>
              <c:strCache>
                <c:ptCount val="15"/>
                <c:pt idx="0">
                  <c:v>0.194444831</c:v>
                </c:pt>
                <c:pt idx="1">
                  <c:v>0.251984486</c:v>
                </c:pt>
                <c:pt idx="2">
                  <c:v>0.309524141</c:v>
                </c:pt>
                <c:pt idx="3">
                  <c:v>0.367063796</c:v>
                </c:pt>
                <c:pt idx="4">
                  <c:v>0.424603451</c:v>
                </c:pt>
                <c:pt idx="5">
                  <c:v>0.482143106</c:v>
                </c:pt>
                <c:pt idx="6">
                  <c:v>0.539682761</c:v>
                </c:pt>
                <c:pt idx="7">
                  <c:v>0.597222415</c:v>
                </c:pt>
                <c:pt idx="8">
                  <c:v>0.65476207</c:v>
                </c:pt>
                <c:pt idx="9">
                  <c:v>0.712301725</c:v>
                </c:pt>
                <c:pt idx="10">
                  <c:v>0.76984138</c:v>
                </c:pt>
                <c:pt idx="11">
                  <c:v>0.827381035</c:v>
                </c:pt>
                <c:pt idx="12">
                  <c:v>0.88492069</c:v>
                </c:pt>
                <c:pt idx="13">
                  <c:v>0.942460345</c:v>
                </c:pt>
                <c:pt idx="14">
                  <c:v>More</c:v>
                </c:pt>
              </c:strCache>
            </c:strRef>
          </c:cat>
          <c:val>
            <c:numRef>
              <c:f>Sheet3!$B$2:$B$16</c:f>
              <c:numCache>
                <c:formatCode>General</c:formatCode>
                <c:ptCount val="15"/>
                <c:pt idx="0">
                  <c:v>1</c:v>
                </c:pt>
                <c:pt idx="1">
                  <c:v>2</c:v>
                </c:pt>
                <c:pt idx="2">
                  <c:v>3</c:v>
                </c:pt>
                <c:pt idx="3">
                  <c:v>4</c:v>
                </c:pt>
                <c:pt idx="4">
                  <c:v>5</c:v>
                </c:pt>
                <c:pt idx="5">
                  <c:v>7</c:v>
                </c:pt>
                <c:pt idx="6">
                  <c:v>5</c:v>
                </c:pt>
                <c:pt idx="7">
                  <c:v>6</c:v>
                </c:pt>
                <c:pt idx="8">
                  <c:v>7</c:v>
                </c:pt>
                <c:pt idx="9">
                  <c:v>8</c:v>
                </c:pt>
                <c:pt idx="10">
                  <c:v>9</c:v>
                </c:pt>
                <c:pt idx="11">
                  <c:v>13</c:v>
                </c:pt>
                <c:pt idx="12">
                  <c:v>4</c:v>
                </c:pt>
                <c:pt idx="13">
                  <c:v>22</c:v>
                </c:pt>
                <c:pt idx="14">
                  <c:v>104</c:v>
                </c:pt>
              </c:numCache>
            </c:numRef>
          </c:val>
        </c:ser>
        <c:dLbls>
          <c:showLegendKey val="0"/>
          <c:showVal val="0"/>
          <c:showCatName val="0"/>
          <c:showSerName val="0"/>
          <c:showPercent val="0"/>
          <c:showBubbleSize val="0"/>
        </c:dLbls>
        <c:gapWidth val="150"/>
        <c:axId val="536105840"/>
        <c:axId val="536110936"/>
      </c:barChart>
      <c:lineChart>
        <c:grouping val="standard"/>
        <c:varyColors val="0"/>
        <c:ser>
          <c:idx val="1"/>
          <c:order val="1"/>
          <c:tx>
            <c:v>Cumulative %</c:v>
          </c:tx>
          <c:cat>
            <c:strRef>
              <c:f>Sheet3!$A$2:$A$16</c:f>
              <c:strCache>
                <c:ptCount val="15"/>
                <c:pt idx="0">
                  <c:v>0.194444831</c:v>
                </c:pt>
                <c:pt idx="1">
                  <c:v>0.251984486</c:v>
                </c:pt>
                <c:pt idx="2">
                  <c:v>0.309524141</c:v>
                </c:pt>
                <c:pt idx="3">
                  <c:v>0.367063796</c:v>
                </c:pt>
                <c:pt idx="4">
                  <c:v>0.424603451</c:v>
                </c:pt>
                <c:pt idx="5">
                  <c:v>0.482143106</c:v>
                </c:pt>
                <c:pt idx="6">
                  <c:v>0.539682761</c:v>
                </c:pt>
                <c:pt idx="7">
                  <c:v>0.597222415</c:v>
                </c:pt>
                <c:pt idx="8">
                  <c:v>0.65476207</c:v>
                </c:pt>
                <c:pt idx="9">
                  <c:v>0.712301725</c:v>
                </c:pt>
                <c:pt idx="10">
                  <c:v>0.76984138</c:v>
                </c:pt>
                <c:pt idx="11">
                  <c:v>0.827381035</c:v>
                </c:pt>
                <c:pt idx="12">
                  <c:v>0.88492069</c:v>
                </c:pt>
                <c:pt idx="13">
                  <c:v>0.942460345</c:v>
                </c:pt>
                <c:pt idx="14">
                  <c:v>More</c:v>
                </c:pt>
              </c:strCache>
            </c:strRef>
          </c:cat>
          <c:val>
            <c:numRef>
              <c:f>Sheet3!$C$2:$C$16</c:f>
              <c:numCache>
                <c:formatCode>0.00%</c:formatCode>
                <c:ptCount val="15"/>
                <c:pt idx="0">
                  <c:v>5.0000000000000001E-3</c:v>
                </c:pt>
                <c:pt idx="1">
                  <c:v>1.4999999999999999E-2</c:v>
                </c:pt>
                <c:pt idx="2">
                  <c:v>0.03</c:v>
                </c:pt>
                <c:pt idx="3">
                  <c:v>0.05</c:v>
                </c:pt>
                <c:pt idx="4">
                  <c:v>7.4999999999999997E-2</c:v>
                </c:pt>
                <c:pt idx="5">
                  <c:v>0.11</c:v>
                </c:pt>
                <c:pt idx="6">
                  <c:v>0.13500000000000001</c:v>
                </c:pt>
                <c:pt idx="7">
                  <c:v>0.16500000000000001</c:v>
                </c:pt>
                <c:pt idx="8">
                  <c:v>0.2</c:v>
                </c:pt>
                <c:pt idx="9">
                  <c:v>0.24</c:v>
                </c:pt>
                <c:pt idx="10">
                  <c:v>0.28499999999999998</c:v>
                </c:pt>
                <c:pt idx="11">
                  <c:v>0.35</c:v>
                </c:pt>
                <c:pt idx="12">
                  <c:v>0.37</c:v>
                </c:pt>
                <c:pt idx="13">
                  <c:v>0.48</c:v>
                </c:pt>
                <c:pt idx="14">
                  <c:v>1</c:v>
                </c:pt>
              </c:numCache>
            </c:numRef>
          </c:val>
          <c:smooth val="0"/>
        </c:ser>
        <c:dLbls>
          <c:showLegendKey val="0"/>
          <c:showVal val="0"/>
          <c:showCatName val="0"/>
          <c:showSerName val="0"/>
          <c:showPercent val="0"/>
          <c:showBubbleSize val="0"/>
        </c:dLbls>
        <c:marker val="1"/>
        <c:smooth val="0"/>
        <c:axId val="536106232"/>
        <c:axId val="536116816"/>
      </c:lineChart>
      <c:catAx>
        <c:axId val="536105840"/>
        <c:scaling>
          <c:orientation val="minMax"/>
        </c:scaling>
        <c:delete val="0"/>
        <c:axPos val="b"/>
        <c:title>
          <c:tx>
            <c:rich>
              <a:bodyPr/>
              <a:lstStyle/>
              <a:p>
                <a:pPr>
                  <a:defRPr/>
                </a:pPr>
                <a:r>
                  <a:rPr lang="en-US"/>
                  <a:t>Bin</a:t>
                </a:r>
              </a:p>
            </c:rich>
          </c:tx>
          <c:layout/>
          <c:overlay val="0"/>
        </c:title>
        <c:numFmt formatCode="General" sourceLinked="1"/>
        <c:majorTickMark val="out"/>
        <c:minorTickMark val="none"/>
        <c:tickLblPos val="nextTo"/>
        <c:crossAx val="536110936"/>
        <c:crosses val="autoZero"/>
        <c:auto val="1"/>
        <c:lblAlgn val="ctr"/>
        <c:lblOffset val="100"/>
        <c:noMultiLvlLbl val="0"/>
      </c:catAx>
      <c:valAx>
        <c:axId val="536110936"/>
        <c:scaling>
          <c:orientation val="minMax"/>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536105840"/>
        <c:crosses val="autoZero"/>
        <c:crossBetween val="between"/>
      </c:valAx>
      <c:valAx>
        <c:axId val="536116816"/>
        <c:scaling>
          <c:orientation val="minMax"/>
        </c:scaling>
        <c:delete val="0"/>
        <c:axPos val="r"/>
        <c:numFmt formatCode="0.00%" sourceLinked="1"/>
        <c:majorTickMark val="out"/>
        <c:minorTickMark val="none"/>
        <c:tickLblPos val="nextTo"/>
        <c:crossAx val="536106232"/>
        <c:crosses val="max"/>
        <c:crossBetween val="between"/>
      </c:valAx>
      <c:catAx>
        <c:axId val="536106232"/>
        <c:scaling>
          <c:orientation val="minMax"/>
        </c:scaling>
        <c:delete val="1"/>
        <c:axPos val="b"/>
        <c:numFmt formatCode="General" sourceLinked="1"/>
        <c:majorTickMark val="out"/>
        <c:minorTickMark val="none"/>
        <c:tickLblPos val="nextTo"/>
        <c:crossAx val="536116816"/>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800" b="1" i="0" baseline="0">
                <a:effectLst/>
              </a:rPr>
              <a:t>Driver 1 </a:t>
            </a:r>
            <a:r>
              <a:rPr lang="en-US"/>
              <a:t>Probability</a:t>
            </a:r>
            <a:r>
              <a:rPr lang="en-US" baseline="0"/>
              <a:t> Predictions </a:t>
            </a:r>
            <a:r>
              <a:rPr lang="en-US"/>
              <a:t>Histogram </a:t>
            </a:r>
          </a:p>
        </c:rich>
      </c:tx>
      <c:layout/>
      <c:overlay val="0"/>
    </c:title>
    <c:autoTitleDeleted val="0"/>
    <c:plotArea>
      <c:layout/>
      <c:barChart>
        <c:barDir val="col"/>
        <c:grouping val="clustered"/>
        <c:varyColors val="0"/>
        <c:ser>
          <c:idx val="0"/>
          <c:order val="0"/>
          <c:tx>
            <c:v>Frequency</c:v>
          </c:tx>
          <c:invertIfNegative val="0"/>
          <c:cat>
            <c:strRef>
              <c:f>Sheet1!$A$2:$A$16</c:f>
              <c:strCache>
                <c:ptCount val="15"/>
                <c:pt idx="0">
                  <c:v>0.236342632</c:v>
                </c:pt>
                <c:pt idx="1">
                  <c:v>0.290889587</c:v>
                </c:pt>
                <c:pt idx="2">
                  <c:v>0.345436541</c:v>
                </c:pt>
                <c:pt idx="3">
                  <c:v>0.399983496</c:v>
                </c:pt>
                <c:pt idx="4">
                  <c:v>0.454530451</c:v>
                </c:pt>
                <c:pt idx="5">
                  <c:v>0.509077406</c:v>
                </c:pt>
                <c:pt idx="6">
                  <c:v>0.563624361</c:v>
                </c:pt>
                <c:pt idx="7">
                  <c:v>0.618171316</c:v>
                </c:pt>
                <c:pt idx="8">
                  <c:v>0.672718271</c:v>
                </c:pt>
                <c:pt idx="9">
                  <c:v>0.727265226</c:v>
                </c:pt>
                <c:pt idx="10">
                  <c:v>0.78181218</c:v>
                </c:pt>
                <c:pt idx="11">
                  <c:v>0.836359135</c:v>
                </c:pt>
                <c:pt idx="12">
                  <c:v>0.89090609</c:v>
                </c:pt>
                <c:pt idx="13">
                  <c:v>0.945453045</c:v>
                </c:pt>
                <c:pt idx="14">
                  <c:v>More</c:v>
                </c:pt>
              </c:strCache>
            </c:strRef>
          </c:cat>
          <c:val>
            <c:numRef>
              <c:f>Sheet1!$B$2:$B$16</c:f>
              <c:numCache>
                <c:formatCode>General</c:formatCode>
                <c:ptCount val="15"/>
                <c:pt idx="0">
                  <c:v>1</c:v>
                </c:pt>
                <c:pt idx="1">
                  <c:v>1</c:v>
                </c:pt>
                <c:pt idx="2">
                  <c:v>0</c:v>
                </c:pt>
                <c:pt idx="3">
                  <c:v>0</c:v>
                </c:pt>
                <c:pt idx="4">
                  <c:v>0</c:v>
                </c:pt>
                <c:pt idx="5">
                  <c:v>0</c:v>
                </c:pt>
                <c:pt idx="6">
                  <c:v>0</c:v>
                </c:pt>
                <c:pt idx="7">
                  <c:v>3</c:v>
                </c:pt>
                <c:pt idx="8">
                  <c:v>8</c:v>
                </c:pt>
                <c:pt idx="9">
                  <c:v>10</c:v>
                </c:pt>
                <c:pt idx="10">
                  <c:v>22</c:v>
                </c:pt>
                <c:pt idx="11">
                  <c:v>27</c:v>
                </c:pt>
                <c:pt idx="12">
                  <c:v>37</c:v>
                </c:pt>
                <c:pt idx="13">
                  <c:v>56</c:v>
                </c:pt>
                <c:pt idx="14">
                  <c:v>35</c:v>
                </c:pt>
              </c:numCache>
            </c:numRef>
          </c:val>
        </c:ser>
        <c:dLbls>
          <c:showLegendKey val="0"/>
          <c:showVal val="0"/>
          <c:showCatName val="0"/>
          <c:showSerName val="0"/>
          <c:showPercent val="0"/>
          <c:showBubbleSize val="0"/>
        </c:dLbls>
        <c:gapWidth val="150"/>
        <c:axId val="536008680"/>
        <c:axId val="536009464"/>
      </c:barChart>
      <c:lineChart>
        <c:grouping val="standard"/>
        <c:varyColors val="0"/>
        <c:ser>
          <c:idx val="1"/>
          <c:order val="1"/>
          <c:tx>
            <c:v>Cumulative %</c:v>
          </c:tx>
          <c:cat>
            <c:strRef>
              <c:f>Sheet1!$A$2:$A$16</c:f>
              <c:strCache>
                <c:ptCount val="15"/>
                <c:pt idx="0">
                  <c:v>0.236342632</c:v>
                </c:pt>
                <c:pt idx="1">
                  <c:v>0.290889587</c:v>
                </c:pt>
                <c:pt idx="2">
                  <c:v>0.345436541</c:v>
                </c:pt>
                <c:pt idx="3">
                  <c:v>0.399983496</c:v>
                </c:pt>
                <c:pt idx="4">
                  <c:v>0.454530451</c:v>
                </c:pt>
                <c:pt idx="5">
                  <c:v>0.509077406</c:v>
                </c:pt>
                <c:pt idx="6">
                  <c:v>0.563624361</c:v>
                </c:pt>
                <c:pt idx="7">
                  <c:v>0.618171316</c:v>
                </c:pt>
                <c:pt idx="8">
                  <c:v>0.672718271</c:v>
                </c:pt>
                <c:pt idx="9">
                  <c:v>0.727265226</c:v>
                </c:pt>
                <c:pt idx="10">
                  <c:v>0.78181218</c:v>
                </c:pt>
                <c:pt idx="11">
                  <c:v>0.836359135</c:v>
                </c:pt>
                <c:pt idx="12">
                  <c:v>0.89090609</c:v>
                </c:pt>
                <c:pt idx="13">
                  <c:v>0.945453045</c:v>
                </c:pt>
                <c:pt idx="14">
                  <c:v>More</c:v>
                </c:pt>
              </c:strCache>
            </c:strRef>
          </c:cat>
          <c:val>
            <c:numRef>
              <c:f>Sheet1!$C$2:$C$16</c:f>
              <c:numCache>
                <c:formatCode>0.00%</c:formatCode>
                <c:ptCount val="15"/>
                <c:pt idx="0">
                  <c:v>5.0000000000000001E-3</c:v>
                </c:pt>
                <c:pt idx="1">
                  <c:v>0.01</c:v>
                </c:pt>
                <c:pt idx="2">
                  <c:v>0.01</c:v>
                </c:pt>
                <c:pt idx="3">
                  <c:v>0.01</c:v>
                </c:pt>
                <c:pt idx="4">
                  <c:v>0.01</c:v>
                </c:pt>
                <c:pt idx="5">
                  <c:v>0.01</c:v>
                </c:pt>
                <c:pt idx="6">
                  <c:v>0.01</c:v>
                </c:pt>
                <c:pt idx="7">
                  <c:v>2.5000000000000001E-2</c:v>
                </c:pt>
                <c:pt idx="8">
                  <c:v>6.5000000000000002E-2</c:v>
                </c:pt>
                <c:pt idx="9">
                  <c:v>0.115</c:v>
                </c:pt>
                <c:pt idx="10">
                  <c:v>0.22500000000000001</c:v>
                </c:pt>
                <c:pt idx="11">
                  <c:v>0.36</c:v>
                </c:pt>
                <c:pt idx="12">
                  <c:v>0.54500000000000004</c:v>
                </c:pt>
                <c:pt idx="13">
                  <c:v>0.82499999999999996</c:v>
                </c:pt>
                <c:pt idx="14">
                  <c:v>1</c:v>
                </c:pt>
              </c:numCache>
            </c:numRef>
          </c:val>
          <c:smooth val="0"/>
        </c:ser>
        <c:dLbls>
          <c:showLegendKey val="0"/>
          <c:showVal val="0"/>
          <c:showCatName val="0"/>
          <c:showSerName val="0"/>
          <c:showPercent val="0"/>
          <c:showBubbleSize val="0"/>
        </c:dLbls>
        <c:marker val="1"/>
        <c:smooth val="0"/>
        <c:axId val="536011424"/>
        <c:axId val="536012208"/>
      </c:lineChart>
      <c:catAx>
        <c:axId val="536008680"/>
        <c:scaling>
          <c:orientation val="minMax"/>
        </c:scaling>
        <c:delete val="0"/>
        <c:axPos val="b"/>
        <c:title>
          <c:tx>
            <c:rich>
              <a:bodyPr/>
              <a:lstStyle/>
              <a:p>
                <a:pPr>
                  <a:defRPr/>
                </a:pPr>
                <a:r>
                  <a:rPr lang="en-US"/>
                  <a:t>Bin</a:t>
                </a:r>
              </a:p>
            </c:rich>
          </c:tx>
          <c:layout/>
          <c:overlay val="0"/>
        </c:title>
        <c:numFmt formatCode="General" sourceLinked="1"/>
        <c:majorTickMark val="out"/>
        <c:minorTickMark val="none"/>
        <c:tickLblPos val="nextTo"/>
        <c:crossAx val="536009464"/>
        <c:crosses val="autoZero"/>
        <c:auto val="1"/>
        <c:lblAlgn val="ctr"/>
        <c:lblOffset val="100"/>
        <c:noMultiLvlLbl val="0"/>
      </c:catAx>
      <c:valAx>
        <c:axId val="536009464"/>
        <c:scaling>
          <c:orientation val="minMax"/>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536008680"/>
        <c:crosses val="autoZero"/>
        <c:crossBetween val="between"/>
      </c:valAx>
      <c:valAx>
        <c:axId val="536012208"/>
        <c:scaling>
          <c:orientation val="minMax"/>
        </c:scaling>
        <c:delete val="0"/>
        <c:axPos val="r"/>
        <c:numFmt formatCode="0.00%" sourceLinked="1"/>
        <c:majorTickMark val="out"/>
        <c:minorTickMark val="none"/>
        <c:tickLblPos val="nextTo"/>
        <c:crossAx val="536011424"/>
        <c:crosses val="max"/>
        <c:crossBetween val="between"/>
      </c:valAx>
      <c:catAx>
        <c:axId val="536011424"/>
        <c:scaling>
          <c:orientation val="minMax"/>
        </c:scaling>
        <c:delete val="1"/>
        <c:axPos val="b"/>
        <c:numFmt formatCode="General" sourceLinked="1"/>
        <c:majorTickMark val="out"/>
        <c:minorTickMark val="none"/>
        <c:tickLblPos val="nextTo"/>
        <c:crossAx val="536012208"/>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11E67D-5A0E-4043-89C3-3D2D58B937E1}"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151499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11E67D-5A0E-4043-89C3-3D2D58B937E1}"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264421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11E67D-5A0E-4043-89C3-3D2D58B937E1}"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375734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11E67D-5A0E-4043-89C3-3D2D58B937E1}"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304892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11E67D-5A0E-4043-89C3-3D2D58B937E1}"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63435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11E67D-5A0E-4043-89C3-3D2D58B937E1}" type="datetimeFigureOut">
              <a:rPr lang="en-US" smtClean="0"/>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3297522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11E67D-5A0E-4043-89C3-3D2D58B937E1}" type="datetimeFigureOut">
              <a:rPr lang="en-US" smtClean="0"/>
              <a:t>4/10/2016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288923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11E67D-5A0E-4043-89C3-3D2D58B937E1}" type="datetimeFigureOut">
              <a:rPr lang="en-US" smtClean="0"/>
              <a:t>4/10/2016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146437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1E67D-5A0E-4043-89C3-3D2D58B937E1}" type="datetimeFigureOut">
              <a:rPr lang="en-US" smtClean="0"/>
              <a:t>4/10/2016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187584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11E67D-5A0E-4043-89C3-3D2D58B937E1}" type="datetimeFigureOut">
              <a:rPr lang="en-US" smtClean="0"/>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306694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11E67D-5A0E-4043-89C3-3D2D58B937E1}" type="datetimeFigureOut">
              <a:rPr lang="en-US" smtClean="0"/>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89C21-5052-4303-BBEA-1FD34EB70023}" type="slidenum">
              <a:rPr lang="en-US" smtClean="0"/>
              <a:t>‹#›</a:t>
            </a:fld>
            <a:endParaRPr lang="en-US"/>
          </a:p>
        </p:txBody>
      </p:sp>
    </p:spTree>
    <p:extLst>
      <p:ext uri="{BB962C8B-B14F-4D97-AF65-F5344CB8AC3E}">
        <p14:creationId xmlns:p14="http://schemas.microsoft.com/office/powerpoint/2010/main" val="217075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1E67D-5A0E-4043-89C3-3D2D58B937E1}" type="datetimeFigureOut">
              <a:rPr lang="en-US" smtClean="0"/>
              <a:t>4/10/2016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89C21-5052-4303-BBEA-1FD34EB70023}" type="slidenum">
              <a:rPr lang="en-US" smtClean="0"/>
              <a:t>‹#›</a:t>
            </a:fld>
            <a:endParaRPr lang="en-US"/>
          </a:p>
        </p:txBody>
      </p:sp>
    </p:spTree>
    <p:extLst>
      <p:ext uri="{BB962C8B-B14F-4D97-AF65-F5344CB8AC3E}">
        <p14:creationId xmlns:p14="http://schemas.microsoft.com/office/powerpoint/2010/main" val="374143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AXA Driver Insurance Telematics Case Study</a:t>
            </a:r>
            <a:endParaRPr lang="en-US" dirty="0"/>
          </a:p>
        </p:txBody>
      </p:sp>
      <p:sp>
        <p:nvSpPr>
          <p:cNvPr id="3" name="Subtitle 2"/>
          <p:cNvSpPr>
            <a:spLocks noGrp="1"/>
          </p:cNvSpPr>
          <p:nvPr>
            <p:ph type="subTitle" idx="1"/>
          </p:nvPr>
        </p:nvSpPr>
        <p:spPr/>
        <p:txBody>
          <a:bodyPr/>
          <a:lstStyle/>
          <a:p>
            <a:r>
              <a:rPr lang="en-US" dirty="0" smtClean="0"/>
              <a:t>Presented by: Anil </a:t>
            </a:r>
            <a:r>
              <a:rPr lang="en-US" dirty="0" err="1" smtClean="0"/>
              <a:t>Sener</a:t>
            </a:r>
            <a:endParaRPr lang="en-US" dirty="0" smtClean="0"/>
          </a:p>
          <a:p>
            <a:r>
              <a:rPr lang="en-US" dirty="0" smtClean="0"/>
              <a:t>Date: 14/4/2016</a:t>
            </a:r>
            <a:endParaRPr lang="en-US" dirty="0"/>
          </a:p>
        </p:txBody>
      </p:sp>
    </p:spTree>
    <p:extLst>
      <p:ext uri="{BB962C8B-B14F-4D97-AF65-F5344CB8AC3E}">
        <p14:creationId xmlns:p14="http://schemas.microsoft.com/office/powerpoint/2010/main" val="192245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658601" cy="1325563"/>
          </a:xfrm>
        </p:spPr>
        <p:txBody>
          <a:bodyPr/>
          <a:lstStyle/>
          <a:p>
            <a:r>
              <a:rPr lang="en-US" dirty="0" smtClean="0"/>
              <a:t>Feature Engineering: Trip Distance (m) &amp; Duration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223989288"/>
              </p:ext>
            </p:extLst>
          </p:nvPr>
        </p:nvGraphicFramePr>
        <p:xfrm>
          <a:off x="6096000" y="1870527"/>
          <a:ext cx="5829301" cy="4038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968845129"/>
              </p:ext>
            </p:extLst>
          </p:nvPr>
        </p:nvGraphicFramePr>
        <p:xfrm>
          <a:off x="464457" y="1870527"/>
          <a:ext cx="5950857" cy="38481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527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Trip Absolute Distance</a:t>
            </a:r>
            <a:endParaRPr lang="en-US" dirty="0"/>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6717553" y="1377156"/>
            <a:ext cx="5048250" cy="5086350"/>
          </a:xfrm>
          <a:prstGeom prst="rect">
            <a:avLst/>
          </a:prstGeom>
        </p:spPr>
      </p:pic>
      <p:pic>
        <p:nvPicPr>
          <p:cNvPr id="8" name="Picture 7"/>
          <p:cNvPicPr>
            <a:picLocks noChangeAspect="1"/>
          </p:cNvPicPr>
          <p:nvPr/>
        </p:nvPicPr>
        <p:blipFill>
          <a:blip r:embed="rId3"/>
          <a:stretch>
            <a:fillRect/>
          </a:stretch>
        </p:blipFill>
        <p:spPr>
          <a:xfrm>
            <a:off x="0" y="1377156"/>
            <a:ext cx="6591300" cy="5248275"/>
          </a:xfrm>
          <a:prstGeom prst="rect">
            <a:avLst/>
          </a:prstGeom>
        </p:spPr>
      </p:pic>
    </p:spTree>
    <p:extLst>
      <p:ext uri="{BB962C8B-B14F-4D97-AF65-F5344CB8AC3E}">
        <p14:creationId xmlns:p14="http://schemas.microsoft.com/office/powerpoint/2010/main" val="142604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Trip Absolute Distance</a:t>
            </a:r>
            <a:endParaRPr lang="en-US" dirty="0"/>
          </a:p>
        </p:txBody>
      </p:sp>
      <p:pic>
        <p:nvPicPr>
          <p:cNvPr id="4" name="Picture 3"/>
          <p:cNvPicPr>
            <a:picLocks noChangeAspect="1"/>
          </p:cNvPicPr>
          <p:nvPr/>
        </p:nvPicPr>
        <p:blipFill>
          <a:blip r:embed="rId2"/>
          <a:stretch>
            <a:fillRect/>
          </a:stretch>
        </p:blipFill>
        <p:spPr>
          <a:xfrm>
            <a:off x="371475" y="4662979"/>
            <a:ext cx="5724525" cy="1419225"/>
          </a:xfrm>
          <a:prstGeom prst="rect">
            <a:avLst/>
          </a:prstGeom>
        </p:spPr>
      </p:pic>
      <p:pic>
        <p:nvPicPr>
          <p:cNvPr id="10" name="Content Placeholder 9"/>
          <p:cNvPicPr>
            <a:picLocks noGrp="1" noChangeAspect="1"/>
          </p:cNvPicPr>
          <p:nvPr>
            <p:ph idx="1"/>
          </p:nvPr>
        </p:nvPicPr>
        <p:blipFill>
          <a:blip r:embed="rId3"/>
          <a:stretch>
            <a:fillRect/>
          </a:stretch>
        </p:blipFill>
        <p:spPr>
          <a:xfrm>
            <a:off x="6154308" y="4662979"/>
            <a:ext cx="5448300" cy="1333500"/>
          </a:xfrm>
          <a:prstGeom prst="rect">
            <a:avLst/>
          </a:prstGeom>
        </p:spPr>
      </p:pic>
      <p:pic>
        <p:nvPicPr>
          <p:cNvPr id="8" name="Picture 7"/>
          <p:cNvPicPr>
            <a:picLocks noChangeAspect="1"/>
          </p:cNvPicPr>
          <p:nvPr/>
        </p:nvPicPr>
        <p:blipFill>
          <a:blip r:embed="rId4"/>
          <a:stretch>
            <a:fillRect/>
          </a:stretch>
        </p:blipFill>
        <p:spPr>
          <a:xfrm>
            <a:off x="1016682" y="1398412"/>
            <a:ext cx="4382632" cy="3479136"/>
          </a:xfrm>
          <a:prstGeom prst="rect">
            <a:avLst/>
          </a:prstGeom>
        </p:spPr>
      </p:pic>
      <p:pic>
        <p:nvPicPr>
          <p:cNvPr id="9" name="Picture 8"/>
          <p:cNvPicPr>
            <a:picLocks noChangeAspect="1"/>
          </p:cNvPicPr>
          <p:nvPr/>
        </p:nvPicPr>
        <p:blipFill>
          <a:blip r:embed="rId5"/>
          <a:stretch>
            <a:fillRect/>
          </a:stretch>
        </p:blipFill>
        <p:spPr>
          <a:xfrm>
            <a:off x="6154308" y="1351355"/>
            <a:ext cx="4223406" cy="3402833"/>
          </a:xfrm>
          <a:prstGeom prst="rect">
            <a:avLst/>
          </a:prstGeom>
        </p:spPr>
      </p:pic>
    </p:spTree>
    <p:extLst>
      <p:ext uri="{BB962C8B-B14F-4D97-AF65-F5344CB8AC3E}">
        <p14:creationId xmlns:p14="http://schemas.microsoft.com/office/powerpoint/2010/main" val="1975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 they accelerate and turn at high speed?</a:t>
            </a:r>
            <a:br>
              <a:rPr lang="en-US" dirty="0" smtClean="0"/>
            </a:br>
            <a:endParaRPr lang="en-US" dirty="0"/>
          </a:p>
        </p:txBody>
      </p:sp>
    </p:spTree>
    <p:extLst>
      <p:ext uri="{BB962C8B-B14F-4D97-AF65-F5344CB8AC3E}">
        <p14:creationId xmlns:p14="http://schemas.microsoft.com/office/powerpoint/2010/main" val="2790675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832771" cy="1325563"/>
          </a:xfrm>
        </p:spPr>
        <p:txBody>
          <a:bodyPr/>
          <a:lstStyle/>
          <a:p>
            <a:r>
              <a:rPr lang="en-US" dirty="0" smtClean="0"/>
              <a:t>Feature: (</a:t>
            </a:r>
            <a:r>
              <a:rPr lang="en-US" dirty="0" smtClean="0"/>
              <a:t>Smoothed) </a:t>
            </a:r>
            <a:r>
              <a:rPr lang="en-US" dirty="0" smtClean="0"/>
              <a:t>Speed Descriptive Stats(m/s)</a:t>
            </a:r>
            <a:endParaRPr lang="en-US" dirty="0"/>
          </a:p>
        </p:txBody>
      </p:sp>
      <p:pic>
        <p:nvPicPr>
          <p:cNvPr id="4" name="Picture 3"/>
          <p:cNvPicPr>
            <a:picLocks noChangeAspect="1"/>
          </p:cNvPicPr>
          <p:nvPr/>
        </p:nvPicPr>
        <p:blipFill>
          <a:blip r:embed="rId2"/>
          <a:stretch>
            <a:fillRect/>
          </a:stretch>
        </p:blipFill>
        <p:spPr>
          <a:xfrm>
            <a:off x="2008139" y="1690688"/>
            <a:ext cx="7724775" cy="5048250"/>
          </a:xfrm>
          <a:prstGeom prst="rect">
            <a:avLst/>
          </a:prstGeom>
        </p:spPr>
      </p:pic>
    </p:spTree>
    <p:extLst>
      <p:ext uri="{BB962C8B-B14F-4D97-AF65-F5344CB8AC3E}">
        <p14:creationId xmlns:p14="http://schemas.microsoft.com/office/powerpoint/2010/main" val="375114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Median Acceleration &amp; Breaking</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835774039"/>
              </p:ext>
            </p:extLst>
          </p:nvPr>
        </p:nvGraphicFramePr>
        <p:xfrm>
          <a:off x="159655" y="1531711"/>
          <a:ext cx="5399315" cy="35482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4168704"/>
              </p:ext>
            </p:extLst>
          </p:nvPr>
        </p:nvGraphicFramePr>
        <p:xfrm>
          <a:off x="6518502" y="1422514"/>
          <a:ext cx="5513842" cy="37666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4058573676"/>
              </p:ext>
            </p:extLst>
          </p:nvPr>
        </p:nvGraphicFramePr>
        <p:xfrm>
          <a:off x="3222171" y="4499429"/>
          <a:ext cx="4274457" cy="23585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608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Circular Acceleration (</a:t>
            </a:r>
            <a:r>
              <a:rPr lang="en-US" dirty="0" err="1" smtClean="0"/>
              <a:t>Desc</a:t>
            </a:r>
            <a:r>
              <a:rPr lang="en-US" dirty="0" smtClean="0"/>
              <a:t>. Stats) (m/s</a:t>
            </a:r>
            <a:r>
              <a:rPr lang="en-US" sz="2000" dirty="0" smtClean="0"/>
              <a:t>2</a:t>
            </a:r>
            <a:r>
              <a:rPr lang="en-US" dirty="0" smtClean="0"/>
              <a:t>)</a:t>
            </a:r>
            <a:endParaRPr lang="en-US" dirty="0"/>
          </a:p>
        </p:txBody>
      </p:sp>
      <p:pic>
        <p:nvPicPr>
          <p:cNvPr id="6" name="Content Placeholder 5"/>
          <p:cNvPicPr>
            <a:picLocks noGrp="1" noChangeAspect="1"/>
          </p:cNvPicPr>
          <p:nvPr>
            <p:ph idx="1"/>
          </p:nvPr>
        </p:nvPicPr>
        <p:blipFill>
          <a:blip r:embed="rId2"/>
          <a:stretch>
            <a:fillRect/>
          </a:stretch>
        </p:blipFill>
        <p:spPr>
          <a:xfrm>
            <a:off x="7509329" y="3743047"/>
            <a:ext cx="2853870" cy="1532078"/>
          </a:xfrm>
          <a:prstGeom prst="rect">
            <a:avLst/>
          </a:prstGeom>
        </p:spPr>
      </p:pic>
      <p:pic>
        <p:nvPicPr>
          <p:cNvPr id="4" name="Picture 3"/>
          <p:cNvPicPr>
            <a:picLocks noChangeAspect="1"/>
          </p:cNvPicPr>
          <p:nvPr/>
        </p:nvPicPr>
        <p:blipFill>
          <a:blip r:embed="rId3"/>
          <a:stretch>
            <a:fillRect/>
          </a:stretch>
        </p:blipFill>
        <p:spPr>
          <a:xfrm>
            <a:off x="7509329" y="1729071"/>
            <a:ext cx="1952625" cy="1409700"/>
          </a:xfrm>
          <a:prstGeom prst="rect">
            <a:avLst/>
          </a:prstGeom>
        </p:spPr>
      </p:pic>
      <p:pic>
        <p:nvPicPr>
          <p:cNvPr id="5" name="Picture 2" descr="http://images.slideplayer.com/1/221398/slides/slide_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809" y="2184683"/>
            <a:ext cx="4680277" cy="351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24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Circular Acceleration (</a:t>
            </a:r>
            <a:r>
              <a:rPr lang="en-US" dirty="0" err="1" smtClean="0"/>
              <a:t>Desc</a:t>
            </a:r>
            <a:r>
              <a:rPr lang="en-US" dirty="0" smtClean="0"/>
              <a:t>. Stats) (m/s</a:t>
            </a:r>
            <a:r>
              <a:rPr lang="en-US" sz="2000" dirty="0"/>
              <a:t>2</a:t>
            </a:r>
            <a:r>
              <a:rPr lang="en-US" dirty="0" smtClean="0"/>
              <a:t>)</a:t>
            </a:r>
            <a:endParaRPr lang="en-US" dirty="0"/>
          </a:p>
        </p:txBody>
      </p:sp>
      <p:pic>
        <p:nvPicPr>
          <p:cNvPr id="4" name="Picture 3"/>
          <p:cNvPicPr>
            <a:picLocks noChangeAspect="1"/>
          </p:cNvPicPr>
          <p:nvPr/>
        </p:nvPicPr>
        <p:blipFill>
          <a:blip r:embed="rId2"/>
          <a:stretch>
            <a:fillRect/>
          </a:stretch>
        </p:blipFill>
        <p:spPr>
          <a:xfrm>
            <a:off x="838200" y="2576058"/>
            <a:ext cx="4880299" cy="2572205"/>
          </a:xfrm>
          <a:prstGeom prst="rect">
            <a:avLst/>
          </a:prstGeom>
        </p:spPr>
      </p:pic>
      <p:graphicFrame>
        <p:nvGraphicFramePr>
          <p:cNvPr id="6" name="Chart 5"/>
          <p:cNvGraphicFramePr>
            <a:graphicFrameLocks/>
          </p:cNvGraphicFramePr>
          <p:nvPr>
            <p:extLst>
              <p:ext uri="{D42A27DB-BD31-4B8C-83A1-F6EECF244321}">
                <p14:modId xmlns:p14="http://schemas.microsoft.com/office/powerpoint/2010/main" val="2713143800"/>
              </p:ext>
            </p:extLst>
          </p:nvPr>
        </p:nvGraphicFramePr>
        <p:xfrm>
          <a:off x="5600701" y="1951946"/>
          <a:ext cx="6591299" cy="34575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043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Identified in Acceleration &amp; Breaking Features</a:t>
            </a:r>
            <a:endParaRPr lang="en-US" dirty="0"/>
          </a:p>
        </p:txBody>
      </p:sp>
      <p:pic>
        <p:nvPicPr>
          <p:cNvPr id="6" name="Content Placeholder 5"/>
          <p:cNvPicPr>
            <a:picLocks noGrp="1" noChangeAspect="1"/>
          </p:cNvPicPr>
          <p:nvPr>
            <p:ph idx="1"/>
          </p:nvPr>
        </p:nvPicPr>
        <p:blipFill>
          <a:blip r:embed="rId2"/>
          <a:stretch>
            <a:fillRect/>
          </a:stretch>
        </p:blipFill>
        <p:spPr>
          <a:xfrm>
            <a:off x="2725278" y="4173141"/>
            <a:ext cx="6716265" cy="2085714"/>
          </a:xfrm>
          <a:prstGeom prst="rect">
            <a:avLst/>
          </a:prstGeom>
        </p:spPr>
      </p:pic>
      <p:pic>
        <p:nvPicPr>
          <p:cNvPr id="5" name="Picture 4"/>
          <p:cNvPicPr>
            <a:picLocks noChangeAspect="1"/>
          </p:cNvPicPr>
          <p:nvPr/>
        </p:nvPicPr>
        <p:blipFill>
          <a:blip r:embed="rId3"/>
          <a:stretch>
            <a:fillRect/>
          </a:stretch>
        </p:blipFill>
        <p:spPr>
          <a:xfrm>
            <a:off x="481466" y="1866694"/>
            <a:ext cx="6369752" cy="1816342"/>
          </a:xfrm>
          <a:prstGeom prst="rect">
            <a:avLst/>
          </a:prstGeom>
        </p:spPr>
      </p:pic>
      <p:pic>
        <p:nvPicPr>
          <p:cNvPr id="8" name="Picture 7"/>
          <p:cNvPicPr>
            <a:picLocks noChangeAspect="1"/>
          </p:cNvPicPr>
          <p:nvPr/>
        </p:nvPicPr>
        <p:blipFill>
          <a:blip r:embed="rId4"/>
          <a:stretch>
            <a:fillRect/>
          </a:stretch>
        </p:blipFill>
        <p:spPr>
          <a:xfrm>
            <a:off x="6574971" y="1866694"/>
            <a:ext cx="5500914" cy="1631306"/>
          </a:xfrm>
          <a:prstGeom prst="rect">
            <a:avLst/>
          </a:prstGeom>
        </p:spPr>
      </p:pic>
    </p:spTree>
    <p:extLst>
      <p:ext uri="{BB962C8B-B14F-4D97-AF65-F5344CB8AC3E}">
        <p14:creationId xmlns:p14="http://schemas.microsoft.com/office/powerpoint/2010/main" val="327377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frequently do they turn? Head Changes?</a:t>
            </a:r>
            <a:br>
              <a:rPr lang="en-US" dirty="0" smtClean="0"/>
            </a:br>
            <a:endParaRPr lang="en-US" dirty="0"/>
          </a:p>
        </p:txBody>
      </p:sp>
    </p:spTree>
    <p:extLst>
      <p:ext uri="{BB962C8B-B14F-4D97-AF65-F5344CB8AC3E}">
        <p14:creationId xmlns:p14="http://schemas.microsoft.com/office/powerpoint/2010/main" val="23909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a:t>
            </a:r>
            <a:endParaRPr lang="en-US" dirty="0"/>
          </a:p>
        </p:txBody>
      </p:sp>
      <p:sp>
        <p:nvSpPr>
          <p:cNvPr id="3" name="Content Placeholder 2"/>
          <p:cNvSpPr>
            <a:spLocks noGrp="1"/>
          </p:cNvSpPr>
          <p:nvPr>
            <p:ph idx="1"/>
          </p:nvPr>
        </p:nvSpPr>
        <p:spPr/>
        <p:txBody>
          <a:bodyPr/>
          <a:lstStyle/>
          <a:p>
            <a:r>
              <a:rPr lang="en-US" dirty="0" smtClean="0"/>
              <a:t>AXA has provided a dataset of over 50,000 anonymized driver trips from 4,000 Drivers. The intent of this competition is to develop an algorithmic signature of driving type. </a:t>
            </a:r>
          </a:p>
          <a:p>
            <a:r>
              <a:rPr lang="en-US" dirty="0" smtClean="0"/>
              <a:t>Does a driver drive long trips? Short trips? Highway trips? Back roads? Do they accelerate hard from stops? Do they take turns at high speed? </a:t>
            </a:r>
          </a:p>
          <a:p>
            <a:r>
              <a:rPr lang="en-US" dirty="0" smtClean="0"/>
              <a:t>In our case we have 20,000 trips from 100 Drivers. Trips are randomly rotated and standardized by 0,0 starting point.</a:t>
            </a:r>
          </a:p>
          <a:p>
            <a:r>
              <a:rPr lang="en-US" dirty="0" smtClean="0"/>
              <a:t>Trips are presented in 200 CSVs per driver, each csv in </a:t>
            </a:r>
            <a:r>
              <a:rPr lang="en-US" dirty="0" err="1" smtClean="0"/>
              <a:t>x,y</a:t>
            </a:r>
            <a:r>
              <a:rPr lang="en-US" dirty="0" smtClean="0"/>
              <a:t> coordinates </a:t>
            </a:r>
            <a:r>
              <a:rPr lang="en-US" dirty="0" smtClean="0"/>
              <a:t>in meters </a:t>
            </a:r>
            <a:r>
              <a:rPr lang="en-US" dirty="0" smtClean="0"/>
              <a:t>received every second. Total data set size is ~170 MBs</a:t>
            </a:r>
            <a:endParaRPr lang="en-US" dirty="0"/>
          </a:p>
        </p:txBody>
      </p:sp>
    </p:spTree>
    <p:extLst>
      <p:ext uri="{BB962C8B-B14F-4D97-AF65-F5344CB8AC3E}">
        <p14:creationId xmlns:p14="http://schemas.microsoft.com/office/powerpoint/2010/main" val="400887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smtClean="0"/>
              <a:t>No of Turns &amp; Ratio of Turns </a:t>
            </a:r>
            <a:r>
              <a:rPr lang="en-US" dirty="0" smtClean="0"/>
              <a:t>per Trip </a:t>
            </a:r>
            <a:endParaRPr lang="en-US" dirty="0"/>
          </a:p>
        </p:txBody>
      </p:sp>
      <p:pic>
        <p:nvPicPr>
          <p:cNvPr id="5" name="Picture 4"/>
          <p:cNvPicPr>
            <a:picLocks noChangeAspect="1"/>
          </p:cNvPicPr>
          <p:nvPr/>
        </p:nvPicPr>
        <p:blipFill>
          <a:blip r:embed="rId2"/>
          <a:stretch>
            <a:fillRect/>
          </a:stretch>
        </p:blipFill>
        <p:spPr>
          <a:xfrm>
            <a:off x="3314781" y="4570064"/>
            <a:ext cx="5187770" cy="1816222"/>
          </a:xfrm>
          <a:prstGeom prst="rect">
            <a:avLst/>
          </a:prstGeom>
        </p:spPr>
      </p:pic>
      <p:pic>
        <p:nvPicPr>
          <p:cNvPr id="6" name="Picture 5"/>
          <p:cNvPicPr>
            <a:picLocks noChangeAspect="1"/>
          </p:cNvPicPr>
          <p:nvPr/>
        </p:nvPicPr>
        <p:blipFill>
          <a:blip r:embed="rId3"/>
          <a:stretch>
            <a:fillRect/>
          </a:stretch>
        </p:blipFill>
        <p:spPr>
          <a:xfrm>
            <a:off x="2400952" y="1371374"/>
            <a:ext cx="6809524" cy="2809524"/>
          </a:xfrm>
          <a:prstGeom prst="rect">
            <a:avLst/>
          </a:prstGeom>
        </p:spPr>
      </p:pic>
      <p:sp>
        <p:nvSpPr>
          <p:cNvPr id="7" name="TextBox 6"/>
          <p:cNvSpPr txBox="1"/>
          <p:nvPr/>
        </p:nvSpPr>
        <p:spPr>
          <a:xfrm>
            <a:off x="9448800" y="2002971"/>
            <a:ext cx="2583543" cy="1200329"/>
          </a:xfrm>
          <a:prstGeom prst="rect">
            <a:avLst/>
          </a:prstGeom>
          <a:noFill/>
        </p:spPr>
        <p:txBody>
          <a:bodyPr wrap="square" rtlCol="0">
            <a:spAutoFit/>
          </a:bodyPr>
          <a:lstStyle/>
          <a:p>
            <a:r>
              <a:rPr lang="en-US" dirty="0" smtClean="0"/>
              <a:t>Turns are defined based </a:t>
            </a:r>
          </a:p>
          <a:p>
            <a:r>
              <a:rPr lang="en-US" dirty="0" smtClean="0"/>
              <a:t>On angle changes more than 15 degrees </a:t>
            </a:r>
            <a:r>
              <a:rPr lang="en-US" dirty="0" smtClean="0"/>
              <a:t>in any trip </a:t>
            </a:r>
            <a:endParaRPr lang="en-US" dirty="0" smtClean="0"/>
          </a:p>
        </p:txBody>
      </p:sp>
    </p:spTree>
    <p:extLst>
      <p:ext uri="{BB962C8B-B14F-4D97-AF65-F5344CB8AC3E}">
        <p14:creationId xmlns:p14="http://schemas.microsoft.com/office/powerpoint/2010/main" val="328248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 they are actively driving?</a:t>
            </a:r>
            <a:br>
              <a:rPr lang="en-US" dirty="0" smtClean="0"/>
            </a:br>
            <a:endParaRPr lang="en-US" dirty="0"/>
          </a:p>
        </p:txBody>
      </p:sp>
    </p:spTree>
    <p:extLst>
      <p:ext uri="{BB962C8B-B14F-4D97-AF65-F5344CB8AC3E}">
        <p14:creationId xmlns:p14="http://schemas.microsoft.com/office/powerpoint/2010/main" val="3938962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Stop/Duration Ratio</a:t>
            </a:r>
            <a:endParaRPr lang="en-US" dirty="0"/>
          </a:p>
        </p:txBody>
      </p:sp>
      <p:pic>
        <p:nvPicPr>
          <p:cNvPr id="4" name="Picture 3"/>
          <p:cNvPicPr>
            <a:picLocks noChangeAspect="1"/>
          </p:cNvPicPr>
          <p:nvPr/>
        </p:nvPicPr>
        <p:blipFill>
          <a:blip r:embed="rId2"/>
          <a:stretch>
            <a:fillRect/>
          </a:stretch>
        </p:blipFill>
        <p:spPr>
          <a:xfrm>
            <a:off x="1113972" y="1490678"/>
            <a:ext cx="9321800" cy="4506110"/>
          </a:xfrm>
          <a:prstGeom prst="rect">
            <a:avLst/>
          </a:prstGeom>
        </p:spPr>
      </p:pic>
    </p:spTree>
    <p:extLst>
      <p:ext uri="{BB962C8B-B14F-4D97-AF65-F5344CB8AC3E}">
        <p14:creationId xmlns:p14="http://schemas.microsoft.com/office/powerpoint/2010/main" val="75967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Feature:  </a:t>
            </a:r>
            <a:r>
              <a:rPr lang="en-US" dirty="0" smtClean="0"/>
              <a:t>No of Stops per Trip</a:t>
            </a:r>
            <a:endParaRPr lang="en-US" dirty="0"/>
          </a:p>
        </p:txBody>
      </p:sp>
      <p:sp>
        <p:nvSpPr>
          <p:cNvPr id="3" name="Content Placeholder 2"/>
          <p:cNvSpPr>
            <a:spLocks noGrp="1"/>
          </p:cNvSpPr>
          <p:nvPr>
            <p:ph idx="1"/>
          </p:nvPr>
        </p:nvSpPr>
        <p:spPr>
          <a:xfrm>
            <a:off x="7532913" y="1898196"/>
            <a:ext cx="4067629" cy="4351338"/>
          </a:xfrm>
        </p:spPr>
        <p:txBody>
          <a:bodyPr/>
          <a:lstStyle/>
          <a:p>
            <a:r>
              <a:rPr lang="en-US" dirty="0" smtClean="0"/>
              <a:t>Defined by Moving average speed &lt;1 m/s</a:t>
            </a:r>
            <a:endParaRPr lang="en-US" dirty="0"/>
          </a:p>
        </p:txBody>
      </p:sp>
      <p:pic>
        <p:nvPicPr>
          <p:cNvPr id="4" name="Picture 3"/>
          <p:cNvPicPr>
            <a:picLocks noChangeAspect="1"/>
          </p:cNvPicPr>
          <p:nvPr/>
        </p:nvPicPr>
        <p:blipFill>
          <a:blip r:embed="rId2"/>
          <a:stretch>
            <a:fillRect/>
          </a:stretch>
        </p:blipFill>
        <p:spPr>
          <a:xfrm>
            <a:off x="857599" y="1690688"/>
            <a:ext cx="6428571" cy="3723809"/>
          </a:xfrm>
          <a:prstGeom prst="rect">
            <a:avLst/>
          </a:prstGeom>
        </p:spPr>
      </p:pic>
      <p:sp>
        <p:nvSpPr>
          <p:cNvPr id="5" name="Content Placeholder 2"/>
          <p:cNvSpPr txBox="1">
            <a:spLocks/>
          </p:cNvSpPr>
          <p:nvPr/>
        </p:nvSpPr>
        <p:spPr>
          <a:xfrm>
            <a:off x="1308098" y="5414497"/>
            <a:ext cx="5455559" cy="9538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Histograms of No of Stops per Trips </a:t>
            </a:r>
          </a:p>
          <a:p>
            <a:pPr marL="0" indent="0">
              <a:buNone/>
            </a:pPr>
            <a:r>
              <a:rPr lang="en-US" dirty="0" smtClean="0"/>
              <a:t>Of Driver 1 &amp; 2</a:t>
            </a:r>
          </a:p>
        </p:txBody>
      </p:sp>
    </p:spTree>
    <p:extLst>
      <p:ext uri="{BB962C8B-B14F-4D97-AF65-F5344CB8AC3E}">
        <p14:creationId xmlns:p14="http://schemas.microsoft.com/office/powerpoint/2010/main" val="3234878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Do they use Backroads, Highways, Repeated Trips?</a:t>
            </a:r>
            <a:br>
              <a:rPr lang="en-US" dirty="0" smtClean="0"/>
            </a:br>
            <a:endParaRPr lang="en-US" dirty="0"/>
          </a:p>
        </p:txBody>
      </p:sp>
    </p:spTree>
    <p:extLst>
      <p:ext uri="{BB962C8B-B14F-4D97-AF65-F5344CB8AC3E}">
        <p14:creationId xmlns:p14="http://schemas.microsoft.com/office/powerpoint/2010/main" val="180045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Repeated Trips –smoothed with RDP </a:t>
            </a:r>
            <a:r>
              <a:rPr lang="en-US" dirty="0" smtClean="0"/>
              <a:t>(</a:t>
            </a:r>
            <a:r>
              <a:rPr lang="en-US" dirty="0" smtClean="0"/>
              <a:t>before &amp; after </a:t>
            </a:r>
            <a:r>
              <a:rPr lang="en-US" dirty="0" smtClean="0"/>
              <a:t>rotation removal)</a:t>
            </a:r>
            <a:r>
              <a:rPr lang="en-US" dirty="0" smtClean="0"/>
              <a:t> </a:t>
            </a:r>
            <a:endParaRPr lang="en-US" dirty="0"/>
          </a:p>
        </p:txBody>
      </p:sp>
      <p:pic>
        <p:nvPicPr>
          <p:cNvPr id="4" name="Picture 3"/>
          <p:cNvPicPr>
            <a:picLocks noChangeAspect="1"/>
          </p:cNvPicPr>
          <p:nvPr/>
        </p:nvPicPr>
        <p:blipFill>
          <a:blip r:embed="rId2"/>
          <a:stretch>
            <a:fillRect/>
          </a:stretch>
        </p:blipFill>
        <p:spPr>
          <a:xfrm>
            <a:off x="624115" y="1814936"/>
            <a:ext cx="4432300" cy="4615771"/>
          </a:xfrm>
          <a:prstGeom prst="rect">
            <a:avLst/>
          </a:prstGeom>
        </p:spPr>
      </p:pic>
      <p:pic>
        <p:nvPicPr>
          <p:cNvPr id="7" name="Picture 6"/>
          <p:cNvPicPr>
            <a:picLocks noChangeAspect="1"/>
          </p:cNvPicPr>
          <p:nvPr/>
        </p:nvPicPr>
        <p:blipFill>
          <a:blip r:embed="rId3"/>
          <a:stretch>
            <a:fillRect/>
          </a:stretch>
        </p:blipFill>
        <p:spPr>
          <a:xfrm>
            <a:off x="5588000" y="1690688"/>
            <a:ext cx="6418943" cy="5112763"/>
          </a:xfrm>
          <a:prstGeom prst="rect">
            <a:avLst/>
          </a:prstGeom>
        </p:spPr>
      </p:pic>
    </p:spTree>
    <p:extLst>
      <p:ext uri="{BB962C8B-B14F-4D97-AF65-F5344CB8AC3E}">
        <p14:creationId xmlns:p14="http://schemas.microsoft.com/office/powerpoint/2010/main" val="1266511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very clear example of Repeated Trips from Challenge Teams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33829" y="2162174"/>
            <a:ext cx="11019971" cy="3629025"/>
          </a:xfrm>
          <a:prstGeom prst="rect">
            <a:avLst/>
          </a:prstGeom>
          <a:noFill/>
          <a:ln>
            <a:noFill/>
          </a:ln>
        </p:spPr>
      </p:pic>
    </p:spTree>
    <p:extLst>
      <p:ext uri="{BB962C8B-B14F-4D97-AF65-F5344CB8AC3E}">
        <p14:creationId xmlns:p14="http://schemas.microsoft.com/office/powerpoint/2010/main" val="1520660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Repeated Trips (some RDP outliers)</a:t>
            </a:r>
            <a:endParaRPr lang="en-US" dirty="0"/>
          </a:p>
        </p:txBody>
      </p:sp>
      <p:pic>
        <p:nvPicPr>
          <p:cNvPr id="5" name="Picture 4"/>
          <p:cNvPicPr>
            <a:picLocks noChangeAspect="1"/>
          </p:cNvPicPr>
          <p:nvPr/>
        </p:nvPicPr>
        <p:blipFill>
          <a:blip r:embed="rId2"/>
          <a:stretch>
            <a:fillRect/>
          </a:stretch>
        </p:blipFill>
        <p:spPr>
          <a:xfrm>
            <a:off x="838200" y="1496625"/>
            <a:ext cx="4856843" cy="4913482"/>
          </a:xfrm>
          <a:prstGeom prst="rect">
            <a:avLst/>
          </a:prstGeom>
        </p:spPr>
      </p:pic>
      <p:pic>
        <p:nvPicPr>
          <p:cNvPr id="6" name="Picture 5"/>
          <p:cNvPicPr>
            <a:picLocks noChangeAspect="1"/>
          </p:cNvPicPr>
          <p:nvPr/>
        </p:nvPicPr>
        <p:blipFill>
          <a:blip r:embed="rId3"/>
          <a:stretch>
            <a:fillRect/>
          </a:stretch>
        </p:blipFill>
        <p:spPr>
          <a:xfrm>
            <a:off x="6287407" y="1587040"/>
            <a:ext cx="4474029" cy="4823067"/>
          </a:xfrm>
          <a:prstGeom prst="rect">
            <a:avLst/>
          </a:prstGeom>
        </p:spPr>
      </p:pic>
    </p:spTree>
    <p:extLst>
      <p:ext uri="{BB962C8B-B14F-4D97-AF65-F5344CB8AC3E}">
        <p14:creationId xmlns:p14="http://schemas.microsoft.com/office/powerpoint/2010/main" val="128226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Process (1/2): </a:t>
            </a:r>
            <a:r>
              <a:rPr lang="en-US" dirty="0" smtClean="0"/>
              <a:t>Options</a:t>
            </a:r>
            <a:endParaRPr lang="en-US" dirty="0"/>
          </a:p>
        </p:txBody>
      </p:sp>
      <p:sp>
        <p:nvSpPr>
          <p:cNvPr id="3" name="Content Placeholder 2"/>
          <p:cNvSpPr>
            <a:spLocks noGrp="1"/>
          </p:cNvSpPr>
          <p:nvPr>
            <p:ph idx="1"/>
          </p:nvPr>
        </p:nvSpPr>
        <p:spPr>
          <a:xfrm>
            <a:off x="838200" y="1690688"/>
            <a:ext cx="10515600" cy="5242834"/>
          </a:xfrm>
        </p:spPr>
        <p:txBody>
          <a:bodyPr>
            <a:normAutofit fontScale="92500" lnSpcReduction="10000"/>
          </a:bodyPr>
          <a:lstStyle/>
          <a:p>
            <a:pPr>
              <a:buFont typeface="Wingdings" panose="05000000000000000000" pitchFamily="2" charset="2"/>
              <a:buChar char="q"/>
            </a:pPr>
            <a:r>
              <a:rPr lang="en-US" dirty="0" smtClean="0"/>
              <a:t>Clustering</a:t>
            </a:r>
          </a:p>
          <a:p>
            <a:pPr marL="0" indent="0">
              <a:buNone/>
            </a:pPr>
            <a:r>
              <a:rPr lang="en-US" dirty="0" smtClean="0"/>
              <a:t>	</a:t>
            </a:r>
            <a:r>
              <a:rPr lang="en-US" sz="2400" dirty="0"/>
              <a:t>Pros: Easy to implement</a:t>
            </a:r>
          </a:p>
          <a:p>
            <a:pPr marL="0" indent="0">
              <a:buNone/>
            </a:pPr>
            <a:r>
              <a:rPr lang="en-US" sz="2400" dirty="0"/>
              <a:t>	Cons: Less </a:t>
            </a:r>
            <a:r>
              <a:rPr lang="en-US" sz="2400" dirty="0" smtClean="0"/>
              <a:t>control, flexibility, insight </a:t>
            </a:r>
            <a:r>
              <a:rPr lang="en-US" sz="2400" dirty="0"/>
              <a:t>and options for modelling</a:t>
            </a:r>
          </a:p>
          <a:p>
            <a:pPr marL="0" indent="0">
              <a:buNone/>
            </a:pPr>
            <a:r>
              <a:rPr lang="en-US" sz="2400" dirty="0"/>
              <a:t>	</a:t>
            </a:r>
            <a:r>
              <a:rPr lang="en-US" sz="2400" dirty="0" smtClean="0"/>
              <a:t>*Can </a:t>
            </a:r>
            <a:r>
              <a:rPr lang="en-US" sz="2400" dirty="0"/>
              <a:t>be rather used as preprocessing step </a:t>
            </a:r>
            <a:r>
              <a:rPr lang="en-US" sz="2400" dirty="0" smtClean="0"/>
              <a:t>in this case</a:t>
            </a:r>
            <a:endParaRPr lang="en-US" sz="2400" dirty="0"/>
          </a:p>
          <a:p>
            <a:pPr>
              <a:buFont typeface="Wingdings" panose="05000000000000000000" pitchFamily="2" charset="2"/>
              <a:buChar char="q"/>
            </a:pPr>
            <a:r>
              <a:rPr lang="en-US" dirty="0" smtClean="0"/>
              <a:t>Multi-class Supervised Classification</a:t>
            </a:r>
          </a:p>
          <a:p>
            <a:pPr marL="457200" lvl="1" indent="0">
              <a:buNone/>
            </a:pPr>
            <a:r>
              <a:rPr lang="en-US" dirty="0"/>
              <a:t>	</a:t>
            </a:r>
            <a:r>
              <a:rPr lang="en-US" dirty="0" smtClean="0"/>
              <a:t>Pros: Relatively easier to implement than Binary Class. Classification, Less 	Performance Cost</a:t>
            </a:r>
          </a:p>
          <a:p>
            <a:pPr marL="457200" lvl="1" indent="0">
              <a:buNone/>
            </a:pPr>
            <a:r>
              <a:rPr lang="en-US" dirty="0" smtClean="0"/>
              <a:t>	Cons: Not very robust in case when 2 drivers have similar trips</a:t>
            </a:r>
            <a:endParaRPr lang="en-US" dirty="0" smtClean="0"/>
          </a:p>
          <a:p>
            <a:pPr>
              <a:buFont typeface="Wingdings" panose="05000000000000000000" pitchFamily="2" charset="2"/>
              <a:buChar char="ü"/>
            </a:pPr>
            <a:r>
              <a:rPr lang="en-US" sz="2800" dirty="0" smtClean="0">
                <a:solidFill>
                  <a:srgbClr val="00B050"/>
                </a:solidFill>
              </a:rPr>
              <a:t>Binary-class </a:t>
            </a:r>
            <a:r>
              <a:rPr lang="en-US" sz="2800" dirty="0">
                <a:solidFill>
                  <a:srgbClr val="00B050"/>
                </a:solidFill>
              </a:rPr>
              <a:t>Supervised </a:t>
            </a:r>
            <a:r>
              <a:rPr lang="en-US" sz="2800" dirty="0" smtClean="0">
                <a:solidFill>
                  <a:srgbClr val="00B050"/>
                </a:solidFill>
              </a:rPr>
              <a:t>Classification</a:t>
            </a:r>
            <a:endParaRPr lang="en-US" sz="2400" dirty="0" smtClean="0">
              <a:solidFill>
                <a:srgbClr val="00B050"/>
              </a:solidFill>
            </a:endParaRPr>
          </a:p>
          <a:p>
            <a:pPr marL="0" indent="0">
              <a:buNone/>
            </a:pPr>
            <a:r>
              <a:rPr lang="en-US" sz="2400" dirty="0">
                <a:solidFill>
                  <a:srgbClr val="00B050"/>
                </a:solidFill>
              </a:rPr>
              <a:t>	</a:t>
            </a:r>
            <a:r>
              <a:rPr lang="en-US" sz="2400" dirty="0" smtClean="0">
                <a:solidFill>
                  <a:srgbClr val="00B050"/>
                </a:solidFill>
              </a:rPr>
              <a:t>Pros: Much more robust than the others in this problem case, more 	variation 	of algorithms</a:t>
            </a:r>
          </a:p>
          <a:p>
            <a:pPr marL="0" indent="0">
              <a:buNone/>
            </a:pPr>
            <a:r>
              <a:rPr lang="en-US" sz="2400" dirty="0">
                <a:solidFill>
                  <a:srgbClr val="00B050"/>
                </a:solidFill>
              </a:rPr>
              <a:t>	</a:t>
            </a:r>
            <a:r>
              <a:rPr lang="en-US" sz="2400" dirty="0" smtClean="0">
                <a:solidFill>
                  <a:srgbClr val="00B050"/>
                </a:solidFill>
              </a:rPr>
              <a:t>Cons: Complex (dealing with skewed data structure, since those that are not 	belonging to driver of interest are few) and Costly to 	implement training phase</a:t>
            </a:r>
            <a:endParaRPr lang="en-US" sz="2800" dirty="0" smtClean="0">
              <a:solidFill>
                <a:srgbClr val="00B050"/>
              </a:solidFill>
            </a:endParaRPr>
          </a:p>
        </p:txBody>
      </p:sp>
    </p:spTree>
    <p:extLst>
      <p:ext uri="{BB962C8B-B14F-4D97-AF65-F5344CB8AC3E}">
        <p14:creationId xmlns:p14="http://schemas.microsoft.com/office/powerpoint/2010/main" val="3698335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686" y="28532"/>
            <a:ext cx="10903857" cy="1325563"/>
          </a:xfrm>
        </p:spPr>
        <p:txBody>
          <a:bodyPr/>
          <a:lstStyle/>
          <a:p>
            <a:r>
              <a:rPr lang="en-US" dirty="0" smtClean="0"/>
              <a:t>Modelling Process (2/2): </a:t>
            </a:r>
            <a:br>
              <a:rPr lang="en-US" dirty="0" smtClean="0"/>
            </a:br>
            <a:r>
              <a:rPr lang="en-US" dirty="0" smtClean="0"/>
              <a:t>Training, Test &amp; Prediction </a:t>
            </a:r>
            <a:r>
              <a:rPr lang="en-US" dirty="0" smtClean="0"/>
              <a:t>Methodology</a:t>
            </a:r>
            <a:endParaRPr lang="en-US" dirty="0"/>
          </a:p>
        </p:txBody>
      </p:sp>
      <p:sp>
        <p:nvSpPr>
          <p:cNvPr id="5" name="Rectangle 4"/>
          <p:cNvSpPr/>
          <p:nvPr/>
        </p:nvSpPr>
        <p:spPr>
          <a:xfrm>
            <a:off x="537029" y="1886856"/>
            <a:ext cx="1567543" cy="40930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7030" y="1886856"/>
            <a:ext cx="1567542" cy="689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7029" y="2594540"/>
            <a:ext cx="1567543" cy="689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7029" y="3284195"/>
            <a:ext cx="1567543" cy="689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7029" y="3973850"/>
            <a:ext cx="1567543" cy="689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7029" y="4663505"/>
            <a:ext cx="1567543" cy="689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24115" y="2091759"/>
            <a:ext cx="1654628" cy="369332"/>
          </a:xfrm>
          <a:prstGeom prst="rect">
            <a:avLst/>
          </a:prstGeom>
          <a:noFill/>
        </p:spPr>
        <p:txBody>
          <a:bodyPr wrap="square" rtlCol="0">
            <a:spAutoFit/>
          </a:bodyPr>
          <a:lstStyle/>
          <a:p>
            <a:r>
              <a:rPr lang="en-US" dirty="0" smtClean="0"/>
              <a:t>Driver 1 (200)</a:t>
            </a:r>
            <a:endParaRPr lang="en-US" dirty="0"/>
          </a:p>
        </p:txBody>
      </p:sp>
      <p:sp>
        <p:nvSpPr>
          <p:cNvPr id="13" name="TextBox 12"/>
          <p:cNvSpPr txBox="1"/>
          <p:nvPr/>
        </p:nvSpPr>
        <p:spPr>
          <a:xfrm>
            <a:off x="624115" y="2753168"/>
            <a:ext cx="1654628" cy="369332"/>
          </a:xfrm>
          <a:prstGeom prst="rect">
            <a:avLst/>
          </a:prstGeom>
          <a:noFill/>
        </p:spPr>
        <p:txBody>
          <a:bodyPr wrap="square" rtlCol="0">
            <a:spAutoFit/>
          </a:bodyPr>
          <a:lstStyle/>
          <a:p>
            <a:r>
              <a:rPr lang="en-US" dirty="0" smtClean="0"/>
              <a:t>Driver 2 </a:t>
            </a:r>
            <a:r>
              <a:rPr lang="en-US" dirty="0" smtClean="0"/>
              <a:t>(200)</a:t>
            </a:r>
          </a:p>
        </p:txBody>
      </p:sp>
      <p:sp>
        <p:nvSpPr>
          <p:cNvPr id="14" name="TextBox 13"/>
          <p:cNvSpPr txBox="1"/>
          <p:nvPr/>
        </p:nvSpPr>
        <p:spPr>
          <a:xfrm>
            <a:off x="624115" y="3443798"/>
            <a:ext cx="1654628" cy="369332"/>
          </a:xfrm>
          <a:prstGeom prst="rect">
            <a:avLst/>
          </a:prstGeom>
          <a:noFill/>
        </p:spPr>
        <p:txBody>
          <a:bodyPr wrap="square" rtlCol="0">
            <a:spAutoFit/>
          </a:bodyPr>
          <a:lstStyle/>
          <a:p>
            <a:r>
              <a:rPr lang="en-US" dirty="0" smtClean="0"/>
              <a:t>Driver 3 </a:t>
            </a:r>
            <a:r>
              <a:rPr lang="en-US" dirty="0" smtClean="0"/>
              <a:t>(200)</a:t>
            </a:r>
          </a:p>
        </p:txBody>
      </p:sp>
      <p:sp>
        <p:nvSpPr>
          <p:cNvPr id="15" name="TextBox 14"/>
          <p:cNvSpPr txBox="1"/>
          <p:nvPr/>
        </p:nvSpPr>
        <p:spPr>
          <a:xfrm>
            <a:off x="624115" y="4802175"/>
            <a:ext cx="1654628" cy="646331"/>
          </a:xfrm>
          <a:prstGeom prst="rect">
            <a:avLst/>
          </a:prstGeom>
          <a:noFill/>
        </p:spPr>
        <p:txBody>
          <a:bodyPr wrap="square" rtlCol="0">
            <a:spAutoFit/>
          </a:bodyPr>
          <a:lstStyle/>
          <a:p>
            <a:r>
              <a:rPr lang="en-US" dirty="0" smtClean="0"/>
              <a:t>Driver ….</a:t>
            </a:r>
            <a:r>
              <a:rPr lang="en-US" dirty="0" smtClean="0"/>
              <a:t>(200)</a:t>
            </a:r>
          </a:p>
          <a:p>
            <a:endParaRPr lang="en-US" dirty="0"/>
          </a:p>
        </p:txBody>
      </p:sp>
      <p:sp>
        <p:nvSpPr>
          <p:cNvPr id="16" name="TextBox 15"/>
          <p:cNvSpPr txBox="1"/>
          <p:nvPr/>
        </p:nvSpPr>
        <p:spPr>
          <a:xfrm>
            <a:off x="624115" y="5483598"/>
            <a:ext cx="1654628" cy="369332"/>
          </a:xfrm>
          <a:prstGeom prst="rect">
            <a:avLst/>
          </a:prstGeom>
          <a:noFill/>
        </p:spPr>
        <p:txBody>
          <a:bodyPr wrap="square" rtlCol="0">
            <a:spAutoFit/>
          </a:bodyPr>
          <a:lstStyle/>
          <a:p>
            <a:r>
              <a:rPr lang="en-US" dirty="0" smtClean="0"/>
              <a:t>Driver N </a:t>
            </a:r>
            <a:r>
              <a:rPr lang="en-US" dirty="0" smtClean="0"/>
              <a:t>(200)</a:t>
            </a:r>
          </a:p>
        </p:txBody>
      </p:sp>
      <p:sp>
        <p:nvSpPr>
          <p:cNvPr id="17" name="TextBox 16"/>
          <p:cNvSpPr txBox="1"/>
          <p:nvPr/>
        </p:nvSpPr>
        <p:spPr>
          <a:xfrm>
            <a:off x="624115" y="4155503"/>
            <a:ext cx="1654628" cy="369332"/>
          </a:xfrm>
          <a:prstGeom prst="rect">
            <a:avLst/>
          </a:prstGeom>
          <a:noFill/>
        </p:spPr>
        <p:txBody>
          <a:bodyPr wrap="square" rtlCol="0">
            <a:spAutoFit/>
          </a:bodyPr>
          <a:lstStyle/>
          <a:p>
            <a:r>
              <a:rPr lang="en-US" dirty="0" smtClean="0"/>
              <a:t>Driver 4 </a:t>
            </a:r>
            <a:r>
              <a:rPr lang="en-US" dirty="0" smtClean="0"/>
              <a:t>(200)</a:t>
            </a:r>
          </a:p>
        </p:txBody>
      </p:sp>
      <p:sp>
        <p:nvSpPr>
          <p:cNvPr id="18" name="Rectangle 17"/>
          <p:cNvSpPr/>
          <p:nvPr/>
        </p:nvSpPr>
        <p:spPr>
          <a:xfrm>
            <a:off x="2946401" y="1789233"/>
            <a:ext cx="2532742" cy="1143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946401" y="1789233"/>
            <a:ext cx="2532742" cy="805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946401" y="1901150"/>
            <a:ext cx="2532742" cy="369332"/>
          </a:xfrm>
          <a:prstGeom prst="rect">
            <a:avLst/>
          </a:prstGeom>
          <a:noFill/>
        </p:spPr>
        <p:txBody>
          <a:bodyPr wrap="square" rtlCol="0">
            <a:spAutoFit/>
          </a:bodyPr>
          <a:lstStyle/>
          <a:p>
            <a:r>
              <a:rPr lang="en-US" dirty="0" smtClean="0"/>
              <a:t>%90 Train(180)</a:t>
            </a:r>
            <a:r>
              <a:rPr lang="en-US" dirty="0" smtClean="0">
                <a:sym typeface="Wingdings" panose="05000000000000000000" pitchFamily="2" charset="2"/>
              </a:rPr>
              <a:t></a:t>
            </a:r>
            <a:r>
              <a:rPr lang="en-US" dirty="0" smtClean="0"/>
              <a:t>Label 1</a:t>
            </a:r>
            <a:endParaRPr lang="en-US" dirty="0"/>
          </a:p>
        </p:txBody>
      </p:sp>
      <p:sp>
        <p:nvSpPr>
          <p:cNvPr id="21" name="TextBox 20"/>
          <p:cNvSpPr txBox="1"/>
          <p:nvPr/>
        </p:nvSpPr>
        <p:spPr>
          <a:xfrm>
            <a:off x="2946401" y="2576511"/>
            <a:ext cx="2329543" cy="369332"/>
          </a:xfrm>
          <a:prstGeom prst="rect">
            <a:avLst/>
          </a:prstGeom>
          <a:noFill/>
        </p:spPr>
        <p:txBody>
          <a:bodyPr wrap="square" rtlCol="0">
            <a:spAutoFit/>
          </a:bodyPr>
          <a:lstStyle/>
          <a:p>
            <a:r>
              <a:rPr lang="en-US" dirty="0" smtClean="0"/>
              <a:t>%10 Test (20)</a:t>
            </a:r>
            <a:r>
              <a:rPr lang="en-US" dirty="0" smtClean="0">
                <a:sym typeface="Wingdings" panose="05000000000000000000" pitchFamily="2" charset="2"/>
              </a:rPr>
              <a:t></a:t>
            </a:r>
            <a:r>
              <a:rPr lang="en-US" dirty="0" smtClean="0"/>
              <a:t>Label 1</a:t>
            </a:r>
            <a:endParaRPr lang="en-US" dirty="0"/>
          </a:p>
        </p:txBody>
      </p:sp>
      <p:sp>
        <p:nvSpPr>
          <p:cNvPr id="22" name="Rectangle 21"/>
          <p:cNvSpPr/>
          <p:nvPr/>
        </p:nvSpPr>
        <p:spPr>
          <a:xfrm>
            <a:off x="2946401" y="3453174"/>
            <a:ext cx="2532742" cy="1143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946401" y="3453174"/>
            <a:ext cx="2532742" cy="805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946401" y="3565091"/>
            <a:ext cx="2532742" cy="369332"/>
          </a:xfrm>
          <a:prstGeom prst="rect">
            <a:avLst/>
          </a:prstGeom>
          <a:noFill/>
        </p:spPr>
        <p:txBody>
          <a:bodyPr wrap="square" rtlCol="0">
            <a:spAutoFit/>
          </a:bodyPr>
          <a:lstStyle/>
          <a:p>
            <a:r>
              <a:rPr lang="en-US" dirty="0" smtClean="0"/>
              <a:t>%90 Train(180)</a:t>
            </a:r>
            <a:r>
              <a:rPr lang="en-US" dirty="0" smtClean="0">
                <a:sym typeface="Wingdings" panose="05000000000000000000" pitchFamily="2" charset="2"/>
              </a:rPr>
              <a:t></a:t>
            </a:r>
            <a:r>
              <a:rPr lang="en-US" dirty="0" smtClean="0"/>
              <a:t>Label 0</a:t>
            </a:r>
            <a:endParaRPr lang="en-US" dirty="0"/>
          </a:p>
        </p:txBody>
      </p:sp>
      <p:sp>
        <p:nvSpPr>
          <p:cNvPr id="25" name="TextBox 24"/>
          <p:cNvSpPr txBox="1"/>
          <p:nvPr/>
        </p:nvSpPr>
        <p:spPr>
          <a:xfrm>
            <a:off x="2946401" y="4240452"/>
            <a:ext cx="2329543" cy="369332"/>
          </a:xfrm>
          <a:prstGeom prst="rect">
            <a:avLst/>
          </a:prstGeom>
          <a:noFill/>
        </p:spPr>
        <p:txBody>
          <a:bodyPr wrap="square" rtlCol="0">
            <a:spAutoFit/>
          </a:bodyPr>
          <a:lstStyle/>
          <a:p>
            <a:r>
              <a:rPr lang="en-US" dirty="0" smtClean="0"/>
              <a:t>%10 Test (20)</a:t>
            </a:r>
            <a:r>
              <a:rPr lang="en-US" dirty="0" smtClean="0">
                <a:sym typeface="Wingdings" panose="05000000000000000000" pitchFamily="2" charset="2"/>
              </a:rPr>
              <a:t></a:t>
            </a:r>
            <a:r>
              <a:rPr lang="en-US" dirty="0" smtClean="0"/>
              <a:t>Label 0</a:t>
            </a:r>
            <a:endParaRPr lang="en-US" dirty="0"/>
          </a:p>
        </p:txBody>
      </p:sp>
      <p:cxnSp>
        <p:nvCxnSpPr>
          <p:cNvPr id="28" name="Straight Connector 27"/>
          <p:cNvCxnSpPr/>
          <p:nvPr/>
        </p:nvCxnSpPr>
        <p:spPr>
          <a:xfrm>
            <a:off x="2104572" y="2594540"/>
            <a:ext cx="841829" cy="33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104572" y="1802536"/>
            <a:ext cx="841829" cy="7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4" idx="1"/>
          </p:cNvCxnSpPr>
          <p:nvPr/>
        </p:nvCxnSpPr>
        <p:spPr>
          <a:xfrm>
            <a:off x="2104572" y="2945843"/>
            <a:ext cx="841829" cy="80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104572" y="3565091"/>
            <a:ext cx="841829" cy="32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2" idx="1"/>
          </p:cNvCxnSpPr>
          <p:nvPr/>
        </p:nvCxnSpPr>
        <p:spPr>
          <a:xfrm flipV="1">
            <a:off x="2104572" y="4025017"/>
            <a:ext cx="841829" cy="100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2" idx="1"/>
          </p:cNvCxnSpPr>
          <p:nvPr/>
        </p:nvCxnSpPr>
        <p:spPr>
          <a:xfrm>
            <a:off x="2104572" y="3769160"/>
            <a:ext cx="841829" cy="255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5" idx="1"/>
          </p:cNvCxnSpPr>
          <p:nvPr/>
        </p:nvCxnSpPr>
        <p:spPr>
          <a:xfrm>
            <a:off x="2167149" y="4309648"/>
            <a:ext cx="779252" cy="11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270170" y="1970920"/>
            <a:ext cx="2532742" cy="1494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950685" y="1245525"/>
            <a:ext cx="10987311" cy="461665"/>
          </a:xfrm>
          <a:prstGeom prst="rect">
            <a:avLst/>
          </a:prstGeom>
          <a:noFill/>
        </p:spPr>
        <p:txBody>
          <a:bodyPr wrap="square" rtlCol="0">
            <a:spAutoFit/>
          </a:bodyPr>
          <a:lstStyle/>
          <a:p>
            <a:r>
              <a:rPr lang="en-US" sz="2400" b="1" dirty="0" smtClean="0"/>
              <a:t>FOR EACH DRIVER --------------------------------------------------------------------------------------&gt;</a:t>
            </a:r>
            <a:endParaRPr lang="en-US" sz="2400" b="1" dirty="0"/>
          </a:p>
        </p:txBody>
      </p:sp>
      <p:sp>
        <p:nvSpPr>
          <p:cNvPr id="49" name="TextBox 48"/>
          <p:cNvSpPr txBox="1"/>
          <p:nvPr/>
        </p:nvSpPr>
        <p:spPr>
          <a:xfrm rot="5400000">
            <a:off x="1217357" y="3951885"/>
            <a:ext cx="2656114" cy="830997"/>
          </a:xfrm>
          <a:prstGeom prst="rect">
            <a:avLst/>
          </a:prstGeom>
          <a:noFill/>
        </p:spPr>
        <p:txBody>
          <a:bodyPr wrap="square" rtlCol="0">
            <a:spAutoFit/>
          </a:bodyPr>
          <a:lstStyle/>
          <a:p>
            <a:r>
              <a:rPr lang="en-US" sz="2400" b="1" dirty="0" smtClean="0"/>
              <a:t>Randomly from other drivers</a:t>
            </a:r>
            <a:endParaRPr lang="en-US" sz="2400" b="1" dirty="0"/>
          </a:p>
        </p:txBody>
      </p:sp>
      <p:sp>
        <p:nvSpPr>
          <p:cNvPr id="50" name="Rectangle 49"/>
          <p:cNvSpPr/>
          <p:nvPr/>
        </p:nvSpPr>
        <p:spPr>
          <a:xfrm>
            <a:off x="6270170" y="1984224"/>
            <a:ext cx="2532742" cy="792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270170" y="2124128"/>
            <a:ext cx="2532742" cy="369332"/>
          </a:xfrm>
          <a:prstGeom prst="rect">
            <a:avLst/>
          </a:prstGeom>
          <a:noFill/>
        </p:spPr>
        <p:txBody>
          <a:bodyPr wrap="square" rtlCol="0">
            <a:spAutoFit/>
          </a:bodyPr>
          <a:lstStyle/>
          <a:p>
            <a:r>
              <a:rPr lang="en-US" dirty="0" smtClean="0"/>
              <a:t>%50 Train(180)</a:t>
            </a:r>
            <a:r>
              <a:rPr lang="en-US" dirty="0" smtClean="0">
                <a:sym typeface="Wingdings" panose="05000000000000000000" pitchFamily="2" charset="2"/>
              </a:rPr>
              <a:t></a:t>
            </a:r>
            <a:r>
              <a:rPr lang="en-US" dirty="0" smtClean="0"/>
              <a:t>Label 1</a:t>
            </a:r>
            <a:endParaRPr lang="en-US" dirty="0"/>
          </a:p>
        </p:txBody>
      </p:sp>
      <p:sp>
        <p:nvSpPr>
          <p:cNvPr id="52" name="TextBox 51"/>
          <p:cNvSpPr txBox="1"/>
          <p:nvPr/>
        </p:nvSpPr>
        <p:spPr>
          <a:xfrm>
            <a:off x="6270170" y="2916132"/>
            <a:ext cx="2532742" cy="369332"/>
          </a:xfrm>
          <a:prstGeom prst="rect">
            <a:avLst/>
          </a:prstGeom>
          <a:noFill/>
        </p:spPr>
        <p:txBody>
          <a:bodyPr wrap="square" rtlCol="0">
            <a:spAutoFit/>
          </a:bodyPr>
          <a:lstStyle/>
          <a:p>
            <a:r>
              <a:rPr lang="en-US" dirty="0" smtClean="0"/>
              <a:t>%50 Train(180)</a:t>
            </a:r>
            <a:r>
              <a:rPr lang="en-US" dirty="0" smtClean="0">
                <a:sym typeface="Wingdings" panose="05000000000000000000" pitchFamily="2" charset="2"/>
              </a:rPr>
              <a:t></a:t>
            </a:r>
            <a:r>
              <a:rPr lang="en-US" dirty="0" smtClean="0"/>
              <a:t>Label 0</a:t>
            </a:r>
            <a:endParaRPr lang="en-US" dirty="0"/>
          </a:p>
        </p:txBody>
      </p:sp>
      <p:cxnSp>
        <p:nvCxnSpPr>
          <p:cNvPr id="53" name="Straight Arrow Connector 52"/>
          <p:cNvCxnSpPr>
            <a:stCxn id="24" idx="3"/>
            <a:endCxn id="52" idx="1"/>
          </p:cNvCxnSpPr>
          <p:nvPr/>
        </p:nvCxnSpPr>
        <p:spPr>
          <a:xfrm flipV="1">
            <a:off x="5479143" y="3100798"/>
            <a:ext cx="791027" cy="64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1" idx="1"/>
          </p:cNvCxnSpPr>
          <p:nvPr/>
        </p:nvCxnSpPr>
        <p:spPr>
          <a:xfrm>
            <a:off x="5479143" y="2250293"/>
            <a:ext cx="791027" cy="5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270170" y="4259403"/>
            <a:ext cx="2532742" cy="1033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270170" y="4259402"/>
            <a:ext cx="2532742" cy="5879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270170" y="4302972"/>
            <a:ext cx="2532742" cy="369332"/>
          </a:xfrm>
          <a:prstGeom prst="rect">
            <a:avLst/>
          </a:prstGeom>
          <a:noFill/>
        </p:spPr>
        <p:txBody>
          <a:bodyPr wrap="square" rtlCol="0">
            <a:spAutoFit/>
          </a:bodyPr>
          <a:lstStyle/>
          <a:p>
            <a:r>
              <a:rPr lang="en-US" dirty="0" smtClean="0"/>
              <a:t>%50 Train(20)</a:t>
            </a:r>
            <a:r>
              <a:rPr lang="en-US" dirty="0" smtClean="0">
                <a:sym typeface="Wingdings" panose="05000000000000000000" pitchFamily="2" charset="2"/>
              </a:rPr>
              <a:t></a:t>
            </a:r>
            <a:r>
              <a:rPr lang="en-US" dirty="0" smtClean="0"/>
              <a:t>Label 1</a:t>
            </a:r>
            <a:endParaRPr lang="en-US" dirty="0"/>
          </a:p>
        </p:txBody>
      </p:sp>
      <p:sp>
        <p:nvSpPr>
          <p:cNvPr id="63" name="TextBox 62"/>
          <p:cNvSpPr txBox="1"/>
          <p:nvPr/>
        </p:nvSpPr>
        <p:spPr>
          <a:xfrm>
            <a:off x="6270170" y="4902436"/>
            <a:ext cx="2532742" cy="369332"/>
          </a:xfrm>
          <a:prstGeom prst="rect">
            <a:avLst/>
          </a:prstGeom>
          <a:noFill/>
        </p:spPr>
        <p:txBody>
          <a:bodyPr wrap="square" rtlCol="0">
            <a:spAutoFit/>
          </a:bodyPr>
          <a:lstStyle/>
          <a:p>
            <a:r>
              <a:rPr lang="en-US" dirty="0" smtClean="0"/>
              <a:t>%50 Train(20)</a:t>
            </a:r>
            <a:r>
              <a:rPr lang="en-US" dirty="0" smtClean="0">
                <a:sym typeface="Wingdings" panose="05000000000000000000" pitchFamily="2" charset="2"/>
              </a:rPr>
              <a:t></a:t>
            </a:r>
            <a:r>
              <a:rPr lang="en-US" dirty="0" smtClean="0"/>
              <a:t>Label 0</a:t>
            </a:r>
            <a:endParaRPr lang="en-US" dirty="0"/>
          </a:p>
        </p:txBody>
      </p:sp>
      <p:cxnSp>
        <p:nvCxnSpPr>
          <p:cNvPr id="64" name="Straight Arrow Connector 63"/>
          <p:cNvCxnSpPr/>
          <p:nvPr/>
        </p:nvCxnSpPr>
        <p:spPr>
          <a:xfrm>
            <a:off x="5479143" y="4391543"/>
            <a:ext cx="776514" cy="69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479143" y="2804022"/>
            <a:ext cx="776514" cy="172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390742" y="2235222"/>
            <a:ext cx="2532742" cy="915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6255657" y="3877836"/>
            <a:ext cx="2532742" cy="369332"/>
          </a:xfrm>
          <a:prstGeom prst="rect">
            <a:avLst/>
          </a:prstGeom>
          <a:noFill/>
        </p:spPr>
        <p:txBody>
          <a:bodyPr wrap="square" rtlCol="0">
            <a:spAutoFit/>
          </a:bodyPr>
          <a:lstStyle/>
          <a:p>
            <a:r>
              <a:rPr lang="en-US" b="1" dirty="0" smtClean="0"/>
              <a:t>DRIVER  1 TEST DATASET</a:t>
            </a:r>
            <a:endParaRPr lang="en-US" b="1" dirty="0"/>
          </a:p>
        </p:txBody>
      </p:sp>
      <p:sp>
        <p:nvSpPr>
          <p:cNvPr id="74" name="TextBox 73"/>
          <p:cNvSpPr txBox="1"/>
          <p:nvPr/>
        </p:nvSpPr>
        <p:spPr>
          <a:xfrm>
            <a:off x="6255657" y="1604567"/>
            <a:ext cx="2706913" cy="369332"/>
          </a:xfrm>
          <a:prstGeom prst="rect">
            <a:avLst/>
          </a:prstGeom>
          <a:noFill/>
        </p:spPr>
        <p:txBody>
          <a:bodyPr wrap="square" rtlCol="0">
            <a:spAutoFit/>
          </a:bodyPr>
          <a:lstStyle/>
          <a:p>
            <a:r>
              <a:rPr lang="en-US" b="1" dirty="0" smtClean="0"/>
              <a:t>DRIVER  1 TRAIN DATASET</a:t>
            </a:r>
            <a:endParaRPr lang="en-US" b="1" dirty="0"/>
          </a:p>
        </p:txBody>
      </p:sp>
      <p:sp>
        <p:nvSpPr>
          <p:cNvPr id="86" name="Right Brace 85"/>
          <p:cNvSpPr/>
          <p:nvPr/>
        </p:nvSpPr>
        <p:spPr>
          <a:xfrm>
            <a:off x="8817425" y="1970920"/>
            <a:ext cx="558804" cy="14949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p:cNvSpPr txBox="1"/>
          <p:nvPr/>
        </p:nvSpPr>
        <p:spPr>
          <a:xfrm>
            <a:off x="9535886" y="2279543"/>
            <a:ext cx="2402111" cy="923330"/>
          </a:xfrm>
          <a:prstGeom prst="rect">
            <a:avLst/>
          </a:prstGeom>
          <a:noFill/>
        </p:spPr>
        <p:txBody>
          <a:bodyPr wrap="square" rtlCol="0">
            <a:spAutoFit/>
          </a:bodyPr>
          <a:lstStyle/>
          <a:p>
            <a:r>
              <a:rPr lang="en-US" dirty="0" smtClean="0"/>
              <a:t>10 Fold Cross Validation</a:t>
            </a:r>
          </a:p>
          <a:p>
            <a:r>
              <a:rPr lang="en-US" dirty="0" smtClean="0"/>
              <a:t>With </a:t>
            </a:r>
            <a:r>
              <a:rPr lang="en-US" dirty="0" err="1" smtClean="0"/>
              <a:t>Hyperparameter</a:t>
            </a:r>
            <a:r>
              <a:rPr lang="en-US" dirty="0" smtClean="0"/>
              <a:t> Grid Search Opt.</a:t>
            </a:r>
            <a:endParaRPr lang="en-US" dirty="0"/>
          </a:p>
        </p:txBody>
      </p:sp>
      <p:sp>
        <p:nvSpPr>
          <p:cNvPr id="89" name="Flowchart: Document 88"/>
          <p:cNvSpPr/>
          <p:nvPr/>
        </p:nvSpPr>
        <p:spPr>
          <a:xfrm>
            <a:off x="9650184" y="3643363"/>
            <a:ext cx="1770743" cy="77650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1 Best Model</a:t>
            </a:r>
            <a:endParaRPr lang="en-US" dirty="0"/>
          </a:p>
        </p:txBody>
      </p:sp>
      <p:sp>
        <p:nvSpPr>
          <p:cNvPr id="90" name="Down Arrow 89"/>
          <p:cNvSpPr/>
          <p:nvPr/>
        </p:nvSpPr>
        <p:spPr>
          <a:xfrm>
            <a:off x="10334171" y="3150488"/>
            <a:ext cx="402770" cy="477976"/>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ent Arrow 90"/>
          <p:cNvSpPr/>
          <p:nvPr/>
        </p:nvSpPr>
        <p:spPr>
          <a:xfrm rot="10800000">
            <a:off x="8675005" y="4309648"/>
            <a:ext cx="1103086" cy="687109"/>
          </a:xfrm>
          <a:prstGeom prst="ben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TextBox 91"/>
          <p:cNvSpPr txBox="1"/>
          <p:nvPr/>
        </p:nvSpPr>
        <p:spPr>
          <a:xfrm>
            <a:off x="8645067" y="4607866"/>
            <a:ext cx="1905002" cy="369332"/>
          </a:xfrm>
          <a:prstGeom prst="rect">
            <a:avLst/>
          </a:prstGeom>
          <a:noFill/>
        </p:spPr>
        <p:txBody>
          <a:bodyPr wrap="square" rtlCol="0">
            <a:spAutoFit/>
          </a:bodyPr>
          <a:lstStyle/>
          <a:p>
            <a:r>
              <a:rPr lang="en-US" b="1" dirty="0" smtClean="0"/>
              <a:t>TRANSFORM</a:t>
            </a:r>
          </a:p>
        </p:txBody>
      </p:sp>
      <p:sp>
        <p:nvSpPr>
          <p:cNvPr id="93" name="Rectangle 92"/>
          <p:cNvSpPr/>
          <p:nvPr/>
        </p:nvSpPr>
        <p:spPr>
          <a:xfrm>
            <a:off x="9796233" y="5911952"/>
            <a:ext cx="1567542" cy="689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own Arrow 93"/>
          <p:cNvSpPr/>
          <p:nvPr/>
        </p:nvSpPr>
        <p:spPr>
          <a:xfrm>
            <a:off x="10360477" y="5364726"/>
            <a:ext cx="402770" cy="588234"/>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Decision 94"/>
          <p:cNvSpPr/>
          <p:nvPr/>
        </p:nvSpPr>
        <p:spPr>
          <a:xfrm>
            <a:off x="9759949" y="4882282"/>
            <a:ext cx="1603826" cy="6082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Ok?</a:t>
            </a:r>
            <a:endParaRPr lang="en-US" dirty="0"/>
          </a:p>
        </p:txBody>
      </p:sp>
      <p:sp>
        <p:nvSpPr>
          <p:cNvPr id="96" name="Down Arrow 95"/>
          <p:cNvSpPr/>
          <p:nvPr/>
        </p:nvSpPr>
        <p:spPr>
          <a:xfrm rot="16200000">
            <a:off x="9093900" y="4734841"/>
            <a:ext cx="402770" cy="926604"/>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9766299" y="6051389"/>
            <a:ext cx="1654628" cy="369332"/>
          </a:xfrm>
          <a:prstGeom prst="rect">
            <a:avLst/>
          </a:prstGeom>
          <a:noFill/>
        </p:spPr>
        <p:txBody>
          <a:bodyPr wrap="square" rtlCol="0">
            <a:spAutoFit/>
          </a:bodyPr>
          <a:lstStyle/>
          <a:p>
            <a:r>
              <a:rPr lang="en-US" dirty="0" smtClean="0"/>
              <a:t>Driver 1 (200)</a:t>
            </a:r>
            <a:endParaRPr lang="en-US" dirty="0"/>
          </a:p>
        </p:txBody>
      </p:sp>
      <p:sp>
        <p:nvSpPr>
          <p:cNvPr id="98" name="TextBox 97"/>
          <p:cNvSpPr txBox="1"/>
          <p:nvPr/>
        </p:nvSpPr>
        <p:spPr>
          <a:xfrm>
            <a:off x="9314789" y="5526642"/>
            <a:ext cx="2692400" cy="369332"/>
          </a:xfrm>
          <a:prstGeom prst="rect">
            <a:avLst/>
          </a:prstGeom>
          <a:noFill/>
        </p:spPr>
        <p:txBody>
          <a:bodyPr wrap="square" rtlCol="0">
            <a:spAutoFit/>
          </a:bodyPr>
          <a:lstStyle/>
          <a:p>
            <a:r>
              <a:rPr lang="en-US" b="1" dirty="0" smtClean="0"/>
              <a:t>PREDICT PROBABILITIES</a:t>
            </a:r>
            <a:endParaRPr lang="en-US" b="1" dirty="0"/>
          </a:p>
        </p:txBody>
      </p:sp>
      <p:sp>
        <p:nvSpPr>
          <p:cNvPr id="99" name="TextBox 98"/>
          <p:cNvSpPr txBox="1"/>
          <p:nvPr/>
        </p:nvSpPr>
        <p:spPr>
          <a:xfrm>
            <a:off x="8627376" y="5008063"/>
            <a:ext cx="1905002" cy="369332"/>
          </a:xfrm>
          <a:prstGeom prst="rect">
            <a:avLst/>
          </a:prstGeom>
          <a:noFill/>
        </p:spPr>
        <p:txBody>
          <a:bodyPr wrap="square" rtlCol="0">
            <a:spAutoFit/>
          </a:bodyPr>
          <a:lstStyle/>
          <a:p>
            <a:r>
              <a:rPr lang="en-US" b="1" dirty="0" smtClean="0"/>
              <a:t>EVALUATE</a:t>
            </a:r>
          </a:p>
        </p:txBody>
      </p:sp>
    </p:spTree>
    <p:extLst>
      <p:ext uri="{BB962C8B-B14F-4D97-AF65-F5344CB8AC3E}">
        <p14:creationId xmlns:p14="http://schemas.microsoft.com/office/powerpoint/2010/main" val="111721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Technical Architecture</a:t>
            </a:r>
            <a:endParaRPr lang="en-US" dirty="0"/>
          </a:p>
        </p:txBody>
      </p:sp>
      <p:sp>
        <p:nvSpPr>
          <p:cNvPr id="4" name="Rectangle 3"/>
          <p:cNvSpPr/>
          <p:nvPr/>
        </p:nvSpPr>
        <p:spPr>
          <a:xfrm>
            <a:off x="648294" y="4907582"/>
            <a:ext cx="10895411" cy="119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Amazon Web Services EC2 &amp; S3                         5   X Large Instances                     </a:t>
            </a:r>
            <a:endParaRPr lang="en-US" dirty="0"/>
          </a:p>
        </p:txBody>
      </p:sp>
      <p:pic>
        <p:nvPicPr>
          <p:cNvPr id="5" name="Picture 4"/>
          <p:cNvPicPr>
            <a:picLocks noChangeAspect="1"/>
          </p:cNvPicPr>
          <p:nvPr/>
        </p:nvPicPr>
        <p:blipFill>
          <a:blip r:embed="rId2"/>
          <a:stretch>
            <a:fillRect/>
          </a:stretch>
        </p:blipFill>
        <p:spPr>
          <a:xfrm>
            <a:off x="1003981" y="5084818"/>
            <a:ext cx="1819048" cy="714286"/>
          </a:xfrm>
          <a:prstGeom prst="rect">
            <a:avLst/>
          </a:prstGeom>
        </p:spPr>
      </p:pic>
      <p:sp>
        <p:nvSpPr>
          <p:cNvPr id="6" name="Rectangle 5"/>
          <p:cNvSpPr/>
          <p:nvPr/>
        </p:nvSpPr>
        <p:spPr>
          <a:xfrm>
            <a:off x="2077977" y="4012353"/>
            <a:ext cx="8125565" cy="9915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HADOOP 2-YARN</a:t>
            </a:r>
            <a:endParaRPr lang="en-US" dirty="0"/>
          </a:p>
        </p:txBody>
      </p:sp>
      <p:pic>
        <p:nvPicPr>
          <p:cNvPr id="7" name="Picture 6"/>
          <p:cNvPicPr>
            <a:picLocks noChangeAspect="1"/>
          </p:cNvPicPr>
          <p:nvPr/>
        </p:nvPicPr>
        <p:blipFill>
          <a:blip r:embed="rId3"/>
          <a:stretch>
            <a:fillRect/>
          </a:stretch>
        </p:blipFill>
        <p:spPr>
          <a:xfrm>
            <a:off x="2346689" y="4220581"/>
            <a:ext cx="2121271" cy="783326"/>
          </a:xfrm>
          <a:prstGeom prst="rect">
            <a:avLst/>
          </a:prstGeom>
        </p:spPr>
      </p:pic>
      <p:sp>
        <p:nvSpPr>
          <p:cNvPr id="9" name="Rectangle 8"/>
          <p:cNvSpPr/>
          <p:nvPr/>
        </p:nvSpPr>
        <p:spPr>
          <a:xfrm>
            <a:off x="1248224" y="3115382"/>
            <a:ext cx="6796315" cy="8717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APACHE SPARK 1.6.1 </a:t>
            </a:r>
            <a:endParaRPr lang="en-US" dirty="0"/>
          </a:p>
        </p:txBody>
      </p:sp>
      <p:sp>
        <p:nvSpPr>
          <p:cNvPr id="10" name="Rounded Rectangle 9"/>
          <p:cNvSpPr/>
          <p:nvPr/>
        </p:nvSpPr>
        <p:spPr>
          <a:xfrm>
            <a:off x="1205043" y="2533211"/>
            <a:ext cx="3973877" cy="81785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DATABRICKS </a:t>
            </a:r>
          </a:p>
          <a:p>
            <a:pPr algn="ctr"/>
            <a:r>
              <a:rPr lang="en-US" dirty="0" smtClean="0"/>
              <a:t>                       NOTEBOOK</a:t>
            </a:r>
            <a:endParaRPr lang="en-US" dirty="0"/>
          </a:p>
        </p:txBody>
      </p:sp>
      <p:pic>
        <p:nvPicPr>
          <p:cNvPr id="8" name="Picture 7"/>
          <p:cNvPicPr>
            <a:picLocks noChangeAspect="1"/>
          </p:cNvPicPr>
          <p:nvPr/>
        </p:nvPicPr>
        <p:blipFill>
          <a:blip r:embed="rId4"/>
          <a:stretch>
            <a:fillRect/>
          </a:stretch>
        </p:blipFill>
        <p:spPr>
          <a:xfrm>
            <a:off x="1266456" y="2701438"/>
            <a:ext cx="1925525" cy="534120"/>
          </a:xfrm>
          <a:prstGeom prst="rect">
            <a:avLst/>
          </a:prstGeom>
        </p:spPr>
      </p:pic>
      <p:sp>
        <p:nvSpPr>
          <p:cNvPr id="11" name="Flowchart: Document 10"/>
          <p:cNvSpPr/>
          <p:nvPr/>
        </p:nvSpPr>
        <p:spPr>
          <a:xfrm>
            <a:off x="4646382" y="4351816"/>
            <a:ext cx="785882" cy="632742"/>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AVRO</a:t>
            </a:r>
          </a:p>
          <a:p>
            <a:pPr algn="ctr"/>
            <a:r>
              <a:rPr lang="en-US" dirty="0" smtClean="0"/>
              <a:t>FILES</a:t>
            </a:r>
            <a:endParaRPr lang="en-US" dirty="0"/>
          </a:p>
        </p:txBody>
      </p:sp>
      <p:cxnSp>
        <p:nvCxnSpPr>
          <p:cNvPr id="16" name="Elbow Connector 15"/>
          <p:cNvCxnSpPr>
            <a:endCxn id="9" idx="1"/>
          </p:cNvCxnSpPr>
          <p:nvPr/>
        </p:nvCxnSpPr>
        <p:spPr>
          <a:xfrm rot="5400000" flipH="1" flipV="1">
            <a:off x="270770" y="3928775"/>
            <a:ext cx="1354979" cy="599930"/>
          </a:xfrm>
          <a:prstGeom prst="bentConnector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0418" y="4200535"/>
            <a:ext cx="1436914" cy="369332"/>
          </a:xfrm>
          <a:prstGeom prst="rect">
            <a:avLst/>
          </a:prstGeom>
          <a:noFill/>
        </p:spPr>
        <p:txBody>
          <a:bodyPr wrap="square" rtlCol="0">
            <a:spAutoFit/>
          </a:bodyPr>
          <a:lstStyle/>
          <a:p>
            <a:r>
              <a:rPr lang="en-US" dirty="0" smtClean="0"/>
              <a:t>CSV Files</a:t>
            </a:r>
            <a:endParaRPr lang="en-US" dirty="0"/>
          </a:p>
        </p:txBody>
      </p:sp>
      <p:sp>
        <p:nvSpPr>
          <p:cNvPr id="18" name="Down Arrow 17"/>
          <p:cNvSpPr/>
          <p:nvPr/>
        </p:nvSpPr>
        <p:spPr>
          <a:xfrm>
            <a:off x="4643202" y="3857959"/>
            <a:ext cx="276409" cy="581167"/>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5217357" y="3822319"/>
            <a:ext cx="276409" cy="581167"/>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stretch>
            <a:fillRect/>
          </a:stretch>
        </p:blipFill>
        <p:spPr>
          <a:xfrm>
            <a:off x="1205043" y="1870720"/>
            <a:ext cx="2195133" cy="804277"/>
          </a:xfrm>
          <a:prstGeom prst="rect">
            <a:avLst/>
          </a:prstGeom>
        </p:spPr>
      </p:pic>
      <p:pic>
        <p:nvPicPr>
          <p:cNvPr id="22" name="Picture 21"/>
          <p:cNvPicPr>
            <a:picLocks noChangeAspect="1"/>
          </p:cNvPicPr>
          <p:nvPr/>
        </p:nvPicPr>
        <p:blipFill>
          <a:blip r:embed="rId6"/>
          <a:stretch>
            <a:fillRect/>
          </a:stretch>
        </p:blipFill>
        <p:spPr>
          <a:xfrm>
            <a:off x="3407324" y="1853691"/>
            <a:ext cx="1094777" cy="802836"/>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4539" y="5139726"/>
            <a:ext cx="959380" cy="959380"/>
          </a:xfrm>
          <a:prstGeom prst="rect">
            <a:avLst/>
          </a:prstGeom>
        </p:spPr>
      </p:pic>
      <p:sp>
        <p:nvSpPr>
          <p:cNvPr id="25" name="Flowchart: Magnetic Disk 24"/>
          <p:cNvSpPr/>
          <p:nvPr/>
        </p:nvSpPr>
        <p:spPr>
          <a:xfrm>
            <a:off x="7267386" y="4317285"/>
            <a:ext cx="1001486" cy="5821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HIVE</a:t>
            </a:r>
            <a:endParaRPr lang="en-US" dirty="0"/>
          </a:p>
        </p:txBody>
      </p:sp>
      <p:sp>
        <p:nvSpPr>
          <p:cNvPr id="26" name="Down Arrow 25"/>
          <p:cNvSpPr/>
          <p:nvPr/>
        </p:nvSpPr>
        <p:spPr>
          <a:xfrm>
            <a:off x="7343333" y="3841485"/>
            <a:ext cx="276409" cy="581167"/>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rot="10800000">
            <a:off x="7768130" y="3784738"/>
            <a:ext cx="276409" cy="581167"/>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70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r>
              <a:rPr lang="en-US" dirty="0" smtClean="0"/>
              <a:t>: Training Phase Performance</a:t>
            </a:r>
            <a:endParaRPr lang="en-US" dirty="0"/>
          </a:p>
        </p:txBody>
      </p:sp>
      <p:pic>
        <p:nvPicPr>
          <p:cNvPr id="4" name="Picture 3"/>
          <p:cNvPicPr>
            <a:picLocks noChangeAspect="1"/>
          </p:cNvPicPr>
          <p:nvPr/>
        </p:nvPicPr>
        <p:blipFill>
          <a:blip r:embed="rId2"/>
          <a:stretch>
            <a:fillRect/>
          </a:stretch>
        </p:blipFill>
        <p:spPr>
          <a:xfrm>
            <a:off x="5879419" y="1690688"/>
            <a:ext cx="4410075" cy="4791075"/>
          </a:xfrm>
          <a:prstGeom prst="rect">
            <a:avLst/>
          </a:prstGeom>
        </p:spPr>
      </p:pic>
      <p:pic>
        <p:nvPicPr>
          <p:cNvPr id="5" name="Picture 4"/>
          <p:cNvPicPr>
            <a:picLocks noChangeAspect="1"/>
          </p:cNvPicPr>
          <p:nvPr/>
        </p:nvPicPr>
        <p:blipFill>
          <a:blip r:embed="rId3"/>
          <a:stretch>
            <a:fillRect/>
          </a:stretch>
        </p:blipFill>
        <p:spPr>
          <a:xfrm>
            <a:off x="1081767" y="1560059"/>
            <a:ext cx="4067175" cy="2743200"/>
          </a:xfrm>
          <a:prstGeom prst="rect">
            <a:avLst/>
          </a:prstGeom>
        </p:spPr>
      </p:pic>
      <p:sp>
        <p:nvSpPr>
          <p:cNvPr id="6" name="TextBox 5"/>
          <p:cNvSpPr txBox="1"/>
          <p:nvPr/>
        </p:nvSpPr>
        <p:spPr>
          <a:xfrm>
            <a:off x="838200" y="4862286"/>
            <a:ext cx="3864429" cy="646331"/>
          </a:xfrm>
          <a:prstGeom prst="rect">
            <a:avLst/>
          </a:prstGeom>
          <a:noFill/>
        </p:spPr>
        <p:txBody>
          <a:bodyPr wrap="square" rtlCol="0">
            <a:spAutoFit/>
          </a:bodyPr>
          <a:lstStyle/>
          <a:p>
            <a:r>
              <a:rPr lang="en-US" dirty="0" smtClean="0"/>
              <a:t>I executed </a:t>
            </a:r>
            <a:r>
              <a:rPr lang="en-US" dirty="0" err="1" smtClean="0"/>
              <a:t>Mllib</a:t>
            </a:r>
            <a:r>
              <a:rPr lang="en-US" dirty="0" smtClean="0"/>
              <a:t> Random Forest Classifier with 10</a:t>
            </a:r>
            <a:r>
              <a:rPr lang="en-US" dirty="0"/>
              <a:t> </a:t>
            </a:r>
            <a:r>
              <a:rPr lang="en-US" dirty="0" smtClean="0"/>
              <a:t>workers over 5 nodes</a:t>
            </a:r>
            <a:endParaRPr lang="en-US" dirty="0"/>
          </a:p>
        </p:txBody>
      </p:sp>
    </p:spTree>
    <p:extLst>
      <p:ext uri="{BB962C8B-B14F-4D97-AF65-F5344CB8AC3E}">
        <p14:creationId xmlns:p14="http://schemas.microsoft.com/office/powerpoint/2010/main" val="127618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215447"/>
            <a:ext cx="10515600" cy="1325563"/>
          </a:xfrm>
        </p:spPr>
        <p:txBody>
          <a:bodyPr/>
          <a:lstStyle/>
          <a:p>
            <a:r>
              <a:rPr lang="en-US" dirty="0" smtClean="0"/>
              <a:t>Modelling: Training Phase Performance</a:t>
            </a:r>
            <a:endParaRPr lang="en-US" dirty="0"/>
          </a:p>
        </p:txBody>
      </p:sp>
      <p:pic>
        <p:nvPicPr>
          <p:cNvPr id="5" name="Picture 4"/>
          <p:cNvPicPr>
            <a:picLocks noChangeAspect="1"/>
          </p:cNvPicPr>
          <p:nvPr/>
        </p:nvPicPr>
        <p:blipFill>
          <a:blip r:embed="rId2"/>
          <a:stretch>
            <a:fillRect/>
          </a:stretch>
        </p:blipFill>
        <p:spPr>
          <a:xfrm>
            <a:off x="550134" y="654066"/>
            <a:ext cx="11481458" cy="4425934"/>
          </a:xfrm>
          <a:prstGeom prst="rect">
            <a:avLst/>
          </a:prstGeom>
        </p:spPr>
      </p:pic>
      <p:pic>
        <p:nvPicPr>
          <p:cNvPr id="6" name="Picture 5"/>
          <p:cNvPicPr>
            <a:picLocks noChangeAspect="1"/>
          </p:cNvPicPr>
          <p:nvPr/>
        </p:nvPicPr>
        <p:blipFill>
          <a:blip r:embed="rId3"/>
          <a:stretch>
            <a:fillRect/>
          </a:stretch>
        </p:blipFill>
        <p:spPr>
          <a:xfrm>
            <a:off x="3280114" y="4962762"/>
            <a:ext cx="2714286" cy="1895238"/>
          </a:xfrm>
          <a:prstGeom prst="rect">
            <a:avLst/>
          </a:prstGeom>
        </p:spPr>
      </p:pic>
      <p:sp>
        <p:nvSpPr>
          <p:cNvPr id="7" name="Rounded Rectangle 6"/>
          <p:cNvSpPr/>
          <p:nvPr/>
        </p:nvSpPr>
        <p:spPr>
          <a:xfrm>
            <a:off x="1955800" y="3773715"/>
            <a:ext cx="1184083" cy="72878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50134" y="3481896"/>
            <a:ext cx="1184083" cy="72878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6200000">
            <a:off x="6032694" y="5641867"/>
            <a:ext cx="516337" cy="537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07200" y="5384800"/>
            <a:ext cx="2351314" cy="1477328"/>
          </a:xfrm>
          <a:prstGeom prst="rect">
            <a:avLst/>
          </a:prstGeom>
          <a:noFill/>
        </p:spPr>
        <p:txBody>
          <a:bodyPr wrap="square" rtlCol="0">
            <a:spAutoFit/>
          </a:bodyPr>
          <a:lstStyle/>
          <a:p>
            <a:r>
              <a:rPr lang="en-US" dirty="0" smtClean="0"/>
              <a:t>Steady State for Training 100 Drivers</a:t>
            </a:r>
          </a:p>
          <a:p>
            <a:r>
              <a:rPr lang="en-US" dirty="0" smtClean="0"/>
              <a:t>With Multi-Threading</a:t>
            </a:r>
          </a:p>
          <a:p>
            <a:r>
              <a:rPr lang="en-US" dirty="0" smtClean="0"/>
              <a:t>&amp; TRAINING table caching</a:t>
            </a:r>
            <a:endParaRPr lang="en-US" dirty="0"/>
          </a:p>
        </p:txBody>
      </p:sp>
      <p:sp>
        <p:nvSpPr>
          <p:cNvPr id="11" name="TextBox 10"/>
          <p:cNvSpPr txBox="1"/>
          <p:nvPr/>
        </p:nvSpPr>
        <p:spPr>
          <a:xfrm>
            <a:off x="-33482" y="4174576"/>
            <a:ext cx="1354282" cy="2031325"/>
          </a:xfrm>
          <a:prstGeom prst="rect">
            <a:avLst/>
          </a:prstGeom>
          <a:noFill/>
        </p:spPr>
        <p:txBody>
          <a:bodyPr wrap="square" rtlCol="0">
            <a:spAutoFit/>
          </a:bodyPr>
          <a:lstStyle/>
          <a:p>
            <a:r>
              <a:rPr lang="en-US" dirty="0" smtClean="0"/>
              <a:t>Before</a:t>
            </a:r>
          </a:p>
          <a:p>
            <a:r>
              <a:rPr lang="en-US" dirty="0" err="1" smtClean="0"/>
              <a:t>Databricks</a:t>
            </a:r>
            <a:r>
              <a:rPr lang="en-US" dirty="0" smtClean="0"/>
              <a:t> </a:t>
            </a:r>
          </a:p>
          <a:p>
            <a:r>
              <a:rPr lang="en-US" dirty="0" smtClean="0"/>
              <a:t>Hive Table </a:t>
            </a:r>
          </a:p>
          <a:p>
            <a:r>
              <a:rPr lang="en-US" dirty="0" smtClean="0"/>
              <a:t>Caching</a:t>
            </a:r>
          </a:p>
          <a:p>
            <a:r>
              <a:rPr lang="en-US" dirty="0" smtClean="0"/>
              <a:t>(with regular </a:t>
            </a:r>
          </a:p>
          <a:p>
            <a:r>
              <a:rPr lang="en-US" dirty="0" smtClean="0"/>
              <a:t>caching)</a:t>
            </a:r>
            <a:endParaRPr lang="en-US" dirty="0"/>
          </a:p>
        </p:txBody>
      </p:sp>
      <p:sp>
        <p:nvSpPr>
          <p:cNvPr id="12" name="TextBox 11"/>
          <p:cNvSpPr txBox="1"/>
          <p:nvPr/>
        </p:nvSpPr>
        <p:spPr>
          <a:xfrm>
            <a:off x="1870700" y="4962762"/>
            <a:ext cx="1354282" cy="923330"/>
          </a:xfrm>
          <a:prstGeom prst="rect">
            <a:avLst/>
          </a:prstGeom>
          <a:noFill/>
        </p:spPr>
        <p:txBody>
          <a:bodyPr wrap="square" rtlCol="0">
            <a:spAutoFit/>
          </a:bodyPr>
          <a:lstStyle/>
          <a:p>
            <a:r>
              <a:rPr lang="en-US" dirty="0" smtClean="0"/>
              <a:t>After</a:t>
            </a:r>
          </a:p>
          <a:p>
            <a:r>
              <a:rPr lang="en-US" dirty="0" smtClean="0"/>
              <a:t>Table</a:t>
            </a:r>
          </a:p>
          <a:p>
            <a:r>
              <a:rPr lang="en-US" dirty="0" smtClean="0"/>
              <a:t>Caching</a:t>
            </a:r>
            <a:endParaRPr lang="en-US" dirty="0"/>
          </a:p>
        </p:txBody>
      </p:sp>
    </p:spTree>
    <p:extLst>
      <p:ext uri="{BB962C8B-B14F-4D97-AF65-F5344CB8AC3E}">
        <p14:creationId xmlns:p14="http://schemas.microsoft.com/office/powerpoint/2010/main" val="220808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84" y="168432"/>
            <a:ext cx="10787743" cy="1325563"/>
          </a:xfrm>
        </p:spPr>
        <p:txBody>
          <a:bodyPr/>
          <a:lstStyle/>
          <a:p>
            <a:r>
              <a:rPr lang="en-US" dirty="0" smtClean="0"/>
              <a:t>Evaluation: First Test with Random Forest </a:t>
            </a:r>
            <a:r>
              <a:rPr lang="en-US" dirty="0" smtClean="0"/>
              <a:t>(Driver 1 &amp; 2)</a:t>
            </a:r>
            <a:endParaRPr lang="en-US" dirty="0"/>
          </a:p>
        </p:txBody>
      </p:sp>
      <p:pic>
        <p:nvPicPr>
          <p:cNvPr id="4" name="Picture 3"/>
          <p:cNvPicPr>
            <a:picLocks noChangeAspect="1"/>
          </p:cNvPicPr>
          <p:nvPr/>
        </p:nvPicPr>
        <p:blipFill>
          <a:blip r:embed="rId2"/>
          <a:stretch>
            <a:fillRect/>
          </a:stretch>
        </p:blipFill>
        <p:spPr>
          <a:xfrm>
            <a:off x="5657012" y="1792254"/>
            <a:ext cx="5691880" cy="501003"/>
          </a:xfrm>
          <a:prstGeom prst="rect">
            <a:avLst/>
          </a:prstGeom>
        </p:spPr>
      </p:pic>
      <p:pic>
        <p:nvPicPr>
          <p:cNvPr id="5" name="Picture 4"/>
          <p:cNvPicPr>
            <a:picLocks noChangeAspect="1"/>
          </p:cNvPicPr>
          <p:nvPr/>
        </p:nvPicPr>
        <p:blipFill>
          <a:blip r:embed="rId3"/>
          <a:stretch>
            <a:fillRect/>
          </a:stretch>
        </p:blipFill>
        <p:spPr>
          <a:xfrm>
            <a:off x="6363071" y="2293257"/>
            <a:ext cx="4646991" cy="4409152"/>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733753383"/>
              </p:ext>
            </p:extLst>
          </p:nvPr>
        </p:nvGraphicFramePr>
        <p:xfrm>
          <a:off x="441930" y="1333160"/>
          <a:ext cx="5353050" cy="30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2305770538"/>
              </p:ext>
            </p:extLst>
          </p:nvPr>
        </p:nvGraphicFramePr>
        <p:xfrm>
          <a:off x="441930" y="4151088"/>
          <a:ext cx="5494412" cy="2859312"/>
        </p:xfrm>
        <a:graphic>
          <a:graphicData uri="http://schemas.openxmlformats.org/drawingml/2006/chart">
            <c:chart xmlns:c="http://schemas.openxmlformats.org/drawingml/2006/chart" xmlns:r="http://schemas.openxmlformats.org/officeDocument/2006/relationships" r:id="rId5"/>
          </a:graphicData>
        </a:graphic>
      </p:graphicFrame>
      <p:sp>
        <p:nvSpPr>
          <p:cNvPr id="9" name="Rounded Rectangle 8"/>
          <p:cNvSpPr/>
          <p:nvPr/>
        </p:nvSpPr>
        <p:spPr>
          <a:xfrm>
            <a:off x="6237510" y="6009225"/>
            <a:ext cx="1184083" cy="52977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1796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pic>
        <p:nvPicPr>
          <p:cNvPr id="7" name="Picture 6"/>
          <p:cNvPicPr>
            <a:picLocks noChangeAspect="1"/>
          </p:cNvPicPr>
          <p:nvPr/>
        </p:nvPicPr>
        <p:blipFill>
          <a:blip r:embed="rId2"/>
          <a:stretch>
            <a:fillRect/>
          </a:stretch>
        </p:blipFill>
        <p:spPr>
          <a:xfrm>
            <a:off x="4949371" y="200592"/>
            <a:ext cx="6962629" cy="6474023"/>
          </a:xfrm>
          <a:prstGeom prst="rect">
            <a:avLst/>
          </a:prstGeom>
        </p:spPr>
      </p:pic>
      <p:sp>
        <p:nvSpPr>
          <p:cNvPr id="8" name="TextBox 7"/>
          <p:cNvSpPr txBox="1"/>
          <p:nvPr/>
        </p:nvSpPr>
        <p:spPr>
          <a:xfrm>
            <a:off x="838200" y="1959429"/>
            <a:ext cx="3603171" cy="3970318"/>
          </a:xfrm>
          <a:prstGeom prst="rect">
            <a:avLst/>
          </a:prstGeom>
          <a:noFill/>
        </p:spPr>
        <p:txBody>
          <a:bodyPr wrap="square" rtlCol="0">
            <a:spAutoFit/>
          </a:bodyPr>
          <a:lstStyle/>
          <a:p>
            <a:r>
              <a:rPr lang="en-US" dirty="0" smtClean="0"/>
              <a:t>Due to high correlation,</a:t>
            </a:r>
          </a:p>
          <a:p>
            <a:r>
              <a:rPr lang="en-US" dirty="0" err="1" smtClean="0"/>
              <a:t>max_breaking</a:t>
            </a:r>
            <a:r>
              <a:rPr lang="en-US" dirty="0" smtClean="0"/>
              <a:t>, </a:t>
            </a:r>
            <a:r>
              <a:rPr lang="en-US" dirty="0" err="1" smtClean="0"/>
              <a:t>average_circular_acceleration</a:t>
            </a:r>
            <a:r>
              <a:rPr lang="en-US" dirty="0" smtClean="0"/>
              <a:t>, </a:t>
            </a:r>
            <a:r>
              <a:rPr lang="en-US" dirty="0" err="1" smtClean="0"/>
              <a:t>average_trip_speed</a:t>
            </a:r>
            <a:endParaRPr lang="en-US" dirty="0" smtClean="0"/>
          </a:p>
          <a:p>
            <a:r>
              <a:rPr lang="en-US" dirty="0" err="1" smtClean="0"/>
              <a:t>max_circular_acceleration</a:t>
            </a:r>
            <a:endParaRPr lang="en-US" dirty="0" smtClean="0"/>
          </a:p>
          <a:p>
            <a:r>
              <a:rPr lang="en-US" dirty="0" smtClean="0"/>
              <a:t>are removed from feature space.</a:t>
            </a:r>
            <a:endParaRPr lang="en-US" dirty="0"/>
          </a:p>
          <a:p>
            <a:endParaRPr lang="en-US" dirty="0" smtClean="0"/>
          </a:p>
          <a:p>
            <a:r>
              <a:rPr lang="en-US" dirty="0" err="1" smtClean="0"/>
              <a:t>std_circular_acceleration</a:t>
            </a:r>
            <a:r>
              <a:rPr lang="en-US" dirty="0" smtClean="0"/>
              <a:t> was also a candidate for removal; but I observed it might be an important variable since there has been test ROC evaluation decrease due to its removal.</a:t>
            </a:r>
          </a:p>
          <a:p>
            <a:endParaRPr lang="en-US" dirty="0"/>
          </a:p>
        </p:txBody>
      </p:sp>
    </p:spTree>
    <p:extLst>
      <p:ext uri="{BB962C8B-B14F-4D97-AF65-F5344CB8AC3E}">
        <p14:creationId xmlns:p14="http://schemas.microsoft.com/office/powerpoint/2010/main" val="176432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TextBox 2"/>
          <p:cNvSpPr txBox="1"/>
          <p:nvPr/>
        </p:nvSpPr>
        <p:spPr>
          <a:xfrm>
            <a:off x="841829" y="1872343"/>
            <a:ext cx="10609942" cy="3046988"/>
          </a:xfrm>
          <a:prstGeom prst="rect">
            <a:avLst/>
          </a:prstGeom>
          <a:noFill/>
        </p:spPr>
        <p:txBody>
          <a:bodyPr wrap="square" rtlCol="0">
            <a:spAutoFit/>
          </a:bodyPr>
          <a:lstStyle/>
          <a:p>
            <a:r>
              <a:rPr lang="en-US" sz="3200" u="sng" dirty="0" smtClean="0"/>
              <a:t>Information Values:</a:t>
            </a:r>
          </a:p>
          <a:p>
            <a:r>
              <a:rPr lang="en-US" sz="3200" dirty="0" smtClean="0"/>
              <a:t>I would like to use IV for Random Forest Classifier however there is no attribute in Python-Spark (</a:t>
            </a:r>
            <a:r>
              <a:rPr lang="en-US" sz="3200" dirty="0" err="1" smtClean="0"/>
              <a:t>Pyspark</a:t>
            </a:r>
            <a:r>
              <a:rPr lang="en-US" sz="3200" dirty="0" smtClean="0"/>
              <a:t>) to obtain </a:t>
            </a:r>
            <a:r>
              <a:rPr lang="en-US" sz="3200" dirty="0" err="1" smtClean="0"/>
              <a:t>Ivs</a:t>
            </a:r>
            <a:r>
              <a:rPr lang="en-US" sz="3200" dirty="0" smtClean="0"/>
              <a:t> for feature Selection. </a:t>
            </a:r>
          </a:p>
          <a:p>
            <a:r>
              <a:rPr lang="en-US" sz="3200" dirty="0" smtClean="0"/>
              <a:t>It is currently available for Scala.</a:t>
            </a:r>
          </a:p>
          <a:p>
            <a:endParaRPr lang="en-US" sz="3200" dirty="0"/>
          </a:p>
        </p:txBody>
      </p:sp>
    </p:spTree>
    <p:extLst>
      <p:ext uri="{BB962C8B-B14F-4D97-AF65-F5344CB8AC3E}">
        <p14:creationId xmlns:p14="http://schemas.microsoft.com/office/powerpoint/2010/main" val="1712491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382"/>
            <a:ext cx="10515600" cy="1325563"/>
          </a:xfrm>
        </p:spPr>
        <p:txBody>
          <a:bodyPr/>
          <a:lstStyle/>
          <a:p>
            <a:r>
              <a:rPr lang="en-US" dirty="0" smtClean="0"/>
              <a:t>Evaluation: Random Forest after feature selection (Driver 1 &amp; 2)</a:t>
            </a:r>
            <a:endParaRPr lang="en-US" dirty="0"/>
          </a:p>
        </p:txBody>
      </p:sp>
      <p:pic>
        <p:nvPicPr>
          <p:cNvPr id="4" name="Picture 3"/>
          <p:cNvPicPr>
            <a:picLocks noChangeAspect="1"/>
          </p:cNvPicPr>
          <p:nvPr/>
        </p:nvPicPr>
        <p:blipFill>
          <a:blip r:embed="rId2"/>
          <a:stretch>
            <a:fillRect/>
          </a:stretch>
        </p:blipFill>
        <p:spPr>
          <a:xfrm>
            <a:off x="6992152" y="1676563"/>
            <a:ext cx="4154819" cy="4600701"/>
          </a:xfrm>
          <a:prstGeom prst="rect">
            <a:avLst/>
          </a:prstGeom>
        </p:spPr>
      </p:pic>
      <p:graphicFrame>
        <p:nvGraphicFramePr>
          <p:cNvPr id="5" name="Chart 4"/>
          <p:cNvGraphicFramePr>
            <a:graphicFrameLocks/>
          </p:cNvGraphicFramePr>
          <p:nvPr>
            <p:extLst>
              <p:ext uri="{D42A27DB-BD31-4B8C-83A1-F6EECF244321}">
                <p14:modId xmlns:p14="http://schemas.microsoft.com/office/powerpoint/2010/main" val="2212753032"/>
              </p:ext>
            </p:extLst>
          </p:nvPr>
        </p:nvGraphicFramePr>
        <p:xfrm>
          <a:off x="533400" y="1443945"/>
          <a:ext cx="5301343" cy="25329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1547089799"/>
              </p:ext>
            </p:extLst>
          </p:nvPr>
        </p:nvGraphicFramePr>
        <p:xfrm>
          <a:off x="633752" y="4182156"/>
          <a:ext cx="5100637" cy="22406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52382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t>
            </a:r>
            <a:r>
              <a:rPr lang="en-US" dirty="0" smtClean="0"/>
              <a:t>FULL DATASET RESULTS</a:t>
            </a:r>
            <a:endParaRPr lang="en-US" dirty="0"/>
          </a:p>
        </p:txBody>
      </p:sp>
      <p:sp>
        <p:nvSpPr>
          <p:cNvPr id="3" name="Content Placeholder 2"/>
          <p:cNvSpPr>
            <a:spLocks noGrp="1"/>
          </p:cNvSpPr>
          <p:nvPr>
            <p:ph idx="1"/>
          </p:nvPr>
        </p:nvSpPr>
        <p:spPr/>
        <p:txBody>
          <a:bodyPr/>
          <a:lstStyle/>
          <a:p>
            <a:pPr marL="0" indent="0" algn="ctr">
              <a:buNone/>
            </a:pPr>
            <a:r>
              <a:rPr lang="en-US" dirty="0" smtClean="0"/>
              <a:t>THIS SECTION WILL BE ADDED SOON CURRENTLY, THE FINAL TRAINING EXECUTION ON FULL DATASET CONTINUES</a:t>
            </a:r>
          </a:p>
          <a:p>
            <a:pPr marL="0" indent="0" algn="ctr">
              <a:buNone/>
            </a:pPr>
            <a:endParaRPr lang="en-US" dirty="0" smtClean="0"/>
          </a:p>
          <a:p>
            <a:pPr marL="0" indent="0" algn="ctr">
              <a:buNone/>
            </a:pPr>
            <a:r>
              <a:rPr lang="en-US" dirty="0" smtClean="0"/>
              <a:t>THANK YOU FOR YOUR PATIENCE</a:t>
            </a:r>
            <a:endParaRPr lang="en-US" dirty="0"/>
          </a:p>
          <a:p>
            <a:pPr marL="0" indent="0">
              <a:buNone/>
            </a:pPr>
            <a:endParaRPr lang="en-US" dirty="0"/>
          </a:p>
        </p:txBody>
      </p:sp>
    </p:spTree>
    <p:extLst>
      <p:ext uri="{BB962C8B-B14F-4D97-AF65-F5344CB8AC3E}">
        <p14:creationId xmlns:p14="http://schemas.microsoft.com/office/powerpoint/2010/main" val="3393084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improved?</a:t>
            </a:r>
            <a:endParaRPr lang="en-US" dirty="0"/>
          </a:p>
        </p:txBody>
      </p:sp>
      <p:sp>
        <p:nvSpPr>
          <p:cNvPr id="3" name="Content Placeholder 2"/>
          <p:cNvSpPr>
            <a:spLocks noGrp="1"/>
          </p:cNvSpPr>
          <p:nvPr>
            <p:ph idx="1"/>
          </p:nvPr>
        </p:nvSpPr>
        <p:spPr/>
        <p:txBody>
          <a:bodyPr>
            <a:normAutofit fontScale="92500"/>
          </a:bodyPr>
          <a:lstStyle/>
          <a:p>
            <a:r>
              <a:rPr lang="en-US" dirty="0" smtClean="0"/>
              <a:t>Just like 2</a:t>
            </a:r>
            <a:r>
              <a:rPr lang="en-US" baseline="30000" dirty="0" smtClean="0"/>
              <a:t>nd</a:t>
            </a:r>
            <a:r>
              <a:rPr lang="en-US" dirty="0" smtClean="0"/>
              <a:t> prize winner creating multiple feature sets and training different ensembles (ensembles of ensembles and other simpler classification algorithms) and assigning them weights</a:t>
            </a:r>
          </a:p>
          <a:p>
            <a:r>
              <a:rPr lang="en-US" dirty="0" smtClean="0"/>
              <a:t>We could calibrate different classifiers with </a:t>
            </a:r>
            <a:r>
              <a:rPr lang="en-US" dirty="0" smtClean="0"/>
              <a:t>Lasso linear model </a:t>
            </a:r>
          </a:p>
          <a:p>
            <a:r>
              <a:rPr lang="en-US" dirty="0" smtClean="0"/>
              <a:t>During the training and test data set preparation, in order to obtain more robust models we could sample randomly multiple times of 200 and balance it by duplicating the samples retrieved from the driver of interest</a:t>
            </a:r>
          </a:p>
          <a:p>
            <a:r>
              <a:rPr lang="en-US" dirty="0" smtClean="0"/>
              <a:t>Trip matching could be completed </a:t>
            </a:r>
          </a:p>
          <a:p>
            <a:r>
              <a:rPr lang="en-US" dirty="0" smtClean="0"/>
              <a:t>I could have added turning speed feature</a:t>
            </a:r>
          </a:p>
          <a:p>
            <a:r>
              <a:rPr lang="en-US" dirty="0" smtClean="0"/>
              <a:t>Acceleration and Speed outliers should have been removed</a:t>
            </a:r>
            <a:endParaRPr lang="en-US" dirty="0"/>
          </a:p>
        </p:txBody>
      </p:sp>
    </p:spTree>
    <p:extLst>
      <p:ext uri="{BB962C8B-B14F-4D97-AF65-F5344CB8AC3E}">
        <p14:creationId xmlns:p14="http://schemas.microsoft.com/office/powerpoint/2010/main" val="4074980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Methodology from </a:t>
            </a:r>
            <a:r>
              <a:rPr lang="en-US" dirty="0" err="1" smtClean="0"/>
              <a:t>Kaggle</a:t>
            </a:r>
            <a:r>
              <a:rPr lang="en-US" dirty="0" smtClean="0"/>
              <a:t> Winner</a:t>
            </a:r>
            <a:endParaRPr lang="en-US" dirty="0"/>
          </a:p>
        </p:txBody>
      </p:sp>
      <p:sp>
        <p:nvSpPr>
          <p:cNvPr id="4" name="Rectangle 3"/>
          <p:cNvSpPr/>
          <p:nvPr/>
        </p:nvSpPr>
        <p:spPr>
          <a:xfrm>
            <a:off x="838200" y="1506022"/>
            <a:ext cx="3095719" cy="369332"/>
          </a:xfrm>
          <a:prstGeom prst="rect">
            <a:avLst/>
          </a:prstGeom>
        </p:spPr>
        <p:txBody>
          <a:bodyPr wrap="none">
            <a:spAutoFit/>
          </a:bodyPr>
          <a:lstStyle/>
          <a:p>
            <a:r>
              <a:rPr lang="en-US" b="1" i="0" dirty="0" smtClean="0">
                <a:solidFill>
                  <a:srgbClr val="333333"/>
                </a:solidFill>
                <a:effectLst/>
                <a:latin typeface="Helvetica Neue"/>
              </a:rPr>
              <a:t>2nd prize winning solution</a:t>
            </a:r>
            <a:endParaRPr lang="en-US" b="1" i="0" dirty="0">
              <a:solidFill>
                <a:srgbClr val="333333"/>
              </a:solidFill>
              <a:effectLst/>
              <a:latin typeface="Helvetica Neue"/>
            </a:endParaRPr>
          </a:p>
        </p:txBody>
      </p:sp>
      <p:pic>
        <p:nvPicPr>
          <p:cNvPr id="5" name="Picture 4"/>
          <p:cNvPicPr>
            <a:picLocks noChangeAspect="1"/>
          </p:cNvPicPr>
          <p:nvPr/>
        </p:nvPicPr>
        <p:blipFill>
          <a:blip r:embed="rId2"/>
          <a:stretch>
            <a:fillRect/>
          </a:stretch>
        </p:blipFill>
        <p:spPr>
          <a:xfrm>
            <a:off x="2386059" y="1875354"/>
            <a:ext cx="6434194" cy="4845504"/>
          </a:xfrm>
          <a:prstGeom prst="rect">
            <a:avLst/>
          </a:prstGeom>
        </p:spPr>
      </p:pic>
    </p:spTree>
    <p:extLst>
      <p:ext uri="{BB962C8B-B14F-4D97-AF65-F5344CB8AC3E}">
        <p14:creationId xmlns:p14="http://schemas.microsoft.com/office/powerpoint/2010/main" val="247076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Servers from Amazon Web Services</a:t>
            </a:r>
            <a:endParaRPr lang="en-US" dirty="0"/>
          </a:p>
        </p:txBody>
      </p:sp>
      <p:pic>
        <p:nvPicPr>
          <p:cNvPr id="4" name="Picture 3"/>
          <p:cNvPicPr>
            <a:picLocks noChangeAspect="1"/>
          </p:cNvPicPr>
          <p:nvPr/>
        </p:nvPicPr>
        <p:blipFill>
          <a:blip r:embed="rId2"/>
          <a:stretch>
            <a:fillRect/>
          </a:stretch>
        </p:blipFill>
        <p:spPr>
          <a:xfrm>
            <a:off x="1683515" y="1794404"/>
            <a:ext cx="8824970" cy="4181551"/>
          </a:xfrm>
          <a:prstGeom prst="rect">
            <a:avLst/>
          </a:prstGeom>
        </p:spPr>
      </p:pic>
    </p:spTree>
    <p:extLst>
      <p:ext uri="{BB962C8B-B14F-4D97-AF65-F5344CB8AC3E}">
        <p14:creationId xmlns:p14="http://schemas.microsoft.com/office/powerpoint/2010/main" val="4061186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311"/>
            <a:ext cx="10515600" cy="1325563"/>
          </a:xfrm>
        </p:spPr>
        <p:txBody>
          <a:bodyPr/>
          <a:lstStyle/>
          <a:p>
            <a:r>
              <a:rPr lang="en-US" dirty="0" smtClean="0"/>
              <a:t>Methodology</a:t>
            </a:r>
            <a:endParaRPr lang="en-US" dirty="0"/>
          </a:p>
        </p:txBody>
      </p:sp>
      <p:sp>
        <p:nvSpPr>
          <p:cNvPr id="4" name="Rectangle 3"/>
          <p:cNvSpPr/>
          <p:nvPr/>
        </p:nvSpPr>
        <p:spPr>
          <a:xfrm>
            <a:off x="852714" y="2343831"/>
            <a:ext cx="1730829" cy="849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Preparation</a:t>
            </a:r>
            <a:endParaRPr lang="en-US" dirty="0"/>
          </a:p>
        </p:txBody>
      </p:sp>
      <p:sp>
        <p:nvSpPr>
          <p:cNvPr id="5" name="Rectangle 4"/>
          <p:cNvSpPr/>
          <p:nvPr/>
        </p:nvSpPr>
        <p:spPr>
          <a:xfrm>
            <a:off x="3352800" y="2343831"/>
            <a:ext cx="1730829" cy="849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Understanding</a:t>
            </a:r>
            <a:endParaRPr lang="en-US" dirty="0"/>
          </a:p>
        </p:txBody>
      </p:sp>
      <p:cxnSp>
        <p:nvCxnSpPr>
          <p:cNvPr id="7" name="Straight Arrow Connector 6"/>
          <p:cNvCxnSpPr>
            <a:stCxn id="4" idx="3"/>
            <a:endCxn id="5" idx="1"/>
          </p:cNvCxnSpPr>
          <p:nvPr/>
        </p:nvCxnSpPr>
        <p:spPr>
          <a:xfrm>
            <a:off x="2583543" y="2768487"/>
            <a:ext cx="769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785757" y="2343831"/>
            <a:ext cx="1730829" cy="849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Engineering</a:t>
            </a:r>
            <a:endParaRPr lang="en-US" dirty="0"/>
          </a:p>
        </p:txBody>
      </p:sp>
      <p:cxnSp>
        <p:nvCxnSpPr>
          <p:cNvPr id="12" name="Straight Arrow Connector 11"/>
          <p:cNvCxnSpPr>
            <a:stCxn id="5" idx="3"/>
            <a:endCxn id="10" idx="1"/>
          </p:cNvCxnSpPr>
          <p:nvPr/>
        </p:nvCxnSpPr>
        <p:spPr>
          <a:xfrm>
            <a:off x="5083629" y="2768487"/>
            <a:ext cx="70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0" idx="0"/>
            <a:endCxn id="5" idx="0"/>
          </p:cNvCxnSpPr>
          <p:nvPr/>
        </p:nvCxnSpPr>
        <p:spPr>
          <a:xfrm rot="16200000" flipV="1">
            <a:off x="5434694" y="1127352"/>
            <a:ext cx="12700" cy="2432957"/>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298545" y="2350181"/>
            <a:ext cx="1730829" cy="849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Selection</a:t>
            </a:r>
            <a:endParaRPr lang="en-US" dirty="0"/>
          </a:p>
        </p:txBody>
      </p:sp>
      <p:sp>
        <p:nvSpPr>
          <p:cNvPr id="31" name="Rectangle 30"/>
          <p:cNvSpPr/>
          <p:nvPr/>
        </p:nvSpPr>
        <p:spPr>
          <a:xfrm>
            <a:off x="8298545" y="3792423"/>
            <a:ext cx="1730829" cy="849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Modelling</a:t>
            </a:r>
            <a:endParaRPr lang="en-US" dirty="0"/>
          </a:p>
        </p:txBody>
      </p:sp>
      <p:sp>
        <p:nvSpPr>
          <p:cNvPr id="33" name="Rectangle 32"/>
          <p:cNvSpPr/>
          <p:nvPr/>
        </p:nvSpPr>
        <p:spPr>
          <a:xfrm>
            <a:off x="5785756" y="3792423"/>
            <a:ext cx="1730829" cy="849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Evaluation</a:t>
            </a:r>
            <a:endParaRPr lang="en-US" dirty="0"/>
          </a:p>
        </p:txBody>
      </p:sp>
      <p:cxnSp>
        <p:nvCxnSpPr>
          <p:cNvPr id="35" name="Elbow Connector 34"/>
          <p:cNvCxnSpPr>
            <a:stCxn id="30" idx="3"/>
            <a:endCxn id="31" idx="3"/>
          </p:cNvCxnSpPr>
          <p:nvPr/>
        </p:nvCxnSpPr>
        <p:spPr>
          <a:xfrm>
            <a:off x="10029374" y="2774837"/>
            <a:ext cx="12700" cy="144224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1"/>
            <a:endCxn id="33" idx="3"/>
          </p:cNvCxnSpPr>
          <p:nvPr/>
        </p:nvCxnSpPr>
        <p:spPr>
          <a:xfrm flipH="1">
            <a:off x="7516585" y="4217079"/>
            <a:ext cx="781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3"/>
            <a:endCxn id="30" idx="1"/>
          </p:cNvCxnSpPr>
          <p:nvPr/>
        </p:nvCxnSpPr>
        <p:spPr>
          <a:xfrm>
            <a:off x="7516586" y="2768487"/>
            <a:ext cx="781959"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3" idx="0"/>
            <a:endCxn id="10" idx="2"/>
          </p:cNvCxnSpPr>
          <p:nvPr/>
        </p:nvCxnSpPr>
        <p:spPr>
          <a:xfrm flipV="1">
            <a:off x="6651171" y="3193143"/>
            <a:ext cx="1" cy="59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359150" y="3792423"/>
            <a:ext cx="1730829" cy="8493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cxnSp>
        <p:nvCxnSpPr>
          <p:cNvPr id="48" name="Straight Arrow Connector 47"/>
          <p:cNvCxnSpPr>
            <a:stCxn id="33" idx="1"/>
            <a:endCxn id="47" idx="3"/>
          </p:cNvCxnSpPr>
          <p:nvPr/>
        </p:nvCxnSpPr>
        <p:spPr>
          <a:xfrm flipH="1">
            <a:off x="5089979" y="4217079"/>
            <a:ext cx="695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320800" y="5428343"/>
            <a:ext cx="8897257" cy="369332"/>
          </a:xfrm>
          <a:prstGeom prst="rect">
            <a:avLst/>
          </a:prstGeom>
          <a:noFill/>
        </p:spPr>
        <p:txBody>
          <a:bodyPr wrap="square" rtlCol="0">
            <a:spAutoFit/>
          </a:bodyPr>
          <a:lstStyle/>
          <a:p>
            <a:r>
              <a:rPr lang="en-US" dirty="0" smtClean="0"/>
              <a:t>* All these steps are executed in TEST and PRODUCTION approach</a:t>
            </a:r>
            <a:endParaRPr lang="en-US" dirty="0"/>
          </a:p>
        </p:txBody>
      </p:sp>
    </p:spTree>
    <p:extLst>
      <p:ext uri="{BB962C8B-B14F-4D97-AF65-F5344CB8AC3E}">
        <p14:creationId xmlns:p14="http://schemas.microsoft.com/office/powerpoint/2010/main" val="70483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r>
              <a:rPr lang="en-US" dirty="0" smtClean="0"/>
              <a:t>Aggregating 170 MBs of data, transforming &amp; its storage was a challenge</a:t>
            </a:r>
          </a:p>
          <a:p>
            <a:r>
              <a:rPr lang="en-US" dirty="0" smtClean="0"/>
              <a:t>Luckily Spark in-memory transformations helped to breach these problems without additional burden of Disk I/O</a:t>
            </a:r>
          </a:p>
          <a:p>
            <a:r>
              <a:rPr lang="en-US" dirty="0" smtClean="0"/>
              <a:t>Each Trip coordinate combination was grouped &amp; stored by trip thanks to Spark transformations and AVRO</a:t>
            </a:r>
          </a:p>
          <a:p>
            <a:endParaRPr lang="en-US" dirty="0" smtClean="0"/>
          </a:p>
          <a:p>
            <a:endParaRPr lang="en-US" dirty="0" smtClean="0"/>
          </a:p>
          <a:p>
            <a:endParaRPr lang="en-US" dirty="0"/>
          </a:p>
        </p:txBody>
      </p:sp>
    </p:spTree>
    <p:extLst>
      <p:ext uri="{BB962C8B-B14F-4D97-AF65-F5344CB8AC3E}">
        <p14:creationId xmlns:p14="http://schemas.microsoft.com/office/powerpoint/2010/main" val="129185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 &amp; Feature Engineering</a:t>
            </a:r>
            <a:endParaRPr lang="en-US" dirty="0"/>
          </a:p>
        </p:txBody>
      </p:sp>
      <p:sp>
        <p:nvSpPr>
          <p:cNvPr id="3" name="Content Placeholder 2"/>
          <p:cNvSpPr>
            <a:spLocks noGrp="1"/>
          </p:cNvSpPr>
          <p:nvPr>
            <p:ph idx="1"/>
          </p:nvPr>
        </p:nvSpPr>
        <p:spPr/>
        <p:txBody>
          <a:bodyPr/>
          <a:lstStyle/>
          <a:p>
            <a:r>
              <a:rPr lang="en-US" dirty="0" smtClean="0"/>
              <a:t>It is crucial to define the methodology to define a driver telematics fingerprint, answering the questions in the challenge.</a:t>
            </a:r>
          </a:p>
          <a:p>
            <a:r>
              <a:rPr lang="en-US" dirty="0" smtClean="0"/>
              <a:t>This phase was in parallel with Feature Engineering</a:t>
            </a:r>
          </a:p>
          <a:p>
            <a:r>
              <a:rPr lang="en-US" dirty="0"/>
              <a:t>T</a:t>
            </a:r>
            <a:r>
              <a:rPr lang="en-US" dirty="0" smtClean="0"/>
              <a:t>hanks to </a:t>
            </a:r>
            <a:r>
              <a:rPr lang="en-US" dirty="0" err="1" smtClean="0"/>
              <a:t>Databricks</a:t>
            </a:r>
            <a:r>
              <a:rPr lang="en-US" dirty="0" smtClean="0"/>
              <a:t> notebook, it was possible to conduct EDA over this dataset in limited time schedule</a:t>
            </a:r>
          </a:p>
          <a:p>
            <a:endParaRPr lang="en-US" dirty="0"/>
          </a:p>
        </p:txBody>
      </p:sp>
    </p:spTree>
    <p:extLst>
      <p:ext uri="{BB962C8B-B14F-4D97-AF65-F5344CB8AC3E}">
        <p14:creationId xmlns:p14="http://schemas.microsoft.com/office/powerpoint/2010/main" val="421734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a:t>
            </a:r>
            <a:r>
              <a:rPr lang="en-US" dirty="0" err="1" smtClean="0"/>
              <a:t>Telematic</a:t>
            </a:r>
            <a:r>
              <a:rPr lang="en-US" dirty="0" smtClean="0"/>
              <a:t> Fingerprint Hints</a:t>
            </a:r>
            <a:endParaRPr lang="en-US" dirty="0"/>
          </a:p>
        </p:txBody>
      </p:sp>
      <p:sp>
        <p:nvSpPr>
          <p:cNvPr id="3" name="Content Placeholder 2"/>
          <p:cNvSpPr>
            <a:spLocks noGrp="1"/>
          </p:cNvSpPr>
          <p:nvPr>
            <p:ph idx="1"/>
          </p:nvPr>
        </p:nvSpPr>
        <p:spPr/>
        <p:txBody>
          <a:bodyPr/>
          <a:lstStyle/>
          <a:p>
            <a:r>
              <a:rPr lang="en-US" dirty="0" smtClean="0"/>
              <a:t>Do they drive long trips?</a:t>
            </a:r>
          </a:p>
          <a:p>
            <a:r>
              <a:rPr lang="en-US" dirty="0" smtClean="0"/>
              <a:t>Do they accelerate and turn at high speed?</a:t>
            </a:r>
          </a:p>
          <a:p>
            <a:r>
              <a:rPr lang="en-US" dirty="0" smtClean="0"/>
              <a:t>How frequently do they turn? Head Changes?</a:t>
            </a:r>
          </a:p>
          <a:p>
            <a:r>
              <a:rPr lang="en-US" dirty="0" smtClean="0"/>
              <a:t>Do they accelerate hard from stops?</a:t>
            </a:r>
          </a:p>
          <a:p>
            <a:r>
              <a:rPr lang="en-US" dirty="0" smtClean="0"/>
              <a:t>When they are actively driving?</a:t>
            </a:r>
          </a:p>
          <a:p>
            <a:r>
              <a:rPr lang="en-US" dirty="0" smtClean="0"/>
              <a:t>Do they use Backroads, Highways, Repeated Trips?</a:t>
            </a:r>
          </a:p>
          <a:p>
            <a:endParaRPr lang="en-US" dirty="0" smtClean="0"/>
          </a:p>
          <a:p>
            <a:endParaRPr lang="en-US" dirty="0" smtClean="0"/>
          </a:p>
          <a:p>
            <a:endParaRPr lang="en-US" dirty="0"/>
          </a:p>
        </p:txBody>
      </p:sp>
    </p:spTree>
    <p:extLst>
      <p:ext uri="{BB962C8B-B14F-4D97-AF65-F5344CB8AC3E}">
        <p14:creationId xmlns:p14="http://schemas.microsoft.com/office/powerpoint/2010/main" val="223916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 they drive long trips?</a:t>
            </a:r>
            <a:br>
              <a:rPr lang="en-US" dirty="0" smtClean="0"/>
            </a:br>
            <a:endParaRPr lang="en-US" dirty="0"/>
          </a:p>
        </p:txBody>
      </p:sp>
    </p:spTree>
    <p:extLst>
      <p:ext uri="{BB962C8B-B14F-4D97-AF65-F5344CB8AC3E}">
        <p14:creationId xmlns:p14="http://schemas.microsoft.com/office/powerpoint/2010/main" val="4134799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5202</TotalTime>
  <Words>952</Words>
  <Application>Microsoft Office PowerPoint</Application>
  <PresentationFormat>Widescreen</PresentationFormat>
  <Paragraphs>176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Helvetica Neue</vt:lpstr>
      <vt:lpstr>Wingdings</vt:lpstr>
      <vt:lpstr>Office Theme</vt:lpstr>
      <vt:lpstr>AXA Driver Insurance Telematics Case Study</vt:lpstr>
      <vt:lpstr>Background info</vt:lpstr>
      <vt:lpstr>Solution Technical Architecture</vt:lpstr>
      <vt:lpstr>EC2 Servers from Amazon Web Services</vt:lpstr>
      <vt:lpstr>Methodology</vt:lpstr>
      <vt:lpstr>Data Preparation</vt:lpstr>
      <vt:lpstr>Data Understanding &amp; Feature Engineering</vt:lpstr>
      <vt:lpstr>Driver Telematic Fingerprint Hints</vt:lpstr>
      <vt:lpstr>Do they drive long trips? </vt:lpstr>
      <vt:lpstr>Feature Engineering: Trip Distance (m) &amp; Duration</vt:lpstr>
      <vt:lpstr>Feature: Trip Absolute Distance</vt:lpstr>
      <vt:lpstr>Feature: Trip Absolute Distance</vt:lpstr>
      <vt:lpstr>Do they accelerate and turn at high speed? </vt:lpstr>
      <vt:lpstr>Feature: (Smoothed) Speed Descriptive Stats(m/s)</vt:lpstr>
      <vt:lpstr>Feature: Median Acceleration &amp; Breaking</vt:lpstr>
      <vt:lpstr>Feature: Circular Acceleration (Desc. Stats) (m/s2)</vt:lpstr>
      <vt:lpstr>Feature: Circular Acceleration (Desc. Stats) (m/s2)</vt:lpstr>
      <vt:lpstr>Outliers Identified in Acceleration &amp; Breaking Features</vt:lpstr>
      <vt:lpstr>How frequently do they turn? Head Changes? </vt:lpstr>
      <vt:lpstr>Feature: No of Turns &amp; Ratio of Turns per Trip </vt:lpstr>
      <vt:lpstr>When they are actively driving? </vt:lpstr>
      <vt:lpstr>Feature: Stop/Duration Ratio</vt:lpstr>
      <vt:lpstr> Feature:  No of Stops per Trip</vt:lpstr>
      <vt:lpstr>Do they use Backroads, Highways, Repeated Trips? </vt:lpstr>
      <vt:lpstr>Feature: Repeated Trips –smoothed with RDP (before &amp; after rotation removal) </vt:lpstr>
      <vt:lpstr>A very clear example of Repeated Trips from Challenge Teams</vt:lpstr>
      <vt:lpstr>Feature: Repeated Trips (some RDP outliers)</vt:lpstr>
      <vt:lpstr>Modelling Process (1/2): Options</vt:lpstr>
      <vt:lpstr>Modelling Process (2/2):  Training, Test &amp; Prediction Methodology</vt:lpstr>
      <vt:lpstr>Modelling: Training Phase Performance</vt:lpstr>
      <vt:lpstr>Modelling: Training Phase Performance</vt:lpstr>
      <vt:lpstr>Evaluation: First Test with Random Forest (Driver 1 &amp; 2)</vt:lpstr>
      <vt:lpstr>Feature Selection</vt:lpstr>
      <vt:lpstr>Feature Selection</vt:lpstr>
      <vt:lpstr>Evaluation: Random Forest after feature selection (Driver 1 &amp; 2)</vt:lpstr>
      <vt:lpstr>EVALUATION: FULL DATASET RESULTS</vt:lpstr>
      <vt:lpstr>What can be improved?</vt:lpstr>
      <vt:lpstr>Different Methodology from Kaggle Winner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Anıl Şener</dc:creator>
  <cp:lastModifiedBy>Anıl Şener</cp:lastModifiedBy>
  <cp:revision>85</cp:revision>
  <dcterms:created xsi:type="dcterms:W3CDTF">2016-04-10T10:36:26Z</dcterms:created>
  <dcterms:modified xsi:type="dcterms:W3CDTF">2016-04-14T01:18:46Z</dcterms:modified>
</cp:coreProperties>
</file>