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83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5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01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7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23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8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282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3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39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A099C-CE6A-C945-96CC-58838DFEF6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VSW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A7C99-2892-DD4B-B63B-8AAB1B1E4D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Brice Dobry</a:t>
            </a:r>
          </a:p>
        </p:txBody>
      </p:sp>
    </p:spTree>
    <p:extLst>
      <p:ext uri="{BB962C8B-B14F-4D97-AF65-F5344CB8AC3E}">
        <p14:creationId xmlns:p14="http://schemas.microsoft.com/office/powerpoint/2010/main" val="104254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>
            <a:extLst>
              <a:ext uri="{FF2B5EF4-FFF2-40B4-BE49-F238E27FC236}">
                <a16:creationId xmlns:a16="http://schemas.microsoft.com/office/drawing/2014/main" id="{0C5E7B95-B2CA-FB48-B858-BEDCCF6F1A38}"/>
              </a:ext>
            </a:extLst>
          </p:cNvPr>
          <p:cNvSpPr/>
          <p:nvPr/>
        </p:nvSpPr>
        <p:spPr>
          <a:xfrm>
            <a:off x="4901716" y="864705"/>
            <a:ext cx="2385391" cy="2017644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VSW Repo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9CF395F-9E72-D147-95CB-4E69FF15B5AA}"/>
              </a:ext>
            </a:extLst>
          </p:cNvPr>
          <p:cNvSpPr/>
          <p:nvPr/>
        </p:nvSpPr>
        <p:spPr>
          <a:xfrm>
            <a:off x="478908" y="2554356"/>
            <a:ext cx="2536065" cy="149087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Developers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C6FDB19-E8F3-8C43-903C-CD30D6B85EA1}"/>
              </a:ext>
            </a:extLst>
          </p:cNvPr>
          <p:cNvSpPr/>
          <p:nvPr/>
        </p:nvSpPr>
        <p:spPr>
          <a:xfrm>
            <a:off x="9177027" y="2554356"/>
            <a:ext cx="2536065" cy="1490871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AB869D-7BA8-824D-BBEA-36C382EC0DAE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>
          <a:xfrm flipV="1">
            <a:off x="3014973" y="1873527"/>
            <a:ext cx="1886743" cy="1426265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08A29A-6A4A-B54C-A4C1-1B13B49FF989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7287107" y="1873527"/>
            <a:ext cx="1889920" cy="1426265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Cube 29">
            <a:extLst>
              <a:ext uri="{FF2B5EF4-FFF2-40B4-BE49-F238E27FC236}">
                <a16:creationId xmlns:a16="http://schemas.microsoft.com/office/drawing/2014/main" id="{9E3B9529-8327-224B-B21E-B42F66E0F6B6}"/>
              </a:ext>
            </a:extLst>
          </p:cNvPr>
          <p:cNvSpPr/>
          <p:nvPr/>
        </p:nvSpPr>
        <p:spPr>
          <a:xfrm>
            <a:off x="2138637" y="5536098"/>
            <a:ext cx="7911547" cy="122251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Sovrin</a:t>
            </a:r>
            <a:r>
              <a:rPr lang="en-US" dirty="0"/>
              <a:t> Ledger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353F31-9668-0A46-A2EB-4DFD19E8B7AF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746941" y="4045227"/>
            <a:ext cx="4347471" cy="1676399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148C0E-0CE9-1047-AD26-26C75BC8E255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6094412" y="2882349"/>
            <a:ext cx="0" cy="2839277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202781-A8F8-1949-A6AE-CDE769D71286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6094412" y="4045227"/>
            <a:ext cx="4350648" cy="1676399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87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980D-E2BD-7447-8867-BC1359773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01148"/>
          </a:xfrm>
        </p:spPr>
        <p:txBody>
          <a:bodyPr/>
          <a:lstStyle/>
          <a:p>
            <a:r>
              <a:rPr lang="en-US" dirty="0"/>
              <a:t>VSW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32055-4322-DF4A-A9C6-CEA13C09F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18420"/>
            <a:ext cx="9905998" cy="4629979"/>
          </a:xfrm>
        </p:spPr>
        <p:txBody>
          <a:bodyPr anchor="ctr">
            <a:normAutofit lnSpcReduction="10000"/>
          </a:bodyPr>
          <a:lstStyle/>
          <a:p>
            <a:pPr lvl="1">
              <a:lnSpc>
                <a:spcPct val="150000"/>
              </a:lnSpc>
            </a:pPr>
            <a:r>
              <a:rPr lang="en-US" dirty="0"/>
              <a:t>Retrieve a DID from the network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Create a wallet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Register DID with the network (publish DID)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Register the </a:t>
            </a:r>
            <a:r>
              <a:rPr lang="en-US" dirty="0" err="1"/>
              <a:t>vsw</a:t>
            </a:r>
            <a:r>
              <a:rPr lang="en-US" dirty="0"/>
              <a:t> schema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Generate an invitation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Wait for connections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Receive and save credentials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Respond to proof requests using saved credentials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A87B87D6-7D44-0D4F-97BE-92CDBD1B3746}"/>
              </a:ext>
            </a:extLst>
          </p:cNvPr>
          <p:cNvSpPr/>
          <p:nvPr/>
        </p:nvSpPr>
        <p:spPr>
          <a:xfrm>
            <a:off x="8662020" y="501927"/>
            <a:ext cx="2385391" cy="2017644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VSW Repo</a:t>
            </a:r>
          </a:p>
        </p:txBody>
      </p:sp>
    </p:spTree>
    <p:extLst>
      <p:ext uri="{BB962C8B-B14F-4D97-AF65-F5344CB8AC3E}">
        <p14:creationId xmlns:p14="http://schemas.microsoft.com/office/powerpoint/2010/main" val="331419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980D-E2BD-7447-8867-BC1359773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01148"/>
          </a:xfrm>
        </p:spPr>
        <p:txBody>
          <a:bodyPr/>
          <a:lstStyle/>
          <a:p>
            <a:r>
              <a:rPr lang="en-US" dirty="0"/>
              <a:t>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32055-4322-DF4A-A9C6-CEA13C09F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18421"/>
            <a:ext cx="9905998" cy="4280452"/>
          </a:xfrm>
        </p:spPr>
        <p:txBody>
          <a:bodyPr anchor="ctr">
            <a:normAutofit fontScale="85000" lnSpcReduction="20000"/>
          </a:bodyPr>
          <a:lstStyle/>
          <a:p>
            <a:pPr lvl="1">
              <a:lnSpc>
                <a:spcPct val="150000"/>
              </a:lnSpc>
            </a:pPr>
            <a:r>
              <a:rPr lang="en-US" dirty="0"/>
              <a:t>Developer runs tool with an identifier to initiate a new package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Prompt user for URL and digest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Download file and verify digest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Retrieve a DID from the network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Create a wallet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Register DID with the network (publish DID)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Register credential definition on the network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Connect to the repo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Issue a credential (identifier, URL, digest, timestamp)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1AD685-873B-9441-B34E-55FE06591954}"/>
              </a:ext>
            </a:extLst>
          </p:cNvPr>
          <p:cNvSpPr/>
          <p:nvPr/>
        </p:nvSpPr>
        <p:spPr>
          <a:xfrm>
            <a:off x="8586682" y="765312"/>
            <a:ext cx="2536065" cy="149087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72275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584429E-A617-C445-A5BC-5A718C999DE4}"/>
              </a:ext>
            </a:extLst>
          </p:cNvPr>
          <p:cNvSpPr/>
          <p:nvPr/>
        </p:nvSpPr>
        <p:spPr>
          <a:xfrm>
            <a:off x="8586682" y="765311"/>
            <a:ext cx="2536065" cy="1490871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05980D-E2BD-7447-8867-BC1359773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01148"/>
          </a:xfrm>
        </p:spPr>
        <p:txBody>
          <a:bodyPr/>
          <a:lstStyle/>
          <a:p>
            <a:r>
              <a:rPr lang="en-US" dirty="0"/>
              <a:t>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32055-4322-DF4A-A9C6-CEA13C09F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18421"/>
            <a:ext cx="9905998" cy="4280452"/>
          </a:xfrm>
        </p:spPr>
        <p:txBody>
          <a:bodyPr anchor="ctr">
            <a:normAutofit fontScale="70000" lnSpcReduction="20000"/>
          </a:bodyPr>
          <a:lstStyle/>
          <a:p>
            <a:pPr lvl="1">
              <a:lnSpc>
                <a:spcPct val="150000"/>
              </a:lnSpc>
            </a:pPr>
            <a:r>
              <a:rPr lang="en-US" dirty="0"/>
              <a:t>User runs the tool with an identifier to install the package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Retrieve a DID from the network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Create a wallet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Register DID with the network (publish DID, but this should not be necessary)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Connect to the repo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Issue a proof request to the repo, asking for the URL and digest of a package matching the specified name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If a match is found, download the returned URL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Verify that the downloaded file’s digest matches the expected digest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On success, install the package to ~/</a:t>
            </a:r>
            <a:r>
              <a:rPr lang="en-US" dirty="0" err="1"/>
              <a:t>vsw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98968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F1722-EB45-3147-A9A0-61843967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DA53D-21C9-9D4D-98A7-991BC0B40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of these entities (repo, developer, user) has two parts:</a:t>
            </a:r>
          </a:p>
          <a:p>
            <a:pPr lvl="1"/>
            <a:r>
              <a:rPr lang="en-US" dirty="0"/>
              <a:t>Agent</a:t>
            </a:r>
          </a:p>
          <a:p>
            <a:pPr lvl="1"/>
            <a:r>
              <a:rPr lang="en-US" dirty="0"/>
              <a:t>Controller</a:t>
            </a:r>
          </a:p>
          <a:p>
            <a:pPr lvl="1"/>
            <a:endParaRPr lang="en-US" dirty="0"/>
          </a:p>
          <a:p>
            <a:r>
              <a:rPr lang="en-US" dirty="0"/>
              <a:t>Typically, the agent (Python) can be used, unmodified</a:t>
            </a:r>
          </a:p>
          <a:p>
            <a:r>
              <a:rPr lang="en-US" dirty="0"/>
              <a:t>In this demo, the controller is written in Python and integrates the spawning of the agent as a sub-process</a:t>
            </a:r>
          </a:p>
          <a:p>
            <a:r>
              <a:rPr lang="en-US" dirty="0"/>
              <a:t>Communication via a well documented REST interface</a:t>
            </a:r>
          </a:p>
        </p:txBody>
      </p:sp>
    </p:spTree>
    <p:extLst>
      <p:ext uri="{BB962C8B-B14F-4D97-AF65-F5344CB8AC3E}">
        <p14:creationId xmlns:p14="http://schemas.microsoft.com/office/powerpoint/2010/main" val="2446285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4D9D-7D2D-CB4F-9950-D0F89A4DA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0AC1-DB78-714A-B5EC-2789F670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agent should typically be left running (discuss), or started if not running, and the controller will be written in Node.js</a:t>
            </a:r>
          </a:p>
          <a:p>
            <a:r>
              <a:rPr lang="en-US" dirty="0"/>
              <a:t>In this demo, all 3 entities create a new wallet every time they start up, the real tools would need to create a new wallet only the first time, then maintain that same DID for subsequent runs</a:t>
            </a:r>
          </a:p>
          <a:p>
            <a:r>
              <a:rPr lang="en-US" dirty="0"/>
              <a:t>Developers should “register” with the repo by publishing a credential which maps their DID to some public identities (Company, URL, email, social media, phone, etc.)</a:t>
            </a:r>
          </a:p>
          <a:p>
            <a:r>
              <a:rPr lang="en-US" dirty="0"/>
              <a:t>The repo should be able to store the package content, or point to a remote URL (this example only handles the URL)</a:t>
            </a:r>
          </a:p>
          <a:p>
            <a:r>
              <a:rPr lang="en-US" dirty="0"/>
              <a:t>Many other features need to be added</a:t>
            </a:r>
          </a:p>
        </p:txBody>
      </p:sp>
    </p:spTree>
    <p:extLst>
      <p:ext uri="{BB962C8B-B14F-4D97-AF65-F5344CB8AC3E}">
        <p14:creationId xmlns:p14="http://schemas.microsoft.com/office/powerpoint/2010/main" val="2107054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1150</TotalTime>
  <Words>401</Words>
  <Application>Microsoft Macintosh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VSW Demo</vt:lpstr>
      <vt:lpstr>PowerPoint Presentation</vt:lpstr>
      <vt:lpstr>VSW Repository</vt:lpstr>
      <vt:lpstr>Developer</vt:lpstr>
      <vt:lpstr>User</vt:lpstr>
      <vt:lpstr>Details</vt:lpstr>
      <vt:lpstr>Real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VSW Demo</dc:title>
  <dc:creator>Brice Dobry</dc:creator>
  <cp:lastModifiedBy>Brice Dobry</cp:lastModifiedBy>
  <cp:revision>17</cp:revision>
  <dcterms:created xsi:type="dcterms:W3CDTF">2020-10-12T20:37:17Z</dcterms:created>
  <dcterms:modified xsi:type="dcterms:W3CDTF">2020-10-13T15:47:45Z</dcterms:modified>
</cp:coreProperties>
</file>