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20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84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verify.com/uvm/uvm-tutorial" TargetMode="External"/><Relationship Id="rId2" Type="http://schemas.openxmlformats.org/officeDocument/2006/relationships/hyperlink" Target="https://cluelogic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C889AA-B507-4211-B106-CC378EB82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160" y="856092"/>
            <a:ext cx="8915399" cy="6001908"/>
          </a:xfrm>
        </p:spPr>
        <p:txBody>
          <a:bodyPr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מטרת הקורס</a:t>
            </a:r>
            <a:r>
              <a:rPr lang="en-US" dirty="0"/>
              <a:t> </a:t>
            </a:r>
            <a:r>
              <a:rPr lang="he-IL" dirty="0"/>
              <a:t> ודרישות קדם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מבוא ל </a:t>
            </a:r>
            <a:r>
              <a:rPr lang="en-US" dirty="0"/>
              <a:t>RAL (Register Abstraction Layer)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סקירה כללית על ה </a:t>
            </a:r>
            <a:r>
              <a:rPr lang="en-US" dirty="0"/>
              <a:t>DUT (Design Under Test)</a:t>
            </a:r>
            <a:r>
              <a:rPr lang="he-IL" dirty="0"/>
              <a:t> ומבנה סביבת הוריפיקציה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מבנה ה </a:t>
            </a:r>
            <a:r>
              <a:rPr lang="en-US" dirty="0"/>
              <a:t>Register Block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יצירת מתאם </a:t>
            </a:r>
            <a:r>
              <a:rPr lang="en-US" dirty="0"/>
              <a:t>(adapter)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יצירת מנבא </a:t>
            </a:r>
            <a:r>
              <a:rPr lang="en-US" dirty="0"/>
              <a:t>(predictor)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אינטגרציה של כל החלקים בסביבת הוריפיקציה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built in sequences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ממשק תכנות </a:t>
            </a:r>
            <a:r>
              <a:rPr lang="en-US" dirty="0"/>
              <a:t>API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Hooks and Callbacks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רגיסטרים "משונים" </a:t>
            </a:r>
            <a:r>
              <a:rPr lang="en-US" dirty="0"/>
              <a:t>quirky registers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coverage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עבודה עם מספר מפות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Burst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6365289" y="248574"/>
            <a:ext cx="174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מבנה הקורס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C889AA-B507-4211-B106-CC378EB82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160" y="856092"/>
            <a:ext cx="8915399" cy="6001908"/>
          </a:xfrm>
        </p:spPr>
        <p:txBody>
          <a:bodyPr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ידע רחב ב </a:t>
            </a:r>
            <a:r>
              <a:rPr lang="en-US" dirty="0"/>
              <a:t>system Verilog </a:t>
            </a:r>
            <a:r>
              <a:rPr lang="he-IL" dirty="0"/>
              <a:t> ו </a:t>
            </a:r>
            <a:r>
              <a:rPr lang="en-US" dirty="0"/>
              <a:t>UVM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ניסיון מעשי בוריפיקציה</a:t>
            </a:r>
          </a:p>
          <a:p>
            <a:pPr algn="r" rtl="1"/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6365289" y="248574"/>
            <a:ext cx="174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דרישות קדם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C889AA-B507-4211-B106-CC378EB82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160" y="856092"/>
            <a:ext cx="8915399" cy="6001908"/>
          </a:xfrm>
        </p:spPr>
        <p:txBody>
          <a:bodyPr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כמעט בכל השבבים יש מאות ולפעמים הרבה יותר מזה רגיסטרים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כאשר מאמתים את התכנון יש צורך לשלוט, להתבונן ולבדוק את התנהגות הרגיסטרים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לאתחל את ערכי הרגיסטרים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לשלוט בקונפיגורציה של צורת העבודה לדוגמא איזה ערוצים מאופשרים, איזה הגנות מאופשרת וכיו"ב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ביצוע טרנזאקיות תקשורת של כתיבה וקריאה כדי לדמות עבודה עם </a:t>
            </a:r>
            <a:r>
              <a:rPr lang="en-US" dirty="0"/>
              <a:t>CPU</a:t>
            </a:r>
            <a:r>
              <a:rPr lang="he-IL" dirty="0"/>
              <a:t> חיצוני למשל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מעקב אחר שינוי רגיסרים על ידי ה </a:t>
            </a:r>
            <a:r>
              <a:rPr lang="en-US" dirty="0"/>
              <a:t>DUT</a:t>
            </a:r>
            <a:r>
              <a:rPr lang="he-IL" dirty="0"/>
              <a:t> לדוגמא מתי ואיזה הגנות הופעלו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השוואה של </a:t>
            </a:r>
            <a:r>
              <a:rPr lang="en-US" dirty="0"/>
              <a:t>REF MODEL</a:t>
            </a:r>
            <a:r>
              <a:rPr lang="he-IL" dirty="0"/>
              <a:t> ל </a:t>
            </a:r>
            <a:r>
              <a:rPr lang="en-US" dirty="0"/>
              <a:t>DUT</a:t>
            </a:r>
            <a:r>
              <a:rPr lang="he-IL" dirty="0"/>
              <a:t> עצמו לדוגמא </a:t>
            </a:r>
            <a:r>
              <a:rPr lang="en-US" dirty="0"/>
              <a:t>SCOREBOARD</a:t>
            </a:r>
            <a:endParaRPr lang="he-IL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לאסוף </a:t>
            </a:r>
            <a:r>
              <a:rPr lang="en-US" dirty="0"/>
              <a:t>COVERAGE</a:t>
            </a:r>
            <a:r>
              <a:rPr lang="he-IL" dirty="0"/>
              <a:t> על רגיסרים על מנת שנוודא שכל צורות העבודה האפשריות התרחשו לדוגמא </a:t>
            </a:r>
            <a:r>
              <a:rPr lang="en-US" dirty="0"/>
              <a:t>STATUS REGISTER</a:t>
            </a:r>
          </a:p>
          <a:p>
            <a:pPr algn="r" rtl="1"/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6232124" y="230819"/>
            <a:ext cx="174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מבוא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C889AA-B507-4211-B106-CC378EB82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160" y="856092"/>
            <a:ext cx="8915399" cy="6001908"/>
          </a:xfrm>
        </p:spPr>
        <p:txBody>
          <a:bodyPr>
            <a:norm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UVM</a:t>
            </a:r>
            <a:r>
              <a:rPr lang="he-IL" dirty="0"/>
              <a:t> מספק </a:t>
            </a:r>
            <a:r>
              <a:rPr lang="en-US" dirty="0"/>
              <a:t>base classes </a:t>
            </a:r>
            <a:r>
              <a:rPr lang="he-IL" dirty="0"/>
              <a:t> לצורך מידול ה </a:t>
            </a:r>
            <a:r>
              <a:rPr lang="en-US" dirty="0"/>
              <a:t>register block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הגדרת שדות, רגיסטרים, מפות וזכרונות (קורס זה לא יעסוק במידול זכרונות)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 </a:t>
            </a:r>
            <a:r>
              <a:rPr lang="en-US" dirty="0"/>
              <a:t>classes </a:t>
            </a:r>
            <a:r>
              <a:rPr lang="he-IL" dirty="0"/>
              <a:t> ממדלים תכונות של רגיסטרים לדוגמא גודל, ערך </a:t>
            </a:r>
            <a:r>
              <a:rPr lang="en-US" dirty="0"/>
              <a:t>reset </a:t>
            </a:r>
            <a:r>
              <a:rPr lang="he-IL" dirty="0"/>
              <a:t> , סוג גישה </a:t>
            </a:r>
            <a:r>
              <a:rPr lang="en-US" dirty="0"/>
              <a:t>RW RO COR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קישור בין שם הרגיסטר לכתובת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מחזיק ערך צפוי כדי שנוכל להשתמש בן ב </a:t>
            </a:r>
            <a:r>
              <a:rPr lang="en-US" dirty="0"/>
              <a:t>SCOREBOARD</a:t>
            </a:r>
            <a:r>
              <a:rPr lang="he-IL" dirty="0"/>
              <a:t> למשל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המודל מאפשר עבודה עם מספר מפות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המודל מאפשר לאסוף </a:t>
            </a:r>
            <a:r>
              <a:rPr lang="en-US" dirty="0"/>
              <a:t>COVERAGE</a:t>
            </a:r>
            <a:r>
              <a:rPr lang="he-IL" dirty="0"/>
              <a:t>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המודל ניתן לשימוש חוזר בין פרוייקטים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בכל המקרים המודל נוצר בצורה אוטומטית (במקרה שלנו הכל בצורה ידנית)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6096000" y="399495"/>
            <a:ext cx="36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25934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6096000" y="399495"/>
            <a:ext cx="36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8D6F6-4A2D-496F-A554-C14CC7EE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72" y="3676650"/>
            <a:ext cx="7562850" cy="3181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1E561-1369-4223-A5D9-1FE170C7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72" y="768827"/>
            <a:ext cx="103060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6096000" y="399495"/>
            <a:ext cx="36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מקורות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410A41-4FFA-4F1E-9956-CA65A0BC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009" y="1110448"/>
            <a:ext cx="8915399" cy="171265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MyriadPro-Regular"/>
              </a:rPr>
              <a:t>UVM Cookbook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Arial-BoldMT"/>
              </a:rPr>
              <a:t>(UVM) 1.2 Class Reference</a:t>
            </a:r>
            <a:endParaRPr lang="en-US" dirty="0">
              <a:latin typeface="MyriadPr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https://cluelogic.com/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https://www.chipverify.com/uvm/uvm-tutorial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many more (search the web)</a:t>
            </a:r>
          </a:p>
        </p:txBody>
      </p:sp>
    </p:spTree>
    <p:extLst>
      <p:ext uri="{BB962C8B-B14F-4D97-AF65-F5344CB8AC3E}">
        <p14:creationId xmlns:p14="http://schemas.microsoft.com/office/powerpoint/2010/main" val="331954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6096000" y="399495"/>
            <a:ext cx="36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מבנה הסביבה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4C00B-C1E2-4AED-BE13-F06204977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6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297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Arial-BoldMT</vt:lpstr>
      <vt:lpstr>Century Gothic</vt:lpstr>
      <vt:lpstr>MyriadPro-Regular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Shimon Cohen - M31278</dc:creator>
  <cp:lastModifiedBy>Shimon Cohen - M31278</cp:lastModifiedBy>
  <cp:revision>13</cp:revision>
  <dcterms:created xsi:type="dcterms:W3CDTF">2021-03-31T06:18:00Z</dcterms:created>
  <dcterms:modified xsi:type="dcterms:W3CDTF">2021-03-31T08:55:47Z</dcterms:modified>
</cp:coreProperties>
</file>