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5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201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84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6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9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0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2B8B-C27F-40E4-A602-A0BC390BDCA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18F174-B129-4E2E-B7DF-F4A8A3EE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5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CE6DC-E9A3-491E-BE3A-EBA4D1AF703C}"/>
              </a:ext>
            </a:extLst>
          </p:cNvPr>
          <p:cNvSpPr txBox="1"/>
          <p:nvPr/>
        </p:nvSpPr>
        <p:spPr>
          <a:xfrm>
            <a:off x="4842589" y="248574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מבנה מודל הרגיסטר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9A74F-FB24-42C5-B690-64B85C92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50" y="628650"/>
            <a:ext cx="8324850" cy="2800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F53BE-AB4B-43DD-92C5-578D83B8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2" y="3439744"/>
            <a:ext cx="8620125" cy="122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05A43-E111-485B-8C09-00C80463F9A5}"/>
              </a:ext>
            </a:extLst>
          </p:cNvPr>
          <p:cNvSpPr txBox="1"/>
          <p:nvPr/>
        </p:nvSpPr>
        <p:spPr>
          <a:xfrm>
            <a:off x="1959429" y="4668469"/>
            <a:ext cx="8705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desired</a:t>
            </a:r>
            <a:r>
              <a:rPr lang="he-IL" dirty="0"/>
              <a:t> : הערך שאנחנו רוצים שיהיה כתוב ב </a:t>
            </a:r>
            <a:r>
              <a:rPr lang="en-US" dirty="0"/>
              <a:t>DUT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mirrored</a:t>
            </a:r>
            <a:r>
              <a:rPr lang="he-IL" dirty="0"/>
              <a:t> : הערך שהמודל קובע כתוצאה מפעולת קריאה או כתיבה בצורה ישירה או עקיפה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המודל מנסה כל הזמן לעדכן את הערכים האלה כדי להיות תואם למצב בהרגיסטרים ב </a:t>
            </a:r>
            <a:r>
              <a:rPr lang="en-US" dirty="0"/>
              <a:t>DUT</a:t>
            </a:r>
            <a:r>
              <a:rPr lang="he-IL" dirty="0"/>
              <a:t> (לא תמיד הוא יכול)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6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CE6DC-E9A3-491E-BE3A-EBA4D1AF703C}"/>
              </a:ext>
            </a:extLst>
          </p:cNvPr>
          <p:cNvSpPr txBox="1"/>
          <p:nvPr/>
        </p:nvSpPr>
        <p:spPr>
          <a:xfrm>
            <a:off x="4842589" y="248574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מבנה המודל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915FB-E783-4EEA-9A77-D5873AB7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509712"/>
            <a:ext cx="8286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0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CE6DC-E9A3-491E-BE3A-EBA4D1AF703C}"/>
              </a:ext>
            </a:extLst>
          </p:cNvPr>
          <p:cNvSpPr txBox="1"/>
          <p:nvPr/>
        </p:nvSpPr>
        <p:spPr>
          <a:xfrm>
            <a:off x="4842589" y="248574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BA76B-E66B-459E-9A9E-54D852986BBD}"/>
              </a:ext>
            </a:extLst>
          </p:cNvPr>
          <p:cNvSpPr txBox="1"/>
          <p:nvPr/>
        </p:nvSpPr>
        <p:spPr>
          <a:xfrm>
            <a:off x="2441359" y="1793289"/>
            <a:ext cx="483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prediction</a:t>
            </a:r>
          </a:p>
          <a:p>
            <a:r>
              <a:rPr lang="en-US" dirty="0"/>
              <a:t>explicit prediction</a:t>
            </a:r>
          </a:p>
        </p:txBody>
      </p:sp>
    </p:spTree>
    <p:extLst>
      <p:ext uri="{BB962C8B-B14F-4D97-AF65-F5344CB8AC3E}">
        <p14:creationId xmlns:p14="http://schemas.microsoft.com/office/powerpoint/2010/main" val="17122588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397</TotalTime>
  <Words>55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Shimon Cohen - M31278</dc:creator>
  <cp:lastModifiedBy>Shimon Cohen - M31278</cp:lastModifiedBy>
  <cp:revision>18</cp:revision>
  <dcterms:created xsi:type="dcterms:W3CDTF">2021-03-31T06:18:00Z</dcterms:created>
  <dcterms:modified xsi:type="dcterms:W3CDTF">2021-03-31T13:05:29Z</dcterms:modified>
</cp:coreProperties>
</file>