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0" r:id="rId1"/>
  </p:sldMasterIdLst>
  <p:notesMasterIdLst>
    <p:notesMasterId r:id="rId12"/>
  </p:notesMasterIdLst>
  <p:sldIdLst>
    <p:sldId id="256" r:id="rId2"/>
    <p:sldId id="265" r:id="rId3"/>
    <p:sldId id="266" r:id="rId4"/>
    <p:sldId id="263" r:id="rId5"/>
    <p:sldId id="262" r:id="rId6"/>
    <p:sldId id="264" r:id="rId7"/>
    <p:sldId id="259" r:id="rId8"/>
    <p:sldId id="258" r:id="rId9"/>
    <p:sldId id="261" r:id="rId10"/>
    <p:sldId id="267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6" d="100"/>
          <a:sy n="116" d="100"/>
        </p:scale>
        <p:origin x="677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C57565-D9A9-42DC-8E72-54DE571BFA9D}" type="datetimeFigureOut">
              <a:rPr lang="de-CH" smtClean="0"/>
              <a:t>04.03.2025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17077F-0BF6-4AB1-A0A2-447321C31DAC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857500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17077F-0BF6-4AB1-A0A2-447321C31DAC}" type="slidenum">
              <a:rPr lang="de-CH" smtClean="0"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602686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CB93F1-0B0A-F699-87D5-043ECEC2F8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FC7FBEC-D2ED-4A3A-2A43-288719B2E0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F7E6B0A-FE30-F126-D1E6-9B5EDCC80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10D13-5421-45FB-91B5-734B751F6B9F}" type="datetimeFigureOut">
              <a:rPr lang="de-CH" smtClean="0"/>
              <a:t>04.03.2025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1EE44B8-9436-EAC6-66B1-AFB788B1C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59A8E74-10E1-2E49-05A5-411FDB770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BDAE4-A718-497F-BD43-B43AF474C268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39994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AC2771-7820-12F4-9A09-6BF24288F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DE4FDB4-3804-FFB3-1C3E-B1E997B07D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7933D24-2E65-8869-285B-EBD2B51AF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10D13-5421-45FB-91B5-734B751F6B9F}" type="datetimeFigureOut">
              <a:rPr lang="de-CH" smtClean="0"/>
              <a:t>04.03.2025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C98E428-50B1-0997-FA6D-CB53876F4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48DF9E6-BD68-7FAF-58CD-E964C1340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BDAE4-A718-497F-BD43-B43AF474C268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72841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05EEF6F-8683-C40F-2A46-2D2E5AA208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4E14663-C49D-5D05-9DB4-08D5682600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B2B01C4-8F57-A0C1-BD13-5DF0B368D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10D13-5421-45FB-91B5-734B751F6B9F}" type="datetimeFigureOut">
              <a:rPr lang="de-CH" smtClean="0"/>
              <a:t>04.03.2025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FAD9047-9E1F-3818-53CF-2D17CD4DF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85EDD83-C6CF-89E8-C13E-D691C91C8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BDAE4-A718-497F-BD43-B43AF474C268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50554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6BA669-4FC9-2F8C-DC1A-6ACFD8F90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8EE165B-02C8-478C-CC51-5E10E9AE4F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02B0012-6C1D-FEAE-AF84-65D4B3357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10D13-5421-45FB-91B5-734B751F6B9F}" type="datetimeFigureOut">
              <a:rPr lang="de-CH" smtClean="0"/>
              <a:t>04.03.2025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8988297-D085-D392-9142-11E7FADEB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E854461-DBEC-B39C-81AE-ADDD4FBAA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BDAE4-A718-497F-BD43-B43AF474C268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27235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415210-3EA8-7492-1D17-9CD8392D0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01B018D-5D8C-8ACA-42BC-3F14702659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DAF7E15-D69D-F106-8F43-26CF8992D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10D13-5421-45FB-91B5-734B751F6B9F}" type="datetimeFigureOut">
              <a:rPr lang="de-CH" smtClean="0"/>
              <a:t>04.03.2025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D43AF3D-BE65-3456-7281-8EF41F1E7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60C85DE-56AA-DC0E-1ECD-81C08C84B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BDAE4-A718-497F-BD43-B43AF474C268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0558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54D7CA-CCB8-DB11-5910-3500C1C1E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CBA9555-D65A-7677-DA87-0D5A0D0ADE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952BD76-6469-B30F-7C37-73CA4C2FAF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C27BCD8-86DC-891D-C917-23E40C8C3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10D13-5421-45FB-91B5-734B751F6B9F}" type="datetimeFigureOut">
              <a:rPr lang="de-CH" smtClean="0"/>
              <a:t>04.03.2025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4ADD1B1-BC23-BDF7-4BF4-E44FAC034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8A71644-D45C-7A9A-3F40-FDEDB8B7B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BDAE4-A718-497F-BD43-B43AF474C268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31645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48586D-F67F-EC0A-E182-A940B2A8F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C69345A-0C71-3837-A99E-C153528681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183BFE0-43B1-3800-1226-6821F9A142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EDE33E2-2380-EAC0-CB0A-704B56613B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9D7CECB-54BE-E36C-9B77-5EE1D19951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578FD65-CFB3-B94C-C001-D548ECE2E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10D13-5421-45FB-91B5-734B751F6B9F}" type="datetimeFigureOut">
              <a:rPr lang="de-CH" smtClean="0"/>
              <a:t>04.03.2025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FBF65F9-2BC8-9E9E-C1FA-51ED31483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026DB65-1954-2531-77B0-2F09F6FE9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BDAE4-A718-497F-BD43-B43AF474C268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10249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D3E923-775B-D8EC-FF4B-3DDC3AFD9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52847E4-492A-95DC-5D59-039E08D15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10D13-5421-45FB-91B5-734B751F6B9F}" type="datetimeFigureOut">
              <a:rPr lang="de-CH" smtClean="0"/>
              <a:t>04.03.2025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3C856EF-90BD-0555-A066-3E8E5088B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9A5788B-7EEB-5B3C-AC79-CD184491D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BDAE4-A718-497F-BD43-B43AF474C268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67216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4557729-56D6-01FF-401B-992795C76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10D13-5421-45FB-91B5-734B751F6B9F}" type="datetimeFigureOut">
              <a:rPr lang="de-CH" smtClean="0"/>
              <a:t>04.03.2025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C75B688-60A1-2AC6-810E-3C23DFBE0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D1541AF-4BF3-347D-E2D9-907E598CC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BDAE4-A718-497F-BD43-B43AF474C268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12153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CC01A4-CEF4-1B3D-EC06-0BCA2EBD6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ABD4E86-C316-702D-4F95-D517C5880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F7AE787-D17A-1F6B-739F-81DBF6CC5C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4C0738F-F3A3-EC28-2DCB-855D41A97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10D13-5421-45FB-91B5-734B751F6B9F}" type="datetimeFigureOut">
              <a:rPr lang="de-CH" smtClean="0"/>
              <a:t>04.03.2025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AD3D545-BDDB-FAFE-F414-360A35B53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818B26F-EF6D-E2D6-36CB-0CD02EE8F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BDAE4-A718-497F-BD43-B43AF474C268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32075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B2F377-5363-4F26-DD65-995B8BBFF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C4EB9E9-7467-1B5B-7871-69B067F38A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DFCF597-CCFA-87F4-1E87-D8AC3972B1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1AA0D94-1842-7E41-6AE7-DD9D3222E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10D13-5421-45FB-91B5-734B751F6B9F}" type="datetimeFigureOut">
              <a:rPr lang="de-CH" smtClean="0"/>
              <a:t>04.03.2025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879EA5E-E61C-F281-3432-2313F9352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905BAFC-B7AF-EB71-DF5E-0EAEB79ED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BDAE4-A718-497F-BD43-B43AF474C268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97363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3A89533-60CD-794B-3FBA-F058E3EF0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34CA1A1-C3C3-B3DB-4411-8DF743E59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5CB84B5-E7AB-C6B5-F5FB-08640027F8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5010D13-5421-45FB-91B5-734B751F6B9F}" type="datetimeFigureOut">
              <a:rPr lang="de-CH" smtClean="0"/>
              <a:t>04.03.2025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18A8D61-7978-8771-A1D9-FBD7A89576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CE70503-5F6E-E08D-8F1C-C40B681674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D6BDAE4-A718-497F-BD43-B43AF474C268}" type="slidenum">
              <a:rPr lang="de-CH" smtClean="0"/>
              <a:t>‹#›</a:t>
            </a:fld>
            <a:endParaRPr lang="de-CH"/>
          </a:p>
        </p:txBody>
      </p:sp>
      <p:pic>
        <p:nvPicPr>
          <p:cNvPr id="7" name="Grafik 6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36083A9F-2A7E-B057-2D68-0A4DD2886B80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5188" y="5818923"/>
            <a:ext cx="2286000" cy="858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016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1" r:id="rId1"/>
    <p:sldLayoutId id="2147483872" r:id="rId2"/>
    <p:sldLayoutId id="2147483873" r:id="rId3"/>
    <p:sldLayoutId id="2147483874" r:id="rId4"/>
    <p:sldLayoutId id="2147483875" r:id="rId5"/>
    <p:sldLayoutId id="2147483876" r:id="rId6"/>
    <p:sldLayoutId id="2147483877" r:id="rId7"/>
    <p:sldLayoutId id="2147483878" r:id="rId8"/>
    <p:sldLayoutId id="2147483879" r:id="rId9"/>
    <p:sldLayoutId id="2147483880" r:id="rId10"/>
    <p:sldLayoutId id="214748388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B46F7-AF12-84BE-71BA-E6EC009D5A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44968"/>
            <a:ext cx="9144000" cy="1091381"/>
          </a:xfrm>
        </p:spPr>
        <p:txBody>
          <a:bodyPr anchor="b">
            <a:noAutofit/>
          </a:bodyPr>
          <a:lstStyle/>
          <a:p>
            <a:pPr algn="ctr"/>
            <a:r>
              <a:rPr lang="de-CH" sz="8800">
                <a:latin typeface="Nordique Inline" panose="020F0502020204030204" pitchFamily="2" charset="0"/>
                <a:cs typeface="Aharoni" panose="020F0502020204030204" pitchFamily="2" charset="-79"/>
              </a:rPr>
              <a:t>iGOAT</a:t>
            </a:r>
            <a:endParaRPr lang="de-CH" sz="8800" dirty="0">
              <a:latin typeface="Nordique Inline" panose="020F0502020204030204" pitchFamily="2" charset="0"/>
              <a:cs typeface="Aharoni" panose="020F0502020204030204" pitchFamily="2" charset="-79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7FD9A6-903D-AF93-8A90-9397885646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19546" y="3220097"/>
            <a:ext cx="6752908" cy="1091381"/>
          </a:xfrm>
        </p:spPr>
        <p:txBody>
          <a:bodyPr>
            <a:normAutofit/>
          </a:bodyPr>
          <a:lstStyle/>
          <a:p>
            <a:pPr algn="ctr"/>
            <a:r>
              <a:rPr lang="de-CH" sz="2400" b="1"/>
              <a:t>one Goat saw it coming</a:t>
            </a:r>
            <a:endParaRPr lang="de-CH" sz="2400" b="1" dirty="0"/>
          </a:p>
        </p:txBody>
      </p:sp>
    </p:spTree>
    <p:extLst>
      <p:ext uri="{BB962C8B-B14F-4D97-AF65-F5344CB8AC3E}">
        <p14:creationId xmlns:p14="http://schemas.microsoft.com/office/powerpoint/2010/main" val="26951163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16C77-C3F7-6666-79EA-7AD490CF5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83690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/>
              <a:t>Vielen</a:t>
            </a:r>
            <a:r>
              <a:rPr lang="en-US" dirty="0"/>
              <a:t> Dank </a:t>
            </a:r>
            <a:r>
              <a:rPr lang="en-US" dirty="0" err="1"/>
              <a:t>fürs</a:t>
            </a:r>
            <a:r>
              <a:rPr lang="en-US" dirty="0"/>
              <a:t> </a:t>
            </a:r>
            <a:r>
              <a:rPr lang="en-US" dirty="0" err="1"/>
              <a:t>Zuhören</a:t>
            </a:r>
            <a:r>
              <a:rPr lang="en-US" dirty="0"/>
              <a:t>!</a:t>
            </a:r>
            <a:br>
              <a:rPr lang="en-US" dirty="0"/>
            </a:br>
            <a:br>
              <a:rPr lang="en-US" dirty="0"/>
            </a:br>
            <a:r>
              <a:rPr lang="en-US" dirty="0" err="1"/>
              <a:t>Fragen</a:t>
            </a:r>
            <a:r>
              <a:rPr lang="en-US" dirty="0"/>
              <a:t>?</a:t>
            </a:r>
            <a:endParaRPr lang="en-CH" dirty="0"/>
          </a:p>
        </p:txBody>
      </p:sp>
      <p:pic>
        <p:nvPicPr>
          <p:cNvPr id="4" name="Picture 3" descr="A goat with a goat's mouth wide open&#10;&#10;AI-generated content may be incorrect.">
            <a:extLst>
              <a:ext uri="{FF2B5EF4-FFF2-40B4-BE49-F238E27FC236}">
                <a16:creationId xmlns:a16="http://schemas.microsoft.com/office/drawing/2014/main" id="{79F82487-2AB2-CB16-AD18-5A51009F24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7382" y="2610130"/>
            <a:ext cx="3877235" cy="3877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537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98712830-2275-87E2-48B7-EE01B4F325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3217" y="1808491"/>
            <a:ext cx="8625566" cy="3241018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0A07CD2-1276-86E4-7FE3-549A57823054}"/>
              </a:ext>
            </a:extLst>
          </p:cNvPr>
          <p:cNvSpPr/>
          <p:nvPr/>
        </p:nvSpPr>
        <p:spPr>
          <a:xfrm>
            <a:off x="9567761" y="5548894"/>
            <a:ext cx="2578190" cy="12235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063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7AC869-3E7E-28FA-F3F0-129D3D3E0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55256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de-CH" sz="6000" dirty="0"/>
              <a:t>Was ist </a:t>
            </a:r>
            <a:r>
              <a:rPr lang="de-CH" sz="6000" dirty="0" err="1"/>
              <a:t>iGOAT</a:t>
            </a:r>
            <a:r>
              <a:rPr lang="de-CH" sz="6000" dirty="0"/>
              <a:t>?</a:t>
            </a:r>
          </a:p>
        </p:txBody>
      </p:sp>
      <p:pic>
        <p:nvPicPr>
          <p:cNvPr id="5" name="Content Placeholder 4" descr="A goat standing on gravel&#10;&#10;AI-generated content may be incorrect.">
            <a:extLst>
              <a:ext uri="{FF2B5EF4-FFF2-40B4-BE49-F238E27FC236}">
                <a16:creationId xmlns:a16="http://schemas.microsoft.com/office/drawing/2014/main" id="{A84E7106-1DFE-7858-DE2A-206D3B324B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0067" y="2878123"/>
            <a:ext cx="2891864" cy="2893169"/>
          </a:xfrm>
        </p:spPr>
      </p:pic>
    </p:spTree>
    <p:extLst>
      <p:ext uri="{BB962C8B-B14F-4D97-AF65-F5344CB8AC3E}">
        <p14:creationId xmlns:p14="http://schemas.microsoft.com/office/powerpoint/2010/main" val="3480364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4DB53-A8AF-FD2E-3337-9C28BB88E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862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de-CH" sz="5400" dirty="0"/>
              <a:t>Ziel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5372A2-E50A-3BB5-060D-935105E5F6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65175"/>
          </a:xfrm>
        </p:spPr>
        <p:txBody>
          <a:bodyPr>
            <a:normAutofit/>
          </a:bodyPr>
          <a:lstStyle/>
          <a:p>
            <a:pPr algn="ctr"/>
            <a:r>
              <a:rPr lang="de-CH" sz="3200" dirty="0"/>
              <a:t>Roboter und Ziegen wollen fliehen.</a:t>
            </a:r>
          </a:p>
        </p:txBody>
      </p:sp>
      <p:pic>
        <p:nvPicPr>
          <p:cNvPr id="3074" name="Picture 2" descr="Running Officer Earl | Know Your Meme">
            <a:extLst>
              <a:ext uri="{FF2B5EF4-FFF2-40B4-BE49-F238E27FC236}">
                <a16:creationId xmlns:a16="http://schemas.microsoft.com/office/drawing/2014/main" id="{6AB2561A-5227-D4BA-680E-12A65A17F7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923" y="3080687"/>
            <a:ext cx="5710151" cy="3221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6278E99-E9A3-C57D-0558-950FAB8D2D11}"/>
              </a:ext>
            </a:extLst>
          </p:cNvPr>
          <p:cNvSpPr txBox="1">
            <a:spLocks/>
          </p:cNvSpPr>
          <p:nvPr/>
        </p:nvSpPr>
        <p:spPr>
          <a:xfrm>
            <a:off x="838199" y="2417297"/>
            <a:ext cx="10515600" cy="765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3200" dirty="0"/>
              <a:t>Der Security </a:t>
            </a:r>
            <a:r>
              <a:rPr lang="de-DE" sz="3200" dirty="0" err="1"/>
              <a:t>Guard</a:t>
            </a:r>
            <a:r>
              <a:rPr lang="de-DE" sz="3200" dirty="0"/>
              <a:t> will sie fangen</a:t>
            </a:r>
          </a:p>
          <a:p>
            <a:pPr algn="ctr"/>
            <a:endParaRPr lang="de-CH" sz="3200" dirty="0"/>
          </a:p>
        </p:txBody>
      </p:sp>
    </p:spTree>
    <p:extLst>
      <p:ext uri="{BB962C8B-B14F-4D97-AF65-F5344CB8AC3E}">
        <p14:creationId xmlns:p14="http://schemas.microsoft.com/office/powerpoint/2010/main" val="3916567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CF749-BCC7-F1D4-6C82-DEB002A88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5027" y="137127"/>
            <a:ext cx="2221577" cy="1087819"/>
          </a:xfrm>
        </p:spPr>
        <p:txBody>
          <a:bodyPr anchor="b">
            <a:normAutofit/>
          </a:bodyPr>
          <a:lstStyle/>
          <a:p>
            <a:pPr algn="ctr"/>
            <a:r>
              <a:rPr lang="de-CH" dirty="0"/>
              <a:t>Konzept</a:t>
            </a:r>
          </a:p>
        </p:txBody>
      </p:sp>
      <p:pic>
        <p:nvPicPr>
          <p:cNvPr id="4" name="Content Placeholder 4" descr="A maze with text on it&#10;&#10;AI-generated content may be incorrect.">
            <a:extLst>
              <a:ext uri="{FF2B5EF4-FFF2-40B4-BE49-F238E27FC236}">
                <a16:creationId xmlns:a16="http://schemas.microsoft.com/office/drawing/2014/main" id="{34E376A3-6FD8-9FD1-32D3-49DCEA7FC8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3260" y="1224946"/>
            <a:ext cx="7545479" cy="4734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610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BCCA7-087F-56A7-C954-979198940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8747"/>
            <a:ext cx="10515600" cy="1325563"/>
          </a:xfrm>
        </p:spPr>
        <p:txBody>
          <a:bodyPr/>
          <a:lstStyle/>
          <a:p>
            <a:pPr algn="ctr"/>
            <a:r>
              <a:rPr lang="de-CH" dirty="0"/>
              <a:t>Spielmechanik</a:t>
            </a:r>
          </a:p>
        </p:txBody>
      </p:sp>
      <p:pic>
        <p:nvPicPr>
          <p:cNvPr id="4" name="Picture 3" descr="A yellow and blue circle&#10;&#10;AI-generated content may be incorrect.">
            <a:extLst>
              <a:ext uri="{FF2B5EF4-FFF2-40B4-BE49-F238E27FC236}">
                <a16:creationId xmlns:a16="http://schemas.microsoft.com/office/drawing/2014/main" id="{48729E32-B86E-06B2-56D5-89C95FC1C4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8514" y="1681553"/>
            <a:ext cx="3598385" cy="3494891"/>
          </a:xfrm>
          <a:prstGeom prst="rect">
            <a:avLst/>
          </a:prstGeom>
        </p:spPr>
      </p:pic>
      <p:pic>
        <p:nvPicPr>
          <p:cNvPr id="6" name="Picture 5" descr="A blue and yellow circle with a black background&#10;&#10;AI-generated content may be incorrect.">
            <a:extLst>
              <a:ext uri="{FF2B5EF4-FFF2-40B4-BE49-F238E27FC236}">
                <a16:creationId xmlns:a16="http://schemas.microsoft.com/office/drawing/2014/main" id="{504216DD-0197-3C02-B1E3-5D8551BA5F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7021" y="2145789"/>
            <a:ext cx="2740158" cy="256642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9E8E2D7-5D2D-FD8B-3164-550D292A6757}"/>
              </a:ext>
            </a:extLst>
          </p:cNvPr>
          <p:cNvSpPr txBox="1"/>
          <p:nvPr/>
        </p:nvSpPr>
        <p:spPr>
          <a:xfrm>
            <a:off x="2214253" y="5283687"/>
            <a:ext cx="25056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+mj-lt"/>
                <a:ea typeface="+mj-ea"/>
                <a:cs typeface="+mj-cs"/>
              </a:rPr>
              <a:t>Security Guard</a:t>
            </a:r>
            <a:endParaRPr lang="en-CH" sz="2800" dirty="0">
              <a:latin typeface="+mj-lt"/>
              <a:ea typeface="+mj-ea"/>
              <a:cs typeface="+mj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93485A-16EB-770E-C1A9-9982823B7158}"/>
              </a:ext>
            </a:extLst>
          </p:cNvPr>
          <p:cNvSpPr txBox="1"/>
          <p:nvPr/>
        </p:nvSpPr>
        <p:spPr>
          <a:xfrm>
            <a:off x="7246422" y="5283687"/>
            <a:ext cx="25056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>
                <a:latin typeface="+mj-lt"/>
                <a:ea typeface="+mj-ea"/>
                <a:cs typeface="+mj-cs"/>
              </a:rPr>
              <a:t>Ziegen</a:t>
            </a:r>
            <a:endParaRPr lang="en-CH" sz="28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863895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F30C6-DFCA-3410-3CEC-C71948247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CH" dirty="0"/>
              <a:t>Networking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7D31D-37DD-4BA9-3542-5F9EA3E80B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62903" cy="30475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CH" sz="2400" dirty="0"/>
              <a:t>Client:</a:t>
            </a:r>
          </a:p>
          <a:p>
            <a:r>
              <a:rPr lang="de-CH" sz="2400" dirty="0"/>
              <a:t>User Input Handling</a:t>
            </a:r>
          </a:p>
          <a:p>
            <a:r>
              <a:rPr lang="de-CH" sz="2400" dirty="0"/>
              <a:t>Status des lokalen Spielers updaten</a:t>
            </a:r>
          </a:p>
          <a:p>
            <a:r>
              <a:rPr lang="de-CH" sz="2400" dirty="0"/>
              <a:t>Aktionen des Spielers an Server schicken</a:t>
            </a:r>
          </a:p>
          <a:p>
            <a:r>
              <a:rPr lang="de-CH" sz="2400" dirty="0"/>
              <a:t>Game State vom Server erhalten, lokal entsprechend updaten</a:t>
            </a:r>
          </a:p>
          <a:p>
            <a:endParaRPr lang="de-CH" sz="2400" dirty="0"/>
          </a:p>
          <a:p>
            <a:endParaRPr lang="de-CH" dirty="0"/>
          </a:p>
          <a:p>
            <a:pPr lvl="2"/>
            <a:endParaRPr lang="de-CH" dirty="0"/>
          </a:p>
          <a:p>
            <a:endParaRPr lang="de-CH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FB81CB-6890-36ED-56AE-E1D46E003473}"/>
              </a:ext>
            </a:extLst>
          </p:cNvPr>
          <p:cNvSpPr txBox="1"/>
          <p:nvPr/>
        </p:nvSpPr>
        <p:spPr>
          <a:xfrm>
            <a:off x="6201103" y="1825625"/>
            <a:ext cx="5362903" cy="1348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de-CH" sz="2400" dirty="0"/>
              <a:t>Server: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de-CH" sz="2400" dirty="0"/>
              <a:t>Game State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de-CH" sz="2400" dirty="0"/>
              <a:t>Client Communication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8BFEDF-2396-8E35-A316-A62A6D0A4F2F}"/>
              </a:ext>
            </a:extLst>
          </p:cNvPr>
          <p:cNvSpPr txBox="1"/>
          <p:nvPr/>
        </p:nvSpPr>
        <p:spPr>
          <a:xfrm>
            <a:off x="2779058" y="4873207"/>
            <a:ext cx="66338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UDP &amp; TCP</a:t>
            </a:r>
            <a:endParaRPr lang="en-CH" sz="3200" dirty="0"/>
          </a:p>
        </p:txBody>
      </p:sp>
      <p:pic>
        <p:nvPicPr>
          <p:cNvPr id="4098" name="Picture 2" descr="Umm actually Meme Generator - Imgflip">
            <a:extLst>
              <a:ext uri="{FF2B5EF4-FFF2-40B4-BE49-F238E27FC236}">
                <a16:creationId xmlns:a16="http://schemas.microsoft.com/office/drawing/2014/main" id="{203E8B06-9BED-9033-3447-9450A41107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233376"/>
            <a:ext cx="1671529" cy="1624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0290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162BA-CDE1-A263-3BCD-816BF8379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CH" dirty="0"/>
              <a:t>Software </a:t>
            </a:r>
            <a:r>
              <a:rPr lang="de-CH" dirty="0" err="1"/>
              <a:t>Requirements</a:t>
            </a:r>
            <a:endParaRPr lang="de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D42E3-75BB-1D47-8ABA-C34003DC94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Echtzeitkommunikation</a:t>
            </a:r>
          </a:p>
          <a:p>
            <a:r>
              <a:rPr lang="de-CH" dirty="0"/>
              <a:t>Exklusiver Chat für die Ziegen</a:t>
            </a:r>
          </a:p>
          <a:p>
            <a:r>
              <a:rPr lang="de-CH" dirty="0"/>
              <a:t>Rollenzuteilung</a:t>
            </a:r>
          </a:p>
          <a:p>
            <a:r>
              <a:rPr lang="de-CH" dirty="0" err="1"/>
              <a:t>Render</a:t>
            </a:r>
            <a:r>
              <a:rPr lang="de-CH" dirty="0"/>
              <a:t>-Engine</a:t>
            </a:r>
          </a:p>
        </p:txBody>
      </p:sp>
    </p:spTree>
    <p:extLst>
      <p:ext uri="{BB962C8B-B14F-4D97-AF65-F5344CB8AC3E}">
        <p14:creationId xmlns:p14="http://schemas.microsoft.com/office/powerpoint/2010/main" val="25924213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08E71-3C64-7CEF-82DB-7479165A6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CH" dirty="0"/>
              <a:t>Projekt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37BB7-070E-2394-E546-8FBC515CEF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  <p:pic>
        <p:nvPicPr>
          <p:cNvPr id="6146" name="Picture 2" descr="Where Is The Willem Dafoe Looking Up Meme From?">
            <a:extLst>
              <a:ext uri="{FF2B5EF4-FFF2-40B4-BE49-F238E27FC236}">
                <a16:creationId xmlns:a16="http://schemas.microsoft.com/office/drawing/2014/main" id="{8EDE2A16-FABC-4C4A-AFC0-A62EC060DF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6283" y="4001294"/>
            <a:ext cx="5159433" cy="2579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2747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85</Words>
  <Application>Microsoft Office PowerPoint</Application>
  <PresentationFormat>Widescreen</PresentationFormat>
  <Paragraphs>30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Aptos</vt:lpstr>
      <vt:lpstr>Aptos Display</vt:lpstr>
      <vt:lpstr>Arial</vt:lpstr>
      <vt:lpstr>Nordique Inline</vt:lpstr>
      <vt:lpstr>Office</vt:lpstr>
      <vt:lpstr>iGOAT</vt:lpstr>
      <vt:lpstr>PowerPoint Presentation</vt:lpstr>
      <vt:lpstr>Was ist iGOAT?</vt:lpstr>
      <vt:lpstr>Ziel</vt:lpstr>
      <vt:lpstr>Konzept</vt:lpstr>
      <vt:lpstr>Spielmechanik</vt:lpstr>
      <vt:lpstr>Networking</vt:lpstr>
      <vt:lpstr>Software Requirements</vt:lpstr>
      <vt:lpstr>Projekt Plan</vt:lpstr>
      <vt:lpstr>Vielen Dank fürs Zuhören!  Fragen?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Nicolas Berger</dc:creator>
  <cp:lastModifiedBy>Jonas Flueckiger</cp:lastModifiedBy>
  <cp:revision>31</cp:revision>
  <dcterms:created xsi:type="dcterms:W3CDTF">2025-02-27T11:07:44Z</dcterms:created>
  <dcterms:modified xsi:type="dcterms:W3CDTF">2025-03-04T19:14:14Z</dcterms:modified>
</cp:coreProperties>
</file>