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3"/>
  </p:notesMasterIdLst>
  <p:sldIdLst>
    <p:sldId id="256" r:id="rId2"/>
    <p:sldId id="265" r:id="rId3"/>
    <p:sldId id="266" r:id="rId4"/>
    <p:sldId id="263" r:id="rId5"/>
    <p:sldId id="262" r:id="rId6"/>
    <p:sldId id="264" r:id="rId7"/>
    <p:sldId id="259" r:id="rId8"/>
    <p:sldId id="258" r:id="rId9"/>
    <p:sldId id="261" r:id="rId10"/>
    <p:sldId id="269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2"/>
    <p:restoredTop sz="94694"/>
  </p:normalViewPr>
  <p:slideViewPr>
    <p:cSldViewPr snapToGrid="0">
      <p:cViewPr varScale="1">
        <p:scale>
          <a:sx n="138" d="100"/>
          <a:sy n="138" d="100"/>
        </p:scale>
        <p:origin x="6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7565-D9A9-42DC-8E72-54DE571BFA9D}" type="datetimeFigureOut">
              <a:rPr lang="de-CH" smtClean="0"/>
              <a:t>06.03.25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077F-0BF6-4AB1-A0A2-447321C31DA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7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7077F-0BF6-4AB1-A0A2-447321C31DA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2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93F1-0B0A-F699-87D5-043ECEC2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C7FBEC-D2ED-4A3A-2A43-288719B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E6B0A-FE30-F126-D1E6-9B5EDCC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06.03.25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E44B8-9436-EAC6-66B1-AFB788B1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A8E74-10E1-2E49-05A5-411FDB7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9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C2771-7820-12F4-9A09-6BF2428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4FDB4-3804-FFB3-1C3E-B1E997B0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3D24-2E65-8869-285B-EBD2B51A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06.03.25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428-50B1-0997-FA6D-CB53876F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DF9E6-BD68-7FAF-58CD-E964C13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8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5EEF6F-8683-C40F-2A46-2D2E5AA2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14663-C49D-5D05-9DB4-08D568260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B01C4-8F57-A0C1-BD13-5DF0B36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06.03.25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D9047-9E1F-3818-53CF-2D17CD4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EDD83-C6CF-89E8-C13E-D691C91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5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A669-4FC9-2F8C-DC1A-6ACFD8F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165B-02C8-478C-CC51-5E10E9A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0012-6C1D-FEAE-AF84-65D4B33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06.03.25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8297-D085-D392-9142-11E7FAD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54461-DBEC-B39C-81AE-ADDD4FBA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2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15210-3EA8-7492-1D17-9CD8392D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B018D-5D8C-8ACA-42BC-3F147026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F7E15-D69D-F106-8F43-26CF899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06.03.25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3AF3D-BE65-3456-7281-8EF41F1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C85DE-56AA-DC0E-1ECD-81C08C8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4D7CA-CCB8-DB11-5910-3500C1C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A9555-D65A-7677-DA87-0D5A0D0A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2BD76-6469-B30F-7C37-73CA4C2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7BCD8-86DC-891D-C917-23E40C8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06.03.25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D1B1-BC23-BDF7-4BF4-E44FAC0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71644-D45C-7A9A-3F40-FDEDB8B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8586D-F67F-EC0A-E182-A940B2A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9345A-0C71-3837-A99E-C1535286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3BFE0-43B1-3800-1226-6821F9A1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DE33E2-2380-EAC0-CB0A-704B5661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CECB-54BE-E36C-9B77-5EE1D199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78FD65-CFB3-B94C-C001-D548ECE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06.03.25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F65F9-2BC8-9E9E-C1FA-51ED3148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6DB65-1954-2531-77B0-2F09F6F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2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3E923-775B-D8EC-FF4B-3DDC3AF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847E4-492A-95DC-5D59-039E08D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06.03.25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856EF-90BD-0555-A066-3E8E508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5788B-7EEB-5B3C-AC79-CD18449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557729-56D6-01FF-401B-992795C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06.03.25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75B688-60A1-2AC6-810E-3C23DFB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541AF-4BF3-347D-E2D9-907E598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1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C01A4-CEF4-1B3D-EC06-0BCA2EBD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D4E86-C316-702D-4F95-D517C58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AE787-D17A-1F6B-739F-81DBF6CC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0738F-F3A3-EC28-2DCB-855D41A9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06.03.25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3D545-BDDB-FAFE-F414-360A35B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8B26F-EF6D-E2D6-36CB-0CD02EE8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0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F377-5363-4F26-DD65-995B8BB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EB9E9-7467-1B5B-7871-69B067F3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CF597-CCFA-87F4-1E87-D8AC3972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A0D94-1842-7E41-6AE7-DD9D322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06.03.25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9EA5E-E61C-F281-3432-2313F935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5BAFC-B7AF-EB71-DF5E-0EAEB79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3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89533-60CD-794B-3FBA-F058E3E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CA1A1-C3C3-B3DB-4411-8DF743E5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B84B5-E7AB-C6B5-F5FB-08640027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06.03.25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A8D61-7978-8771-A1D9-FBD7A895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70503-5F6E-E08D-8F1C-C40B68167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Grafik 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083A9F-2A7E-B057-2D68-0A4DD2886B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5818923"/>
            <a:ext cx="2286000" cy="8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4968"/>
            <a:ext cx="9144000" cy="1091381"/>
          </a:xfrm>
        </p:spPr>
        <p:txBody>
          <a:bodyPr anchor="b">
            <a:noAutofit/>
          </a:bodyPr>
          <a:lstStyle/>
          <a:p>
            <a:pPr algn="ctr"/>
            <a:r>
              <a:rPr lang="de-CH" sz="8800">
                <a:latin typeface="Nordique Inline" panose="020F0502020204030204" pitchFamily="2" charset="0"/>
                <a:cs typeface="Aharoni" panose="020F0502020204030204" pitchFamily="2" charset="-79"/>
              </a:rPr>
              <a:t>iGOAT</a:t>
            </a:r>
            <a:endParaRPr lang="de-CH" sz="8800" dirty="0">
              <a:latin typeface="Nordique Inline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3220097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CH" sz="2400" b="1"/>
              <a:t>one Goat saw it coming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11ABC-1AC3-632D-FFAB-3D4795BA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Aufgabenteilung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3EFDD-0028-8DC7-C182-3328F8E1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020"/>
            <a:ext cx="7956665" cy="3639373"/>
          </a:xfrm>
        </p:spPr>
        <p:txBody>
          <a:bodyPr>
            <a:noAutofit/>
          </a:bodyPr>
          <a:lstStyle/>
          <a:p>
            <a:r>
              <a:rPr lang="de-CH" dirty="0"/>
              <a:t>Client: Jonas, Marvin</a:t>
            </a:r>
          </a:p>
          <a:p>
            <a:r>
              <a:rPr lang="de-CH" dirty="0"/>
              <a:t>Server: Max, Nicolas</a:t>
            </a:r>
          </a:p>
          <a:p>
            <a:r>
              <a:rPr lang="de-CH" dirty="0" err="1"/>
              <a:t>Map</a:t>
            </a:r>
            <a:r>
              <a:rPr lang="de-CH" dirty="0"/>
              <a:t>-Design: Max</a:t>
            </a:r>
          </a:p>
          <a:p>
            <a:r>
              <a:rPr lang="de-CH" dirty="0" err="1"/>
              <a:t>Balancing</a:t>
            </a:r>
            <a:r>
              <a:rPr lang="de-CH" dirty="0"/>
              <a:t>: Nicolas</a:t>
            </a:r>
          </a:p>
          <a:p>
            <a:r>
              <a:rPr lang="de-CH" dirty="0"/>
              <a:t>Graphics: Jonas</a:t>
            </a:r>
          </a:p>
          <a:p>
            <a:r>
              <a:rPr lang="de-CH" dirty="0"/>
              <a:t>Diary: Marvin</a:t>
            </a:r>
          </a:p>
          <a:p>
            <a:r>
              <a:rPr lang="de-CH" dirty="0"/>
              <a:t>Unit-Test: Alle</a:t>
            </a:r>
          </a:p>
        </p:txBody>
      </p:sp>
      <p:pic>
        <p:nvPicPr>
          <p:cNvPr id="1026" name="Picture 2" descr="Playboi Carti Standing Goat | SiIvaGunner Wiki | Fandom">
            <a:extLst>
              <a:ext uri="{FF2B5EF4-FFF2-40B4-BE49-F238E27FC236}">
                <a16:creationId xmlns:a16="http://schemas.microsoft.com/office/drawing/2014/main" id="{3785E0F4-A879-49D2-D6BC-6D2C9CBDE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532" y="1609313"/>
            <a:ext cx="2047147" cy="363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6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6C77-C3F7-6666-79EA-7AD490CF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69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fürs</a:t>
            </a:r>
            <a:r>
              <a:rPr lang="en-US" dirty="0"/>
              <a:t> </a:t>
            </a:r>
            <a:r>
              <a:rPr lang="en-US" dirty="0" err="1"/>
              <a:t>Zuhören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Fragen</a:t>
            </a:r>
            <a:r>
              <a:rPr lang="en-US" dirty="0"/>
              <a:t>?</a:t>
            </a:r>
            <a:endParaRPr lang="en-CH" dirty="0"/>
          </a:p>
        </p:txBody>
      </p:sp>
      <p:pic>
        <p:nvPicPr>
          <p:cNvPr id="4" name="Picture 3" descr="A goat with a goat's mouth wide open&#10;&#10;AI-generated content may be incorrect.">
            <a:extLst>
              <a:ext uri="{FF2B5EF4-FFF2-40B4-BE49-F238E27FC236}">
                <a16:creationId xmlns:a16="http://schemas.microsoft.com/office/drawing/2014/main" id="{79F82487-2AB2-CB16-AD18-5A51009F2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82" y="2610130"/>
            <a:ext cx="3877235" cy="38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712830-2275-87E2-48B7-EE01B4F3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7" y="1808491"/>
            <a:ext cx="8625566" cy="3241018"/>
          </a:xfrm>
        </p:spPr>
      </p:pic>
      <p:pic>
        <p:nvPicPr>
          <p:cNvPr id="2050" name="Picture 2" descr="I googled &quot;white background&quot; and saved this image. Later, I found out this  is not a real white background... (zoom in) : r/mildlyinfuriating">
            <a:extLst>
              <a:ext uri="{FF2B5EF4-FFF2-40B4-BE49-F238E27FC236}">
                <a16:creationId xmlns:a16="http://schemas.microsoft.com/office/drawing/2014/main" id="{91615CCA-037B-F654-1176-24AB8299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138" y="5358574"/>
            <a:ext cx="2565862" cy="14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AC869-3E7E-28FA-F3F0-129D3D3E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25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6000" dirty="0"/>
              <a:t>Was ist </a:t>
            </a:r>
            <a:r>
              <a:rPr lang="de-CH" sz="6000" dirty="0" err="1"/>
              <a:t>iGOAT</a:t>
            </a:r>
            <a:r>
              <a:rPr lang="de-CH" sz="6000" dirty="0"/>
              <a:t>?</a:t>
            </a:r>
          </a:p>
        </p:txBody>
      </p:sp>
      <p:pic>
        <p:nvPicPr>
          <p:cNvPr id="5" name="Content Placeholder 4" descr="A goat standing on gravel&#10;&#10;AI-generated content may be incorrect.">
            <a:extLst>
              <a:ext uri="{FF2B5EF4-FFF2-40B4-BE49-F238E27FC236}">
                <a16:creationId xmlns:a16="http://schemas.microsoft.com/office/drawing/2014/main" id="{A84E7106-1DFE-7858-DE2A-206D3B324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67" y="2878123"/>
            <a:ext cx="2891864" cy="2893169"/>
          </a:xfrm>
        </p:spPr>
      </p:pic>
    </p:spTree>
    <p:extLst>
      <p:ext uri="{BB962C8B-B14F-4D97-AF65-F5344CB8AC3E}">
        <p14:creationId xmlns:p14="http://schemas.microsoft.com/office/powerpoint/2010/main" val="348036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5400" dirty="0"/>
              <a:t>Ziel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72A2-E50A-3BB5-060D-935105E5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5175"/>
          </a:xfrm>
        </p:spPr>
        <p:txBody>
          <a:bodyPr>
            <a:normAutofit/>
          </a:bodyPr>
          <a:lstStyle/>
          <a:p>
            <a:pPr algn="ctr"/>
            <a:r>
              <a:rPr lang="de-CH" sz="3200" dirty="0"/>
              <a:t>Roboter und Ziegen wollen fliehen</a:t>
            </a:r>
          </a:p>
        </p:txBody>
      </p:sp>
      <p:pic>
        <p:nvPicPr>
          <p:cNvPr id="3074" name="Picture 2" descr="Running Officer Earl | Know Your Meme">
            <a:extLst>
              <a:ext uri="{FF2B5EF4-FFF2-40B4-BE49-F238E27FC236}">
                <a16:creationId xmlns:a16="http://schemas.microsoft.com/office/drawing/2014/main" id="{6AB2561A-5227-D4BA-680E-12A65A17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23" y="3080687"/>
            <a:ext cx="5710151" cy="32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78E99-E9A3-C57D-0558-950FAB8D2D11}"/>
              </a:ext>
            </a:extLst>
          </p:cNvPr>
          <p:cNvSpPr txBox="1">
            <a:spLocks/>
          </p:cNvSpPr>
          <p:nvPr/>
        </p:nvSpPr>
        <p:spPr>
          <a:xfrm>
            <a:off x="838199" y="2417297"/>
            <a:ext cx="10515600" cy="76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Der Security </a:t>
            </a:r>
            <a:r>
              <a:rPr lang="de-DE" sz="3200" dirty="0" err="1"/>
              <a:t>Guard</a:t>
            </a:r>
            <a:r>
              <a:rPr lang="de-DE" sz="3200" dirty="0"/>
              <a:t> will sie fangen</a:t>
            </a:r>
          </a:p>
          <a:p>
            <a:pPr algn="ctr"/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F749-BCC7-F1D4-6C82-DEB002A8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027" y="137127"/>
            <a:ext cx="2221577" cy="1087819"/>
          </a:xfrm>
        </p:spPr>
        <p:txBody>
          <a:bodyPr anchor="b">
            <a:normAutofit/>
          </a:bodyPr>
          <a:lstStyle/>
          <a:p>
            <a:pPr algn="ctr"/>
            <a:r>
              <a:rPr lang="de-CH" dirty="0"/>
              <a:t>Konzept</a:t>
            </a:r>
          </a:p>
        </p:txBody>
      </p:sp>
      <p:pic>
        <p:nvPicPr>
          <p:cNvPr id="4" name="Content Placeholder 4" descr="A maze with text on it&#10;&#10;AI-generated content may be incorrect.">
            <a:extLst>
              <a:ext uri="{FF2B5EF4-FFF2-40B4-BE49-F238E27FC236}">
                <a16:creationId xmlns:a16="http://schemas.microsoft.com/office/drawing/2014/main" id="{34E376A3-6FD8-9FD1-32D3-49DCEA7F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60" y="1224946"/>
            <a:ext cx="7545479" cy="47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CCA7-087F-56A7-C954-97919894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47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Spielmechanik</a:t>
            </a:r>
          </a:p>
        </p:txBody>
      </p:sp>
      <p:pic>
        <p:nvPicPr>
          <p:cNvPr id="4" name="Picture 3" descr="A yellow and blue circle&#10;&#10;AI-generated content may be incorrect.">
            <a:extLst>
              <a:ext uri="{FF2B5EF4-FFF2-40B4-BE49-F238E27FC236}">
                <a16:creationId xmlns:a16="http://schemas.microsoft.com/office/drawing/2014/main" id="{48729E32-B86E-06B2-56D5-89C95FC1C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1681553"/>
            <a:ext cx="3598385" cy="3494891"/>
          </a:xfrm>
          <a:prstGeom prst="rect">
            <a:avLst/>
          </a:prstGeom>
        </p:spPr>
      </p:pic>
      <p:pic>
        <p:nvPicPr>
          <p:cNvPr id="6" name="Picture 5" descr="A blue and yellow circle with a black background&#10;&#10;AI-generated content may be incorrect.">
            <a:extLst>
              <a:ext uri="{FF2B5EF4-FFF2-40B4-BE49-F238E27FC236}">
                <a16:creationId xmlns:a16="http://schemas.microsoft.com/office/drawing/2014/main" id="{504216DD-0197-3C02-B1E3-5D8551BA5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21" y="2145789"/>
            <a:ext cx="2740158" cy="2566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8E2D7-5D2D-FD8B-3164-550D292A6757}"/>
              </a:ext>
            </a:extLst>
          </p:cNvPr>
          <p:cNvSpPr txBox="1"/>
          <p:nvPr/>
        </p:nvSpPr>
        <p:spPr>
          <a:xfrm>
            <a:off x="2214253" y="5283687"/>
            <a:ext cx="250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+mj-ea"/>
                <a:cs typeface="+mj-cs"/>
              </a:rPr>
              <a:t>Security Guard</a:t>
            </a:r>
            <a:endParaRPr lang="en-CH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3485A-16EB-770E-C1A9-9982823B7158}"/>
              </a:ext>
            </a:extLst>
          </p:cNvPr>
          <p:cNvSpPr txBox="1"/>
          <p:nvPr/>
        </p:nvSpPr>
        <p:spPr>
          <a:xfrm>
            <a:off x="7246422" y="5283687"/>
            <a:ext cx="250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+mj-lt"/>
                <a:ea typeface="+mj-ea"/>
                <a:cs typeface="+mj-cs"/>
              </a:rPr>
              <a:t>Ziegen</a:t>
            </a:r>
            <a:endParaRPr lang="en-CH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38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0C6-DFCA-3410-3CEC-C7194824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D31D-37DD-4BA9-3542-5F9EA3E8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2903" cy="3047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/>
              <a:t>Client:</a:t>
            </a:r>
          </a:p>
          <a:p>
            <a:r>
              <a:rPr lang="de-CH" sz="2400" dirty="0"/>
              <a:t>User Input Handling</a:t>
            </a:r>
          </a:p>
          <a:p>
            <a:r>
              <a:rPr lang="de-CH" sz="2400" dirty="0"/>
              <a:t>Status des lokalen Spielers updaten</a:t>
            </a:r>
          </a:p>
          <a:p>
            <a:r>
              <a:rPr lang="de-CH" sz="2400" dirty="0"/>
              <a:t>Aktionen des Spielers an Server schicken</a:t>
            </a:r>
          </a:p>
          <a:p>
            <a:r>
              <a:rPr lang="de-CH" sz="2400" dirty="0"/>
              <a:t>Game State vom Server erhalten lokal entsprechend updaten</a:t>
            </a:r>
          </a:p>
          <a:p>
            <a:endParaRPr lang="de-CH" sz="2400" dirty="0"/>
          </a:p>
          <a:p>
            <a:endParaRPr lang="de-CH" dirty="0"/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81CB-6890-36ED-56AE-E1D46E003473}"/>
              </a:ext>
            </a:extLst>
          </p:cNvPr>
          <p:cNvSpPr txBox="1"/>
          <p:nvPr/>
        </p:nvSpPr>
        <p:spPr>
          <a:xfrm>
            <a:off x="6201103" y="1825625"/>
            <a:ext cx="5362903" cy="134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CH" sz="2400" dirty="0"/>
              <a:t>Server: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Game State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Client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FEDF-2396-8E35-A316-A62A6D0A4F2F}"/>
              </a:ext>
            </a:extLst>
          </p:cNvPr>
          <p:cNvSpPr txBox="1"/>
          <p:nvPr/>
        </p:nvSpPr>
        <p:spPr>
          <a:xfrm>
            <a:off x="2779058" y="4873207"/>
            <a:ext cx="663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UDP &amp; TCP</a:t>
            </a:r>
            <a:endParaRPr lang="en-CH" sz="3200" dirty="0"/>
          </a:p>
        </p:txBody>
      </p:sp>
      <p:pic>
        <p:nvPicPr>
          <p:cNvPr id="4098" name="Picture 2" descr="Umm actually Meme Generator - Imgflip">
            <a:extLst>
              <a:ext uri="{FF2B5EF4-FFF2-40B4-BE49-F238E27FC236}">
                <a16:creationId xmlns:a16="http://schemas.microsoft.com/office/drawing/2014/main" id="{203E8B06-9BED-9033-3447-9450A4110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3376"/>
            <a:ext cx="1671529" cy="162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9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2BA-CDE1-A263-3BCD-816BF83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Software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42E3-75BB-1D47-8ABA-C34003DC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Echtzeitkommunikation</a:t>
            </a:r>
          </a:p>
          <a:p>
            <a:r>
              <a:rPr lang="de-CH" dirty="0"/>
              <a:t>Exklusiver Chat für die Ziegen</a:t>
            </a:r>
          </a:p>
          <a:p>
            <a:r>
              <a:rPr lang="de-CH" dirty="0"/>
              <a:t>Rollenzuteilung</a:t>
            </a:r>
          </a:p>
          <a:p>
            <a:r>
              <a:rPr lang="de-CH" dirty="0" err="1"/>
              <a:t>Render</a:t>
            </a:r>
            <a:r>
              <a:rPr lang="de-CH" dirty="0"/>
              <a:t>-Engine</a:t>
            </a:r>
          </a:p>
        </p:txBody>
      </p:sp>
    </p:spTree>
    <p:extLst>
      <p:ext uri="{BB962C8B-B14F-4D97-AF65-F5344CB8AC3E}">
        <p14:creationId xmlns:p14="http://schemas.microsoft.com/office/powerpoint/2010/main" val="259242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8E71-3C64-7CEF-82DB-7479165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Projekt Plan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EBDDD60C-0C75-F04C-B4C5-D00064B7E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65" y="1361995"/>
            <a:ext cx="9184808" cy="4419920"/>
          </a:xfrm>
        </p:spPr>
      </p:pic>
    </p:spTree>
    <p:extLst>
      <p:ext uri="{BB962C8B-B14F-4D97-AF65-F5344CB8AC3E}">
        <p14:creationId xmlns:p14="http://schemas.microsoft.com/office/powerpoint/2010/main" val="268274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108</Words>
  <Application>Microsoft Macintosh PowerPoint</Application>
  <PresentationFormat>Widescreen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Nordique Inline</vt:lpstr>
      <vt:lpstr>Office</vt:lpstr>
      <vt:lpstr>iGOAT</vt:lpstr>
      <vt:lpstr>PowerPoint Presentation</vt:lpstr>
      <vt:lpstr>Was ist iGOAT?</vt:lpstr>
      <vt:lpstr>Ziel</vt:lpstr>
      <vt:lpstr>Konzept</vt:lpstr>
      <vt:lpstr>Spielmechanik</vt:lpstr>
      <vt:lpstr>Networking</vt:lpstr>
      <vt:lpstr>Software Requirements</vt:lpstr>
      <vt:lpstr>Projekt Plan</vt:lpstr>
      <vt:lpstr>Aufgabenteilung</vt:lpstr>
      <vt:lpstr>Vielen Dank fürs Zuhören 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Max Marllon Mendes Carvalho</cp:lastModifiedBy>
  <cp:revision>32</cp:revision>
  <dcterms:created xsi:type="dcterms:W3CDTF">2025-02-27T11:07:44Z</dcterms:created>
  <dcterms:modified xsi:type="dcterms:W3CDTF">2025-03-06T09:12:25Z</dcterms:modified>
</cp:coreProperties>
</file>