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1"/>
  </p:notesMasterIdLst>
  <p:sldIdLst>
    <p:sldId id="256" r:id="rId2"/>
    <p:sldId id="265" r:id="rId3"/>
    <p:sldId id="266" r:id="rId4"/>
    <p:sldId id="263" r:id="rId5"/>
    <p:sldId id="262" r:id="rId6"/>
    <p:sldId id="264" r:id="rId7"/>
    <p:sldId id="259" r:id="rId8"/>
    <p:sldId id="258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7565-D9A9-42DC-8E72-54DE571BFA9D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077F-0BF6-4AB1-A0A2-447321C31D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75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7077F-0BF6-4AB1-A0A2-447321C31DA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02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93F1-0B0A-F699-87D5-043ECEC2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C7FBEC-D2ED-4A3A-2A43-288719B2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E6B0A-FE30-F126-D1E6-9B5EDCC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E44B8-9436-EAC6-66B1-AFB788B1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A8E74-10E1-2E49-05A5-411FDB7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99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C2771-7820-12F4-9A09-6BF24288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E4FDB4-3804-FFB3-1C3E-B1E997B0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33D24-2E65-8869-285B-EBD2B51A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428-50B1-0997-FA6D-CB53876F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DF9E6-BD68-7FAF-58CD-E964C134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8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5EEF6F-8683-C40F-2A46-2D2E5AA20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E14663-C49D-5D05-9DB4-08D568260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B01C4-8F57-A0C1-BD13-5DF0B368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D9047-9E1F-3818-53CF-2D17CD4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EDD83-C6CF-89E8-C13E-D691C91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5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A669-4FC9-2F8C-DC1A-6ACFD8F9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165B-02C8-478C-CC51-5E10E9AE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B0012-6C1D-FEAE-AF84-65D4B335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88297-D085-D392-9142-11E7FAD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54461-DBEC-B39C-81AE-ADDD4FBA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723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15210-3EA8-7492-1D17-9CD8392D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B018D-5D8C-8ACA-42BC-3F147026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F7E15-D69D-F106-8F43-26CF8992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3AF3D-BE65-3456-7281-8EF41F1E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C85DE-56AA-DC0E-1ECD-81C08C8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5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4D7CA-CCB8-DB11-5910-3500C1C1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A9555-D65A-7677-DA87-0D5A0D0A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2BD76-6469-B30F-7C37-73CA4C2F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7BCD8-86DC-891D-C917-23E40C8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DD1B1-BC23-BDF7-4BF4-E44FAC0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A71644-D45C-7A9A-3F40-FDEDB8B7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6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8586D-F67F-EC0A-E182-A940B2A8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69345A-0C71-3837-A99E-C1535286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3BFE0-43B1-3800-1226-6821F9A14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DE33E2-2380-EAC0-CB0A-704B5661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7CECB-54BE-E36C-9B77-5EE1D1995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78FD65-CFB3-B94C-C001-D548ECE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F65F9-2BC8-9E9E-C1FA-51ED3148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26DB65-1954-2531-77B0-2F09F6FE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02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3E923-775B-D8EC-FF4B-3DDC3AFD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847E4-492A-95DC-5D59-039E08D1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C856EF-90BD-0555-A066-3E8E5088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A5788B-7EEB-5B3C-AC79-CD184491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21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557729-56D6-01FF-401B-992795C7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75B688-60A1-2AC6-810E-3C23DFBE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541AF-4BF3-347D-E2D9-907E598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21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C01A4-CEF4-1B3D-EC06-0BCA2EBD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D4E86-C316-702D-4F95-D517C58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AE787-D17A-1F6B-739F-81DBF6CC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0738F-F3A3-EC28-2DCB-855D41A9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3D545-BDDB-FAFE-F414-360A35B5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8B26F-EF6D-E2D6-36CB-0CD02EE8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07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F377-5363-4F26-DD65-995B8BB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4EB9E9-7467-1B5B-7871-69B067F3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FCF597-CCFA-87F4-1E87-D8AC3972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A0D94-1842-7E41-6AE7-DD9D322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9EA5E-E61C-F281-3432-2313F935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05BAFC-B7AF-EB71-DF5E-0EAEB79E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36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A89533-60CD-794B-3FBA-F058E3EF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4CA1A1-C3C3-B3DB-4411-8DF743E5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B84B5-E7AB-C6B5-F5FB-08640027F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A8D61-7978-8771-A1D9-FBD7A8957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70503-5F6E-E08D-8F1C-C40B68167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  <p:pic>
        <p:nvPicPr>
          <p:cNvPr id="7" name="Grafik 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6083A9F-2A7E-B057-2D68-0A4DD2886B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88" y="5818923"/>
            <a:ext cx="2286000" cy="8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6F7-AF12-84BE-71BA-E6EC009D5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4968"/>
            <a:ext cx="9144000" cy="1091381"/>
          </a:xfrm>
        </p:spPr>
        <p:txBody>
          <a:bodyPr anchor="b">
            <a:noAutofit/>
          </a:bodyPr>
          <a:lstStyle/>
          <a:p>
            <a:pPr algn="ctr"/>
            <a:r>
              <a:rPr lang="de-CH" sz="8800">
                <a:latin typeface="Nordique Inline" panose="020F0502020204030204" pitchFamily="2" charset="0"/>
                <a:cs typeface="Aharoni" panose="020F0502020204030204" pitchFamily="2" charset="-79"/>
              </a:rPr>
              <a:t>iGOAT</a:t>
            </a:r>
            <a:endParaRPr lang="de-CH" sz="8800" dirty="0">
              <a:latin typeface="Nordique Inline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D9A6-903D-AF93-8A90-93978856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3220097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CH" sz="2400" b="1"/>
              <a:t>one Goat saw it coming</a:t>
            </a:r>
            <a:endParaRPr lang="de-CH" sz="2400" b="1" dirty="0"/>
          </a:p>
        </p:txBody>
      </p:sp>
    </p:spTree>
    <p:extLst>
      <p:ext uri="{BB962C8B-B14F-4D97-AF65-F5344CB8AC3E}">
        <p14:creationId xmlns:p14="http://schemas.microsoft.com/office/powerpoint/2010/main" val="269511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8712830-2275-87E2-48B7-EE01B4F32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7" y="1808491"/>
            <a:ext cx="8625566" cy="3241018"/>
          </a:xfrm>
        </p:spPr>
      </p:pic>
    </p:spTree>
    <p:extLst>
      <p:ext uri="{BB962C8B-B14F-4D97-AF65-F5344CB8AC3E}">
        <p14:creationId xmlns:p14="http://schemas.microsoft.com/office/powerpoint/2010/main" val="23920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AC869-3E7E-28FA-F3F0-129D3D3E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25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6000" dirty="0"/>
              <a:t>Was ist </a:t>
            </a:r>
            <a:r>
              <a:rPr lang="de-CH" sz="6000" dirty="0" err="1"/>
              <a:t>iGoat</a:t>
            </a:r>
            <a:r>
              <a:rPr lang="de-CH" sz="6000" dirty="0"/>
              <a:t>?</a:t>
            </a:r>
          </a:p>
        </p:txBody>
      </p:sp>
      <p:pic>
        <p:nvPicPr>
          <p:cNvPr id="2050" name="Picture 2" descr="DAMN. – Kendrick Lamar – album review | LUDDITE STEREO">
            <a:extLst>
              <a:ext uri="{FF2B5EF4-FFF2-40B4-BE49-F238E27FC236}">
                <a16:creationId xmlns:a16="http://schemas.microsoft.com/office/drawing/2014/main" id="{A00ABBA3-B820-5104-07FB-ABC291FC2B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703" y="2830813"/>
            <a:ext cx="3834592" cy="229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6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B53-A8AF-FD2E-3337-9C28BB88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5400" dirty="0"/>
              <a:t>Ziel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72A2-E50A-3BB5-060D-935105E5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CH" sz="3200" dirty="0"/>
              <a:t>Roboter und Ziegen wollen fliehen.</a:t>
            </a:r>
          </a:p>
          <a:p>
            <a:pPr algn="ctr"/>
            <a:r>
              <a:rPr lang="de-CH" sz="3200" dirty="0"/>
              <a:t>Der Security </a:t>
            </a:r>
            <a:r>
              <a:rPr lang="de-CH" sz="3200" dirty="0" err="1"/>
              <a:t>Guard</a:t>
            </a:r>
            <a:r>
              <a:rPr lang="de-CH" sz="3200" dirty="0"/>
              <a:t> will sie fangen</a:t>
            </a:r>
          </a:p>
        </p:txBody>
      </p:sp>
      <p:pic>
        <p:nvPicPr>
          <p:cNvPr id="3074" name="Picture 2" descr="Running Officer Earl | Know Your Meme">
            <a:extLst>
              <a:ext uri="{FF2B5EF4-FFF2-40B4-BE49-F238E27FC236}">
                <a16:creationId xmlns:a16="http://schemas.microsoft.com/office/drawing/2014/main" id="{6AB2561A-5227-D4BA-680E-12A65A17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24" y="2955181"/>
            <a:ext cx="5710151" cy="32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6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F749-BCC7-F1D4-6C82-DEB002A8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027" y="137127"/>
            <a:ext cx="2221577" cy="1087819"/>
          </a:xfrm>
        </p:spPr>
        <p:txBody>
          <a:bodyPr anchor="b">
            <a:normAutofit/>
          </a:bodyPr>
          <a:lstStyle/>
          <a:p>
            <a:pPr algn="ctr"/>
            <a:r>
              <a:rPr lang="de-CH" sz="5400" dirty="0"/>
              <a:t>Regeln</a:t>
            </a:r>
          </a:p>
        </p:txBody>
      </p:sp>
      <p:pic>
        <p:nvPicPr>
          <p:cNvPr id="4" name="Content Placeholder 4" descr="A maze with text on it&#10;&#10;AI-generated content may be incorrect.">
            <a:extLst>
              <a:ext uri="{FF2B5EF4-FFF2-40B4-BE49-F238E27FC236}">
                <a16:creationId xmlns:a16="http://schemas.microsoft.com/office/drawing/2014/main" id="{34E376A3-6FD8-9FD1-32D3-49DCEA7F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60" y="1224946"/>
            <a:ext cx="7545479" cy="47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1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CCA7-087F-56A7-C954-97919894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47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Mechanik</a:t>
            </a:r>
          </a:p>
        </p:txBody>
      </p:sp>
    </p:spTree>
    <p:extLst>
      <p:ext uri="{BB962C8B-B14F-4D97-AF65-F5344CB8AC3E}">
        <p14:creationId xmlns:p14="http://schemas.microsoft.com/office/powerpoint/2010/main" val="18638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30C6-DFCA-3410-3CEC-C7194824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D31D-37DD-4BA9-3542-5F9EA3E8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2903" cy="3047582"/>
          </a:xfrm>
        </p:spPr>
        <p:txBody>
          <a:bodyPr>
            <a:normAutofit/>
          </a:bodyPr>
          <a:lstStyle/>
          <a:p>
            <a:r>
              <a:rPr lang="de-CH" sz="2400" dirty="0"/>
              <a:t>Client:</a:t>
            </a:r>
          </a:p>
          <a:p>
            <a:r>
              <a:rPr lang="de-CH" sz="2400" dirty="0"/>
              <a:t>User Input Handling</a:t>
            </a:r>
          </a:p>
          <a:p>
            <a:r>
              <a:rPr lang="de-CH" sz="2400" dirty="0"/>
              <a:t>Status des lokalen Spielers updaten</a:t>
            </a:r>
          </a:p>
          <a:p>
            <a:r>
              <a:rPr lang="de-CH" sz="2400" dirty="0"/>
              <a:t>Aktionen des Spielers an Server schicken</a:t>
            </a:r>
          </a:p>
          <a:p>
            <a:r>
              <a:rPr lang="de-CH" sz="2400" dirty="0"/>
              <a:t>Game </a:t>
            </a:r>
            <a:r>
              <a:rPr lang="de-CH" sz="2400" dirty="0" err="1"/>
              <a:t>state</a:t>
            </a:r>
            <a:r>
              <a:rPr lang="de-CH" sz="2400" dirty="0"/>
              <a:t> vom Server erhalten lokal entsprechend updaten</a:t>
            </a:r>
          </a:p>
          <a:p>
            <a:endParaRPr lang="de-CH" sz="2400" dirty="0"/>
          </a:p>
          <a:p>
            <a:endParaRPr lang="de-CH" dirty="0"/>
          </a:p>
          <a:p>
            <a:pPr lvl="2"/>
            <a:endParaRPr lang="de-CH" dirty="0"/>
          </a:p>
          <a:p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81CB-6890-36ED-56AE-E1D46E003473}"/>
              </a:ext>
            </a:extLst>
          </p:cNvPr>
          <p:cNvSpPr txBox="1"/>
          <p:nvPr/>
        </p:nvSpPr>
        <p:spPr>
          <a:xfrm>
            <a:off x="6201103" y="1825625"/>
            <a:ext cx="5362903" cy="134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400" dirty="0"/>
              <a:t>Server: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400" dirty="0"/>
              <a:t>Game State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400" dirty="0"/>
              <a:t>Client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BFEDF-2396-8E35-A316-A62A6D0A4F2F}"/>
              </a:ext>
            </a:extLst>
          </p:cNvPr>
          <p:cNvSpPr txBox="1"/>
          <p:nvPr/>
        </p:nvSpPr>
        <p:spPr>
          <a:xfrm>
            <a:off x="2779058" y="4873207"/>
            <a:ext cx="663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UDP &amp; TCP</a:t>
            </a:r>
            <a:endParaRPr lang="en-CH" sz="3200" dirty="0"/>
          </a:p>
        </p:txBody>
      </p:sp>
      <p:pic>
        <p:nvPicPr>
          <p:cNvPr id="4098" name="Picture 2" descr="Umm actually Meme Generator - Imgflip">
            <a:extLst>
              <a:ext uri="{FF2B5EF4-FFF2-40B4-BE49-F238E27FC236}">
                <a16:creationId xmlns:a16="http://schemas.microsoft.com/office/drawing/2014/main" id="{203E8B06-9BED-9033-3447-9450A4110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3376"/>
            <a:ext cx="1671529" cy="162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29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62BA-CDE1-A263-3BCD-816BF837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42E3-75BB-1D47-8ABA-C34003DC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Echtzeitkommunikation</a:t>
            </a:r>
          </a:p>
          <a:p>
            <a:r>
              <a:rPr lang="de-CH" dirty="0"/>
              <a:t>Exklusiver Chat für die Ziegen</a:t>
            </a:r>
          </a:p>
          <a:p>
            <a:r>
              <a:rPr lang="de-CH" dirty="0"/>
              <a:t>Rollenzuteilung</a:t>
            </a:r>
          </a:p>
          <a:p>
            <a:r>
              <a:rPr lang="de-CH" dirty="0" err="1"/>
              <a:t>Render</a:t>
            </a:r>
            <a:r>
              <a:rPr lang="de-CH" dirty="0"/>
              <a:t>-Engine</a:t>
            </a:r>
          </a:p>
        </p:txBody>
      </p:sp>
      <p:pic>
        <p:nvPicPr>
          <p:cNvPr id="5124" name="Picture 4" descr="Pepe Silvia | Know Your Meme">
            <a:extLst>
              <a:ext uri="{FF2B5EF4-FFF2-40B4-BE49-F238E27FC236}">
                <a16:creationId xmlns:a16="http://schemas.microsoft.com/office/drawing/2014/main" id="{141AC9F5-6E68-AA0F-0F87-ECD026A43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197" y="3801196"/>
            <a:ext cx="3347605" cy="251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2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8E71-3C64-7CEF-82DB-7479165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7BB7-070E-2394-E546-8FBC515C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146" name="Picture 2" descr="Where Is The Willem Dafoe Looking Up Meme From?">
            <a:extLst>
              <a:ext uri="{FF2B5EF4-FFF2-40B4-BE49-F238E27FC236}">
                <a16:creationId xmlns:a16="http://schemas.microsoft.com/office/drawing/2014/main" id="{8EDE2A16-FABC-4C4A-AFC0-A62EC060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83" y="4001294"/>
            <a:ext cx="5159433" cy="257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74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Breitbild</PresentationFormat>
  <Paragraphs>27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Nordique Inline</vt:lpstr>
      <vt:lpstr>Office</vt:lpstr>
      <vt:lpstr>iGOAT</vt:lpstr>
      <vt:lpstr>PowerPoint-Präsentation</vt:lpstr>
      <vt:lpstr>Was ist iGoat?</vt:lpstr>
      <vt:lpstr>Ziel</vt:lpstr>
      <vt:lpstr>Regeln</vt:lpstr>
      <vt:lpstr>Mechanik</vt:lpstr>
      <vt:lpstr>Networking</vt:lpstr>
      <vt:lpstr>Software requirements</vt:lpstr>
      <vt:lpstr>Projekt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Berger</dc:creator>
  <cp:lastModifiedBy>Marvin George</cp:lastModifiedBy>
  <cp:revision>26</cp:revision>
  <dcterms:created xsi:type="dcterms:W3CDTF">2025-02-27T11:07:44Z</dcterms:created>
  <dcterms:modified xsi:type="dcterms:W3CDTF">2025-03-04T13:56:29Z</dcterms:modified>
</cp:coreProperties>
</file>