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64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839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9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66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20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270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002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5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91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58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51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89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28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68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136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72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51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010D13-5421-45FB-91B5-734B751F6B9F}" type="datetimeFigureOut">
              <a:rPr lang="de-CH" smtClean="0"/>
              <a:t>02.03.2025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62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C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CH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CH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CH" sz="7200"/>
              <a:t>iGOAT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400" dirty="0" err="1"/>
              <a:t>one</a:t>
            </a:r>
            <a:r>
              <a:rPr lang="de-CH" sz="2400" dirty="0"/>
              <a:t> Goat </a:t>
            </a:r>
            <a:r>
              <a:rPr lang="de-CH" sz="2400" dirty="0" err="1"/>
              <a:t>saw</a:t>
            </a:r>
            <a:r>
              <a:rPr lang="de-CH" sz="2400" dirty="0"/>
              <a:t> </a:t>
            </a:r>
            <a:r>
              <a:rPr lang="de-CH" sz="2400" dirty="0" err="1"/>
              <a:t>it</a:t>
            </a:r>
            <a:r>
              <a:rPr lang="de-CH" sz="2400" dirty="0"/>
              <a:t> </a:t>
            </a:r>
            <a:r>
              <a:rPr lang="de-CH" sz="2400" dirty="0" err="1"/>
              <a:t>coming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Roboter und Ziegen gewinnen wenn die Ziege entkommt</a:t>
            </a:r>
          </a:p>
          <a:p>
            <a:r>
              <a:rPr lang="de-CH" dirty="0"/>
              <a:t>Der Security </a:t>
            </a:r>
            <a:r>
              <a:rPr lang="de-CH" dirty="0" err="1"/>
              <a:t>Guard</a:t>
            </a:r>
            <a:r>
              <a:rPr lang="de-CH" dirty="0"/>
              <a:t> gewinnt, wenn die Roboter ausgeschaltet und die Ziege gefangen sind.</a:t>
            </a:r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CH" sz="3400"/>
              <a:t>Regeln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3D2F-4E6D-1391-7B30-F060760D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CH" sz="1800" dirty="0"/>
              <a:t>Mindestens vier Spieler</a:t>
            </a:r>
          </a:p>
          <a:p>
            <a:r>
              <a:rPr lang="de-CH" sz="1800" dirty="0"/>
              <a:t>Zwei Teams</a:t>
            </a:r>
          </a:p>
          <a:p>
            <a:r>
              <a:rPr lang="de-CH" sz="1800" dirty="0"/>
              <a:t>Roboter: aktivieren Terminals und können ausgeschaltet werden</a:t>
            </a:r>
          </a:p>
          <a:p>
            <a:r>
              <a:rPr lang="de-CH" sz="1800" dirty="0"/>
              <a:t>Ziege: kann Roboter reaktivieren</a:t>
            </a:r>
          </a:p>
          <a:p>
            <a:r>
              <a:rPr lang="de-CH" sz="1800" dirty="0"/>
              <a:t>Security </a:t>
            </a:r>
            <a:r>
              <a:rPr lang="de-CH" sz="1800" dirty="0" err="1"/>
              <a:t>Guard</a:t>
            </a:r>
            <a:r>
              <a:rPr lang="de-CH" sz="1800" dirty="0"/>
              <a:t>: Ziegen fangen und Roboter deaktivieren</a:t>
            </a:r>
          </a:p>
          <a:p>
            <a:endParaRPr lang="de-CH" sz="1800" dirty="0"/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380640"/>
            <a:ext cx="6440424" cy="404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Mechanik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6F82-E07F-7BFF-CF71-2688F4C5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guard</a:t>
            </a:r>
            <a:r>
              <a:rPr lang="de-CH" dirty="0"/>
              <a:t> hat eine eingeschränkte Sicht</a:t>
            </a:r>
          </a:p>
          <a:p>
            <a:r>
              <a:rPr lang="de-CH" dirty="0"/>
              <a:t>Die Roboter und die Ziege sehen in einem Radius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2450540"/>
          </a:xfrm>
        </p:spPr>
        <p:txBody>
          <a:bodyPr>
            <a:normAutofit lnSpcReduction="10000"/>
          </a:bodyPr>
          <a:lstStyle/>
          <a:p>
            <a:r>
              <a:rPr lang="de-CH" sz="2000" dirty="0"/>
              <a:t>Client:</a:t>
            </a:r>
          </a:p>
          <a:p>
            <a:r>
              <a:rPr lang="de-CH" sz="2000" dirty="0"/>
              <a:t>User Input Handling</a:t>
            </a:r>
          </a:p>
          <a:p>
            <a:r>
              <a:rPr lang="de-CH" sz="2000" dirty="0"/>
              <a:t>Status des lokalen Spielers updaten</a:t>
            </a:r>
          </a:p>
          <a:p>
            <a:r>
              <a:rPr lang="de-CH" sz="2000" dirty="0"/>
              <a:t>Aktionen des Spielers an Server schicken</a:t>
            </a:r>
          </a:p>
          <a:p>
            <a:r>
              <a:rPr lang="de-CH" sz="2000" dirty="0"/>
              <a:t>Game </a:t>
            </a:r>
            <a:r>
              <a:rPr lang="de-CH" sz="2000" dirty="0" err="1"/>
              <a:t>state</a:t>
            </a:r>
            <a:r>
              <a:rPr lang="de-CH" sz="2000" dirty="0"/>
              <a:t> vom Server erhalten lokal entsprechend updaten</a:t>
            </a:r>
          </a:p>
          <a:p>
            <a:endParaRPr lang="de-CH" sz="2000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5990897" y="1825625"/>
            <a:ext cx="5362903" cy="118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Client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FEDF-2396-8E35-A316-A62A6D0A4F2F}"/>
              </a:ext>
            </a:extLst>
          </p:cNvPr>
          <p:cNvSpPr txBox="1"/>
          <p:nvPr/>
        </p:nvSpPr>
        <p:spPr>
          <a:xfrm>
            <a:off x="2779058" y="4873207"/>
            <a:ext cx="6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UDP &amp; TCP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2EAB-FF25-EEFC-6476-AC766284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Mockup</a:t>
            </a:r>
          </a:p>
        </p:txBody>
      </p:sp>
      <p:pic>
        <p:nvPicPr>
          <p:cNvPr id="5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DA8A5AD0-754F-FB8B-0F34-CBB512AA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8" y="2667000"/>
            <a:ext cx="4979382" cy="3124200"/>
          </a:xfrm>
        </p:spPr>
      </p:pic>
    </p:spTree>
    <p:extLst>
      <p:ext uri="{BB962C8B-B14F-4D97-AF65-F5344CB8AC3E}">
        <p14:creationId xmlns:p14="http://schemas.microsoft.com/office/powerpoint/2010/main" val="385127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7BB7-070E-2394-E546-8FBC515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112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iGOAT</vt:lpstr>
      <vt:lpstr>Ziel</vt:lpstr>
      <vt:lpstr>Regeln</vt:lpstr>
      <vt:lpstr>Mechanik</vt:lpstr>
      <vt:lpstr>Networking</vt:lpstr>
      <vt:lpstr>Software requirements</vt:lpstr>
      <vt:lpstr>Mockup</vt:lpstr>
      <vt:lpstr>Projekt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Jonas Flueckiger</cp:lastModifiedBy>
  <cp:revision>25</cp:revision>
  <dcterms:created xsi:type="dcterms:W3CDTF">2025-02-27T11:07:44Z</dcterms:created>
  <dcterms:modified xsi:type="dcterms:W3CDTF">2025-03-02T16:06:35Z</dcterms:modified>
</cp:coreProperties>
</file>