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6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711-D9C1-2F26-EE58-E8BB07167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6452D-F259-8CC4-F088-AC4F7081E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574D8-891A-F416-83DE-9D8B04A5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9B90-FA4B-ACD8-8A83-3BE3EECF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42FE-DB7D-2CB0-CE64-94C1B1BC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42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FA4E-6435-E970-C49E-4A5BF943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E3F0-3082-B409-F3E7-E7DEEAA7A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A12C-FFA1-0A33-1CED-0CBCFF9A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8403-FF1C-BC0D-2644-13627301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AF7E-5E12-029B-23A5-986D03C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697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F4047-0380-51EB-D1B0-67F39D93D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C4754-C6B8-9F3B-8910-4CF579D14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7EAC2-E3D3-77B5-0206-0D9D593C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78C2D-17C8-AF5F-99E1-1FC56ED8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5DC2-2DAD-C3AC-FE8F-4AB3CC50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178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618E-2C2D-69E4-EC5C-C1230B92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B13B-BAFB-F6E1-07D8-9B63DDC5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C14B-5909-A347-C797-25B98148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2E0C-3981-F746-E106-768C265A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055B-9F42-D13B-26A0-C67172E8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34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FD8D-8EA5-00D4-2157-4C4116D8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65790-4BB0-E74E-EDCF-634D06E77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68695-6596-0E81-48C8-8E4C795B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50433-EE3A-87EB-67BF-074A05BB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093E4-E948-C505-5B42-777C38AE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732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79A4-0565-FE6E-DA20-30EBAA9F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CC13-0648-182D-FB1D-79AF1DEDE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32756-7BF4-3E63-9127-E87E02AE2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A6C83-FF53-F543-871F-0A3AB276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61F1D-8CE6-FCAF-EC09-E9C226A1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1D577-D856-F6CC-96F6-E8219C7C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17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B6F7-94BC-1810-1561-2496CE71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98001-65FC-99C2-D144-9DD880481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FCEA-E0BD-47E2-B76F-1C92D16D7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75EC4-7C32-3457-FB68-4F9D8DFCC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2D284-8C52-99F8-01AC-A0F67462A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AEBE9-279C-22BC-90AA-EF32C956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D5037-E248-A724-A520-714C2E96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E9179-D935-9337-0F7B-055C32CE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550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E200-4453-4912-485F-025FC394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8B29E-24CB-E3BA-D975-6E659B20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9C559-48F7-22A0-7F4C-DFC5FEA1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D8A71-FBE8-7F74-1FF9-19F59FBA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549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01732-73F3-ECBC-D2B0-1196BD9C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2ADF2-610F-AAA3-CCFC-444CF232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50F72-2329-FD2E-5D66-F5528E65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38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A68F-96DC-5674-897D-4E7BD434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B8CD-AABC-81A3-EDC8-FCD4D2EF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5DA1E-3DE2-E7CD-A4D3-7614B09F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83C6-6A46-AA77-46FA-5A413A1F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83944-31E4-D0D4-12B5-CEE3D131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EAAC2-3F37-564C-5911-52B409F4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014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6014-5111-F627-A413-E2DD3EFC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A544B-612A-75F0-C169-E988B7B20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4210D-F395-BFA2-2F6F-344CC8542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3609F-FCC5-15F5-8722-EC657E89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0A7A0-1F8F-FB3A-C189-83570901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AACE1-5418-E198-986E-A2D1A6B4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5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2C56A-19F5-1FF7-4493-7FAEA35D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3DAD-CDD7-ABD6-74AC-633442CE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EDF4-CB8F-3D2F-3B8D-45026E9E0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681E-2946-B102-8E18-A5F70EFFB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202D-7E16-B8C5-BA0D-C7D4D82D9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89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iGOAT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one</a:t>
            </a:r>
            <a:r>
              <a:rPr lang="de-CH" dirty="0"/>
              <a:t> Goat </a:t>
            </a:r>
            <a:r>
              <a:rPr lang="de-CH" dirty="0" err="1"/>
              <a:t>saw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coming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72A2-E50A-3BB5-060D-935105E5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Roboter und Ziegen gewinnen wenn die Ziege entkommt</a:t>
            </a:r>
          </a:p>
          <a:p>
            <a:r>
              <a:rPr lang="de-CH" dirty="0"/>
              <a:t>Security </a:t>
            </a:r>
            <a:r>
              <a:rPr lang="de-CH" dirty="0" err="1"/>
              <a:t>guard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CF749-BCC7-F1D4-6C82-DEB002A8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CH" sz="3400"/>
              <a:t>Regeln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3D2F-4E6D-1391-7B30-F060760D9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de-CH" sz="1800" dirty="0"/>
              <a:t>Mindestens vier Spieler</a:t>
            </a:r>
          </a:p>
          <a:p>
            <a:r>
              <a:rPr lang="de-CH" sz="1800" dirty="0"/>
              <a:t>Zwei Teams</a:t>
            </a:r>
          </a:p>
          <a:p>
            <a:r>
              <a:rPr lang="de-CH" sz="1800" dirty="0"/>
              <a:t>Roboter: aktivieren Terminals und können ausgeschaltet werden</a:t>
            </a:r>
          </a:p>
          <a:p>
            <a:r>
              <a:rPr lang="de-CH" sz="1800" dirty="0"/>
              <a:t>Ziege: kann Roboter reaktivieren</a:t>
            </a:r>
          </a:p>
          <a:p>
            <a:r>
              <a:rPr lang="de-CH" sz="1800" dirty="0"/>
              <a:t>Security </a:t>
            </a:r>
            <a:r>
              <a:rPr lang="de-CH" sz="1800" dirty="0" err="1"/>
              <a:t>guard</a:t>
            </a:r>
            <a:r>
              <a:rPr lang="de-CH" sz="1800" dirty="0"/>
              <a:t>:</a:t>
            </a:r>
          </a:p>
          <a:p>
            <a:endParaRPr lang="de-CH" sz="1800" dirty="0"/>
          </a:p>
        </p:txBody>
      </p:sp>
      <p:pic>
        <p:nvPicPr>
          <p:cNvPr id="4" name="Content Placeholder 4" descr="A maze with text on it&#10;&#10;AI-generated content may be incorrect.">
            <a:extLst>
              <a:ext uri="{FF2B5EF4-FFF2-40B4-BE49-F238E27FC236}">
                <a16:creationId xmlns:a16="http://schemas.microsoft.com/office/drawing/2014/main" id="{34E376A3-6FD8-9FD1-32D3-49DCEA7F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380640"/>
            <a:ext cx="6440424" cy="404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1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CCA7-087F-56A7-C954-97919894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Mechanik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6F82-E07F-7BFF-CF71-2688F4C5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guard</a:t>
            </a:r>
            <a:r>
              <a:rPr lang="de-CH" dirty="0"/>
              <a:t> hat eine eingeschränkte Sicht</a:t>
            </a:r>
          </a:p>
          <a:p>
            <a:r>
              <a:rPr lang="de-CH" dirty="0"/>
              <a:t>Roboter und Ziegen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389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0C6-DFCA-3410-3CEC-C7194824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D31D-37DD-4BA9-3542-5F9EA3E8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2903" cy="4351338"/>
          </a:xfrm>
        </p:spPr>
        <p:txBody>
          <a:bodyPr>
            <a:normAutofit/>
          </a:bodyPr>
          <a:lstStyle/>
          <a:p>
            <a:r>
              <a:rPr lang="de-CH" sz="2000" dirty="0"/>
              <a:t>Client:</a:t>
            </a:r>
          </a:p>
          <a:p>
            <a:r>
              <a:rPr lang="de-CH" sz="2000" dirty="0"/>
              <a:t>User </a:t>
            </a:r>
            <a:r>
              <a:rPr lang="de-CH" sz="2000" dirty="0" err="1"/>
              <a:t>input</a:t>
            </a:r>
            <a:r>
              <a:rPr lang="de-CH" sz="2000" dirty="0"/>
              <a:t> </a:t>
            </a:r>
            <a:r>
              <a:rPr lang="de-CH" sz="2000" dirty="0" err="1"/>
              <a:t>handling</a:t>
            </a:r>
            <a:endParaRPr lang="de-CH" sz="2000" dirty="0"/>
          </a:p>
          <a:p>
            <a:r>
              <a:rPr lang="de-CH" sz="2000" dirty="0"/>
              <a:t>Rendering &amp; Animation</a:t>
            </a:r>
          </a:p>
          <a:p>
            <a:r>
              <a:rPr lang="de-CH" sz="2000" dirty="0"/>
              <a:t>Game </a:t>
            </a:r>
            <a:r>
              <a:rPr lang="de-CH" sz="2000" dirty="0" err="1"/>
              <a:t>logic</a:t>
            </a:r>
            <a:endParaRPr lang="de-CH" sz="2000" dirty="0"/>
          </a:p>
          <a:p>
            <a:endParaRPr lang="de-CH" sz="2000" dirty="0"/>
          </a:p>
          <a:p>
            <a:endParaRPr lang="de-CH" sz="2000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81CB-6890-36ED-56AE-E1D46E003473}"/>
              </a:ext>
            </a:extLst>
          </p:cNvPr>
          <p:cNvSpPr txBox="1"/>
          <p:nvPr/>
        </p:nvSpPr>
        <p:spPr>
          <a:xfrm>
            <a:off x="5990897" y="1825625"/>
            <a:ext cx="5362903" cy="239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/>
              <a:t>Server: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/>
              <a:t>Game State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 err="1"/>
              <a:t>Synchronization</a:t>
            </a:r>
            <a:endParaRPr lang="de-CH" sz="20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/>
              <a:t>Client </a:t>
            </a:r>
            <a:r>
              <a:rPr lang="de-CH" sz="2000" dirty="0" err="1"/>
              <a:t>communication</a:t>
            </a:r>
            <a:endParaRPr lang="de-CH" sz="20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/>
              <a:t>UDP zum Beispiel für Position und Rotation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/>
              <a:t>TCP zum Beispiel für Chat</a:t>
            </a:r>
          </a:p>
        </p:txBody>
      </p:sp>
    </p:spTree>
    <p:extLst>
      <p:ext uri="{BB962C8B-B14F-4D97-AF65-F5344CB8AC3E}">
        <p14:creationId xmlns:p14="http://schemas.microsoft.com/office/powerpoint/2010/main" val="168029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2BA-CDE1-A263-3BCD-816BF83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42E3-75BB-1D47-8ABA-C34003DC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242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2EAB-FF25-EEFC-6476-AC766284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Mockup</a:t>
            </a:r>
          </a:p>
        </p:txBody>
      </p:sp>
      <p:pic>
        <p:nvPicPr>
          <p:cNvPr id="5" name="Content Placeholder 4" descr="A maze with text on it&#10;&#10;AI-generated content may be incorrect.">
            <a:extLst>
              <a:ext uri="{FF2B5EF4-FFF2-40B4-BE49-F238E27FC236}">
                <a16:creationId xmlns:a16="http://schemas.microsoft.com/office/drawing/2014/main" id="{DA8A5AD0-754F-FB8B-0F34-CBB512AA2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2" y="1248350"/>
            <a:ext cx="7640210" cy="4793676"/>
          </a:xfrm>
        </p:spPr>
      </p:pic>
    </p:spTree>
    <p:extLst>
      <p:ext uri="{BB962C8B-B14F-4D97-AF65-F5344CB8AC3E}">
        <p14:creationId xmlns:p14="http://schemas.microsoft.com/office/powerpoint/2010/main" val="385127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8E71-3C64-7CEF-82DB-7479165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7BB7-070E-2394-E546-8FBC515C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274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iGOAT</vt:lpstr>
      <vt:lpstr>Ziel</vt:lpstr>
      <vt:lpstr>Regeln</vt:lpstr>
      <vt:lpstr>Mechanik</vt:lpstr>
      <vt:lpstr>Networking</vt:lpstr>
      <vt:lpstr>Software requirements</vt:lpstr>
      <vt:lpstr>Mockup</vt:lpstr>
      <vt:lpstr>Projekt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Nicolas Berger</cp:lastModifiedBy>
  <cp:revision>17</cp:revision>
  <dcterms:created xsi:type="dcterms:W3CDTF">2025-02-27T11:07:44Z</dcterms:created>
  <dcterms:modified xsi:type="dcterms:W3CDTF">2025-02-28T14:58:11Z</dcterms:modified>
</cp:coreProperties>
</file>