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C77-C3F7-6666-79EA-7AD490C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pic>
        <p:nvPicPr>
          <p:cNvPr id="4" name="Picture 3" descr="A goat with a goat's mouth wide open&#10;&#10;AI-generated content may be incorrect.">
            <a:extLst>
              <a:ext uri="{FF2B5EF4-FFF2-40B4-BE49-F238E27FC236}">
                <a16:creationId xmlns:a16="http://schemas.microsoft.com/office/drawing/2014/main" id="{79F82487-2AB2-CB16-AD18-5A510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2" y="2610130"/>
            <a:ext cx="3877235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5" name="Content Placeholder 4" descr="A goat standing on gravel&#10;&#10;AI-generated content may be incorrect.">
            <a:extLst>
              <a:ext uri="{FF2B5EF4-FFF2-40B4-BE49-F238E27FC236}">
                <a16:creationId xmlns:a16="http://schemas.microsoft.com/office/drawing/2014/main" id="{A84E7106-1DFE-7858-DE2A-206D3B32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7" y="2878123"/>
            <a:ext cx="2891864" cy="2893169"/>
          </a:xfrm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fliehen.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3" y="3080687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8E99-E9A3-C57D-0558-950FAB8D2D11}"/>
              </a:ext>
            </a:extLst>
          </p:cNvPr>
          <p:cNvSpPr txBox="1">
            <a:spLocks/>
          </p:cNvSpPr>
          <p:nvPr/>
        </p:nvSpPr>
        <p:spPr>
          <a:xfrm>
            <a:off x="838199" y="241729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Der Security </a:t>
            </a:r>
            <a:r>
              <a:rPr lang="de-DE" sz="3200" dirty="0" err="1"/>
              <a:t>Guard</a:t>
            </a:r>
            <a:r>
              <a:rPr lang="de-DE" sz="3200" dirty="0"/>
              <a:t> will sie fangen</a:t>
            </a:r>
          </a:p>
          <a:p>
            <a:pPr algn="ctr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dirty="0"/>
              <a:t>Konzept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Spielmechanik</a:t>
            </a:r>
          </a:p>
        </p:txBody>
      </p:sp>
      <p:pic>
        <p:nvPicPr>
          <p:cNvPr id="4" name="Picture 3" descr="A yellow and blue circle&#10;&#10;AI-generated content may be incorrect.">
            <a:extLst>
              <a:ext uri="{FF2B5EF4-FFF2-40B4-BE49-F238E27FC236}">
                <a16:creationId xmlns:a16="http://schemas.microsoft.com/office/drawing/2014/main" id="{48729E32-B86E-06B2-56D5-89C95FC1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681553"/>
            <a:ext cx="3598385" cy="3494891"/>
          </a:xfrm>
          <a:prstGeom prst="rect">
            <a:avLst/>
          </a:prstGeom>
        </p:spPr>
      </p:pic>
      <p:pic>
        <p:nvPicPr>
          <p:cNvPr id="6" name="Picture 5" descr="A blue and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504216DD-0197-3C02-B1E3-5D8551BA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1" y="2145789"/>
            <a:ext cx="2740158" cy="2566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E2D7-5D2D-FD8B-3164-550D292A6757}"/>
              </a:ext>
            </a:extLst>
          </p:cNvPr>
          <p:cNvSpPr txBox="1"/>
          <p:nvPr/>
        </p:nvSpPr>
        <p:spPr>
          <a:xfrm>
            <a:off x="2214253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Security Guard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3485A-16EB-770E-C1A9-9982823B7158}"/>
              </a:ext>
            </a:extLst>
          </p:cNvPr>
          <p:cNvSpPr txBox="1"/>
          <p:nvPr/>
        </p:nvSpPr>
        <p:spPr>
          <a:xfrm>
            <a:off x="7246422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  <a:ea typeface="+mj-ea"/>
                <a:cs typeface="+mj-cs"/>
              </a:rPr>
              <a:t>Ziegen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</a:t>
            </a:r>
            <a:r>
              <a:rPr lang="de-CH" sz="2400" dirty="0" err="1"/>
              <a:t>state</a:t>
            </a:r>
            <a:r>
              <a:rPr lang="de-CH" sz="2400" dirty="0"/>
              <a:t> vom Server erhalten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 descr="Where Is The Willem Dafoe Looking Up Meme From?">
            <a:extLst>
              <a:ext uri="{FF2B5EF4-FFF2-40B4-BE49-F238E27FC236}">
                <a16:creationId xmlns:a16="http://schemas.microsoft.com/office/drawing/2014/main" id="{8EDE2A16-FABC-4C4A-AFC0-A62EC060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83" y="4001294"/>
            <a:ext cx="5159433" cy="25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Nordique Inline</vt:lpstr>
      <vt:lpstr>Office</vt:lpstr>
      <vt:lpstr>iGOAT</vt:lpstr>
      <vt:lpstr>PowerPoint Presentation</vt:lpstr>
      <vt:lpstr>Was ist iGoat?</vt:lpstr>
      <vt:lpstr>Ziel</vt:lpstr>
      <vt:lpstr>Konzept</vt:lpstr>
      <vt:lpstr>Spielmechanik</vt:lpstr>
      <vt:lpstr>Networking</vt:lpstr>
      <vt:lpstr>Software requirements</vt:lpstr>
      <vt:lpstr>Projekt Plan</vt:lpstr>
      <vt:lpstr>Vielen Dank fürs Zuhören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29</cp:revision>
  <dcterms:created xsi:type="dcterms:W3CDTF">2025-02-27T11:07:44Z</dcterms:created>
  <dcterms:modified xsi:type="dcterms:W3CDTF">2025-03-04T18:50:37Z</dcterms:modified>
</cp:coreProperties>
</file>