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1"/>
  </p:notesMasterIdLst>
  <p:sldIdLst>
    <p:sldId id="256" r:id="rId2"/>
    <p:sldId id="265" r:id="rId3"/>
    <p:sldId id="263" r:id="rId4"/>
    <p:sldId id="267" r:id="rId5"/>
    <p:sldId id="273" r:id="rId6"/>
    <p:sldId id="270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/>
    <p:restoredTop sz="94694"/>
  </p:normalViewPr>
  <p:slideViewPr>
    <p:cSldViewPr snapToGrid="0">
      <p:cViewPr varScale="1">
        <p:scale>
          <a:sx n="71" d="100"/>
          <a:sy n="71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goat.mendes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106" y="2029319"/>
            <a:ext cx="7673788" cy="1091381"/>
          </a:xfrm>
        </p:spPr>
        <p:txBody>
          <a:bodyPr anchor="b">
            <a:noAutofit/>
          </a:bodyPr>
          <a:lstStyle/>
          <a:p>
            <a:pPr algn="ctr"/>
            <a:br>
              <a:rPr lang="en-US" altLang="ja-JP" sz="12000" dirty="0">
                <a:latin typeface="Jersey 1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ja-JP" sz="10000" dirty="0" err="1">
                <a:latin typeface="Jersey 10" pitchFamily="2" charset="0"/>
                <a:ea typeface="HGGothicE" panose="020B0400000000000000" pitchFamily="49" charset="-128"/>
                <a:cs typeface="Roboto" panose="02000000000000000000" pitchFamily="2" charset="0"/>
              </a:rPr>
              <a:t>iGOAT</a:t>
            </a:r>
            <a:endParaRPr lang="de-CH" sz="10000" dirty="0">
              <a:latin typeface="Jersey 10" pitchFamily="2" charset="0"/>
              <a:ea typeface="HGGothicE" panose="020B0400000000000000" pitchFamily="49" charset="-128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359508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800" b="1" dirty="0" err="1">
                <a:latin typeface="Jersey 10" pitchFamily="2" charset="0"/>
              </a:rPr>
              <a:t>One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goat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saw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it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coming</a:t>
            </a:r>
            <a:endParaRPr lang="de-CH" sz="2800" b="1" dirty="0">
              <a:latin typeface="Jersey 10" pitchFamily="2" charset="0"/>
            </a:endParaRPr>
          </a:p>
        </p:txBody>
      </p:sp>
      <p:pic>
        <p:nvPicPr>
          <p:cNvPr id="8" name="Picture 7" descr="A pixelated goat head&#10;&#10;AI-generated content may be incorrect.">
            <a:extLst>
              <a:ext uri="{FF2B5EF4-FFF2-40B4-BE49-F238E27FC236}">
                <a16:creationId xmlns:a16="http://schemas.microsoft.com/office/drawing/2014/main" id="{83BF365D-5174-6DE9-41AE-44E5F6DA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21" y="3041187"/>
            <a:ext cx="1167358" cy="11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0F8CF-76BC-B84B-D5E4-88C8A4D13967}"/>
              </a:ext>
            </a:extLst>
          </p:cNvPr>
          <p:cNvSpPr txBox="1"/>
          <p:nvPr/>
        </p:nvSpPr>
        <p:spPr>
          <a:xfrm>
            <a:off x="1593572" y="5532581"/>
            <a:ext cx="9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Jersey 10" pitchFamily="2" charset="0"/>
              </a:rPr>
              <a:t>Scientists: Jonas, Marvin, Max, Nicolas</a:t>
            </a:r>
            <a:endParaRPr lang="en-CH" sz="2400" dirty="0">
              <a:latin typeface="Jersey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434109"/>
            <a:ext cx="11083637" cy="951345"/>
          </a:xfr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  <a:latin typeface="Jersey 10" pitchFamily="2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3B70C-0AE6-293A-D2A7-65830F8BC967}"/>
              </a:ext>
            </a:extLst>
          </p:cNvPr>
          <p:cNvSpPr txBox="1"/>
          <p:nvPr/>
        </p:nvSpPr>
        <p:spPr>
          <a:xfrm>
            <a:off x="4772484" y="5699462"/>
            <a:ext cx="264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Jersey 1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igoat.mendes.dev</a:t>
            </a:r>
            <a:endParaRPr lang="en-CH" sz="2400" dirty="0">
              <a:latin typeface="Jersey 10" pitchFamily="2" charset="0"/>
            </a:endParaRPr>
          </a:p>
        </p:txBody>
      </p:sp>
      <p:pic>
        <p:nvPicPr>
          <p:cNvPr id="4" name="Picture 3" descr="A qr code with a dog head&#10;&#10;AI-generated content may be incorrect.">
            <a:extLst>
              <a:ext uri="{FF2B5EF4-FFF2-40B4-BE49-F238E27FC236}">
                <a16:creationId xmlns:a16="http://schemas.microsoft.com/office/drawing/2014/main" id="{249A9CE5-98A4-96FD-5C2E-190F1733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36" y="1685626"/>
            <a:ext cx="4018318" cy="40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BB2CD-5371-22FB-8330-894B2333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E3F1F9-A59C-0E56-B2F7-2B40F4C9C8A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DEMO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3351755-22BB-4890-DD47-54709A32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14" y="1793138"/>
            <a:ext cx="6279172" cy="4522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23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EA7E5-0CB8-D4A5-38AC-FD4DEB12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575B6B7-242D-68B2-D059-963E844C53D1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Lines </a:t>
            </a:r>
            <a:r>
              <a:rPr lang="de-CH" dirty="0" err="1">
                <a:latin typeface="Jersey 10" pitchFamily="2" charset="0"/>
              </a:rPr>
              <a:t>of</a:t>
            </a:r>
            <a:r>
              <a:rPr lang="de-CH" dirty="0">
                <a:latin typeface="Jersey 10" pitchFamily="2" charset="0"/>
              </a:rPr>
              <a:t> Code (Classes)</a:t>
            </a:r>
          </a:p>
        </p:txBody>
      </p:sp>
      <p:pic>
        <p:nvPicPr>
          <p:cNvPr id="3" name="Picture 2" descr="A graph showing a line of code&#10;&#10;AI-generated content may be incorrect.">
            <a:extLst>
              <a:ext uri="{FF2B5EF4-FFF2-40B4-BE49-F238E27FC236}">
                <a16:creationId xmlns:a16="http://schemas.microsoft.com/office/drawing/2014/main" id="{CC9761F8-B69E-37D4-98B2-4992F258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350101"/>
            <a:ext cx="5244972" cy="2844105"/>
          </a:xfrm>
          <a:prstGeom prst="rect">
            <a:avLst/>
          </a:prstGeom>
        </p:spPr>
      </p:pic>
      <p:pic>
        <p:nvPicPr>
          <p:cNvPr id="5" name="Picture 4" descr="A graph showing lines and numbers&#10;&#10;AI-generated content may be incorrect.">
            <a:extLst>
              <a:ext uri="{FF2B5EF4-FFF2-40B4-BE49-F238E27FC236}">
                <a16:creationId xmlns:a16="http://schemas.microsoft.com/office/drawing/2014/main" id="{CC1E138D-E1D7-46DE-08C3-D3B8DE26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9" y="2350101"/>
            <a:ext cx="5238787" cy="2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92B1-F65B-A228-BE4C-C70EDFB5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6ED234-C924-A783-B8B3-8DB7AEBD16FD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Lines </a:t>
            </a:r>
            <a:r>
              <a:rPr lang="de-CH" dirty="0" err="1">
                <a:latin typeface="Jersey 10" pitchFamily="2" charset="0"/>
              </a:rPr>
              <a:t>of</a:t>
            </a:r>
            <a:r>
              <a:rPr lang="de-CH" dirty="0">
                <a:latin typeface="Jersey 10" pitchFamily="2" charset="0"/>
              </a:rPr>
              <a:t> Code (Methods)</a:t>
            </a:r>
          </a:p>
        </p:txBody>
      </p:sp>
      <p:pic>
        <p:nvPicPr>
          <p:cNvPr id="13" name="Picture 12" descr="A graph with a green line&#10;&#10;AI-generated content may be incorrect.">
            <a:extLst>
              <a:ext uri="{FF2B5EF4-FFF2-40B4-BE49-F238E27FC236}">
                <a16:creationId xmlns:a16="http://schemas.microsoft.com/office/drawing/2014/main" id="{0944B48C-7E25-3955-DC4F-0C23A23D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350101"/>
            <a:ext cx="5244972" cy="2844105"/>
          </a:xfrm>
          <a:prstGeom prst="rect">
            <a:avLst/>
          </a:prstGeom>
        </p:spPr>
      </p:pic>
      <p:pic>
        <p:nvPicPr>
          <p:cNvPr id="15" name="Picture 14" descr="A graph showing a number of lines&#10;&#10;AI-generated content may be incorrect.">
            <a:extLst>
              <a:ext uri="{FF2B5EF4-FFF2-40B4-BE49-F238E27FC236}">
                <a16:creationId xmlns:a16="http://schemas.microsoft.com/office/drawing/2014/main" id="{9EE16789-CC52-1588-03AB-581C54E03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6" y="2350101"/>
            <a:ext cx="5244972" cy="2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9739-A679-62B6-74B0-84DA1DE2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075775-2243-3FAE-FCDB-6BF5BE1BE022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</a:t>
            </a:r>
            <a:r>
              <a:rPr lang="de-CH" dirty="0" err="1">
                <a:latin typeface="Jersey 10" pitchFamily="2" charset="0"/>
              </a:rPr>
              <a:t>Complexity</a:t>
            </a:r>
            <a:r>
              <a:rPr lang="de-CH" dirty="0">
                <a:latin typeface="Jersey 10" pitchFamily="2" charset="0"/>
              </a:rPr>
              <a:t> (Classes)</a:t>
            </a:r>
          </a:p>
        </p:txBody>
      </p:sp>
      <p:pic>
        <p:nvPicPr>
          <p:cNvPr id="3" name="Picture 2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F2F3845-F306-4D48-6660-E37EEF89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" y="2350101"/>
            <a:ext cx="5244971" cy="2847462"/>
          </a:xfrm>
          <a:prstGeom prst="rect">
            <a:avLst/>
          </a:prstGeom>
        </p:spPr>
      </p:pic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67016188-DA37-9387-23BD-DE843A475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7" y="2353459"/>
            <a:ext cx="5244970" cy="2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13BC-3683-801E-F0D9-6EF47208C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C4B7BB7-DEE0-4934-4953-6182936BAA2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</a:t>
            </a:r>
            <a:r>
              <a:rPr lang="de-CH" dirty="0" err="1">
                <a:latin typeface="Jersey 10" pitchFamily="2" charset="0"/>
              </a:rPr>
              <a:t>Complexity</a:t>
            </a:r>
            <a:r>
              <a:rPr lang="de-CH" dirty="0">
                <a:latin typeface="Jersey 10" pitchFamily="2" charset="0"/>
              </a:rPr>
              <a:t> (Methods)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44F2044-572C-8E4B-3BD2-5B3E23897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2353459"/>
            <a:ext cx="5244971" cy="2844104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D93951B-CFCB-953F-F341-386AEF8B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7" y="2353459"/>
            <a:ext cx="5244971" cy="2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09B9-88DF-7778-F4FE-0B425EF3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FCDC6FA-1214-6995-45CF-4D29F57B33A8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>
                <a:latin typeface="Jersey 10" pitchFamily="2" charset="0"/>
              </a:rPr>
              <a:t>Lessons</a:t>
            </a:r>
            <a:r>
              <a:rPr lang="de-CH" dirty="0">
                <a:latin typeface="Jersey 10" pitchFamily="2" charset="0"/>
              </a:rPr>
              <a:t> </a:t>
            </a:r>
            <a:r>
              <a:rPr lang="de-CH" dirty="0" err="1">
                <a:latin typeface="Jersey 10" pitchFamily="2" charset="0"/>
              </a:rPr>
              <a:t>Learned</a:t>
            </a:r>
            <a:endParaRPr lang="de-CH" dirty="0">
              <a:latin typeface="Jersey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Widescreen</PresentationFormat>
  <Paragraphs>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Jersey 10</vt:lpstr>
      <vt:lpstr>Office</vt:lpstr>
      <vt:lpstr> iGOAT</vt:lpstr>
      <vt:lpstr>PowerPoint Presentation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41</cp:revision>
  <dcterms:created xsi:type="dcterms:W3CDTF">2025-02-27T11:07:44Z</dcterms:created>
  <dcterms:modified xsi:type="dcterms:W3CDTF">2025-05-14T10:43:38Z</dcterms:modified>
</cp:coreProperties>
</file>