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fliehen.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sz="5400" dirty="0"/>
              <a:t>Regeln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</a:t>
            </a:r>
            <a:r>
              <a:rPr lang="de-CH" sz="2400" dirty="0" err="1"/>
              <a:t>state</a:t>
            </a:r>
            <a:r>
              <a:rPr lang="de-CH" sz="2400" dirty="0"/>
              <a:t>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7BB7-070E-2394-E546-8FBC515CE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6146" name="Picture 2" descr="Where Is The Willem Dafoe Looking Up Meme From?">
            <a:extLst>
              <a:ext uri="{FF2B5EF4-FFF2-40B4-BE49-F238E27FC236}">
                <a16:creationId xmlns:a16="http://schemas.microsoft.com/office/drawing/2014/main" id="{8EDE2A16-FABC-4C4A-AFC0-A62EC060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283" y="4001294"/>
            <a:ext cx="5159433" cy="257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Nordique Inline</vt:lpstr>
      <vt:lpstr>Office</vt:lpstr>
      <vt:lpstr>iGOAT</vt:lpstr>
      <vt:lpstr>PowerPoint Presentation</vt:lpstr>
      <vt:lpstr>Was ist iGoat?</vt:lpstr>
      <vt:lpstr>Ziel</vt:lpstr>
      <vt:lpstr>Regeln</vt:lpstr>
      <vt:lpstr>Spielmechanik</vt:lpstr>
      <vt:lpstr>Networking</vt:lpstr>
      <vt:lpstr>Software requirements</vt:lpstr>
      <vt:lpstr>Projekt Plan</vt:lpstr>
      <vt:lpstr>Vielen Dank fürs Zuhören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28</cp:revision>
  <dcterms:created xsi:type="dcterms:W3CDTF">2025-02-27T11:07:44Z</dcterms:created>
  <dcterms:modified xsi:type="dcterms:W3CDTF">2025-03-04T14:37:17Z</dcterms:modified>
</cp:coreProperties>
</file>