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3"/>
  </p:notesMasterIdLst>
  <p:sldIdLst>
    <p:sldId id="256" r:id="rId2"/>
    <p:sldId id="265" r:id="rId3"/>
    <p:sldId id="266" r:id="rId4"/>
    <p:sldId id="263" r:id="rId5"/>
    <p:sldId id="262" r:id="rId6"/>
    <p:sldId id="264" r:id="rId7"/>
    <p:sldId id="259" r:id="rId8"/>
    <p:sldId id="258" r:id="rId9"/>
    <p:sldId id="261" r:id="rId10"/>
    <p:sldId id="269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‹Nr.›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4968"/>
            <a:ext cx="9144000" cy="1091381"/>
          </a:xfrm>
        </p:spPr>
        <p:txBody>
          <a:bodyPr anchor="b">
            <a:noAutofit/>
          </a:bodyPr>
          <a:lstStyle/>
          <a:p>
            <a:pPr algn="ctr"/>
            <a:r>
              <a:rPr lang="de-CH" sz="8800">
                <a:latin typeface="Nordique Inline" panose="020F0502020204030204" pitchFamily="2" charset="0"/>
                <a:cs typeface="Aharoni" panose="020F0502020204030204" pitchFamily="2" charset="-79"/>
              </a:rPr>
              <a:t>iGOAT</a:t>
            </a:r>
            <a:endParaRPr lang="de-CH" sz="8800" dirty="0">
              <a:latin typeface="Nordique Inline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220097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sz="2400" b="1"/>
              <a:t>one Goat saw it coming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11ABC-1AC3-632D-FFAB-3D4795BA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Aufgabenteilung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3EFDD-0028-8DC7-C182-3328F8E1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020"/>
            <a:ext cx="7956665" cy="3639373"/>
          </a:xfrm>
        </p:spPr>
        <p:txBody>
          <a:bodyPr>
            <a:noAutofit/>
          </a:bodyPr>
          <a:lstStyle/>
          <a:p>
            <a:r>
              <a:rPr lang="de-CH" dirty="0"/>
              <a:t>Client: Jonas, Marvin</a:t>
            </a:r>
          </a:p>
          <a:p>
            <a:r>
              <a:rPr lang="de-CH" dirty="0"/>
              <a:t>Server: Max, Nicolas</a:t>
            </a:r>
          </a:p>
          <a:p>
            <a:r>
              <a:rPr lang="de-CH" dirty="0" err="1"/>
              <a:t>Map</a:t>
            </a:r>
            <a:r>
              <a:rPr lang="de-CH" dirty="0"/>
              <a:t>-Design: Max</a:t>
            </a:r>
          </a:p>
          <a:p>
            <a:r>
              <a:rPr lang="de-CH" dirty="0" err="1"/>
              <a:t>Balancing</a:t>
            </a:r>
            <a:r>
              <a:rPr lang="de-CH" dirty="0"/>
              <a:t>: Nicolas</a:t>
            </a:r>
          </a:p>
          <a:p>
            <a:r>
              <a:rPr lang="de-CH" dirty="0"/>
              <a:t>Graphics: Jonas</a:t>
            </a:r>
          </a:p>
          <a:p>
            <a:r>
              <a:rPr lang="de-CH" dirty="0"/>
              <a:t>Diary: Marvin</a:t>
            </a:r>
          </a:p>
          <a:p>
            <a:r>
              <a:rPr lang="de-CH" dirty="0"/>
              <a:t>Unit-Test: Alle</a:t>
            </a:r>
          </a:p>
        </p:txBody>
      </p:sp>
      <p:pic>
        <p:nvPicPr>
          <p:cNvPr id="1026" name="Picture 2" descr="Playboi Carti Standing Goat | SiIvaGunner Wiki | Fandom">
            <a:extLst>
              <a:ext uri="{FF2B5EF4-FFF2-40B4-BE49-F238E27FC236}">
                <a16:creationId xmlns:a16="http://schemas.microsoft.com/office/drawing/2014/main" id="{3785E0F4-A879-49D2-D6BC-6D2C9CBD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32" y="1609313"/>
            <a:ext cx="2047147" cy="363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6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6C77-C3F7-6666-79EA-7AD490CF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6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fürs</a:t>
            </a:r>
            <a:r>
              <a:rPr lang="en-US" dirty="0"/>
              <a:t> </a:t>
            </a:r>
            <a:r>
              <a:rPr lang="en-US" dirty="0" err="1"/>
              <a:t>Zuhören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Fragen</a:t>
            </a:r>
            <a:r>
              <a:rPr lang="en-US" dirty="0"/>
              <a:t>?</a:t>
            </a:r>
            <a:endParaRPr lang="en-CH" dirty="0"/>
          </a:p>
        </p:txBody>
      </p:sp>
      <p:pic>
        <p:nvPicPr>
          <p:cNvPr id="4" name="Picture 3" descr="A goat with a goat's mouth wide open&#10;&#10;AI-generated content may be incorrect.">
            <a:extLst>
              <a:ext uri="{FF2B5EF4-FFF2-40B4-BE49-F238E27FC236}">
                <a16:creationId xmlns:a16="http://schemas.microsoft.com/office/drawing/2014/main" id="{79F82487-2AB2-CB16-AD18-5A51009F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82" y="2610130"/>
            <a:ext cx="3877235" cy="38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  <p:pic>
        <p:nvPicPr>
          <p:cNvPr id="2050" name="Picture 2" descr="I googled &quot;white background&quot; and saved this image. Later, I found out this  is not a real white background... (zoom in) : r/mildlyinfuriating">
            <a:extLst>
              <a:ext uri="{FF2B5EF4-FFF2-40B4-BE49-F238E27FC236}">
                <a16:creationId xmlns:a16="http://schemas.microsoft.com/office/drawing/2014/main" id="{91615CCA-037B-F654-1176-24AB8299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138" y="5358574"/>
            <a:ext cx="2565862" cy="14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AC869-3E7E-28FA-F3F0-129D3D3E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25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6000" dirty="0"/>
              <a:t>Was ist </a:t>
            </a:r>
            <a:r>
              <a:rPr lang="de-CH" sz="6000" dirty="0" err="1"/>
              <a:t>iGOAT</a:t>
            </a:r>
            <a:r>
              <a:rPr lang="de-CH" sz="6000" dirty="0"/>
              <a:t>?</a:t>
            </a:r>
          </a:p>
        </p:txBody>
      </p:sp>
      <p:pic>
        <p:nvPicPr>
          <p:cNvPr id="5" name="Content Placeholder 4" descr="A goat standing on gravel&#10;&#10;AI-generated content may be incorrect.">
            <a:extLst>
              <a:ext uri="{FF2B5EF4-FFF2-40B4-BE49-F238E27FC236}">
                <a16:creationId xmlns:a16="http://schemas.microsoft.com/office/drawing/2014/main" id="{A84E7106-1DFE-7858-DE2A-206D3B32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67" y="2878123"/>
            <a:ext cx="2891864" cy="2893169"/>
          </a:xfrm>
        </p:spPr>
      </p:pic>
    </p:spTree>
    <p:extLst>
      <p:ext uri="{BB962C8B-B14F-4D97-AF65-F5344CB8AC3E}">
        <p14:creationId xmlns:p14="http://schemas.microsoft.com/office/powerpoint/2010/main" val="348036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5400" dirty="0"/>
              <a:t>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72A2-E50A-3BB5-060D-935105E5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5175"/>
          </a:xfrm>
        </p:spPr>
        <p:txBody>
          <a:bodyPr>
            <a:normAutofit/>
          </a:bodyPr>
          <a:lstStyle/>
          <a:p>
            <a:pPr algn="ctr"/>
            <a:r>
              <a:rPr lang="de-CH" sz="3200" dirty="0"/>
              <a:t>Roboter und Ziegen wollen fliehen</a:t>
            </a:r>
          </a:p>
        </p:txBody>
      </p:sp>
      <p:pic>
        <p:nvPicPr>
          <p:cNvPr id="3074" name="Picture 2" descr="Running Officer Earl | Know Your Meme">
            <a:extLst>
              <a:ext uri="{FF2B5EF4-FFF2-40B4-BE49-F238E27FC236}">
                <a16:creationId xmlns:a16="http://schemas.microsoft.com/office/drawing/2014/main" id="{6AB2561A-5227-D4BA-680E-12A65A17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23" y="3080687"/>
            <a:ext cx="5710151" cy="32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78E99-E9A3-C57D-0558-950FAB8D2D11}"/>
              </a:ext>
            </a:extLst>
          </p:cNvPr>
          <p:cNvSpPr txBox="1">
            <a:spLocks/>
          </p:cNvSpPr>
          <p:nvPr/>
        </p:nvSpPr>
        <p:spPr>
          <a:xfrm>
            <a:off x="838199" y="2417297"/>
            <a:ext cx="10515600" cy="76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Der Security </a:t>
            </a:r>
            <a:r>
              <a:rPr lang="de-DE" sz="3200" dirty="0" err="1"/>
              <a:t>Guard</a:t>
            </a:r>
            <a:r>
              <a:rPr lang="de-DE" sz="3200" dirty="0"/>
              <a:t> will sie fangen</a:t>
            </a:r>
          </a:p>
          <a:p>
            <a:pPr algn="ctr"/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F749-BCC7-F1D4-6C82-DEB002A8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027" y="137127"/>
            <a:ext cx="2221577" cy="1087819"/>
          </a:xfrm>
        </p:spPr>
        <p:txBody>
          <a:bodyPr anchor="b">
            <a:normAutofit/>
          </a:bodyPr>
          <a:lstStyle/>
          <a:p>
            <a:pPr algn="ctr"/>
            <a:r>
              <a:rPr lang="de-CH" dirty="0"/>
              <a:t>Konzept</a:t>
            </a:r>
          </a:p>
        </p:txBody>
      </p:sp>
      <p:pic>
        <p:nvPicPr>
          <p:cNvPr id="4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34E376A3-6FD8-9FD1-32D3-49DCEA7F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0" y="1224946"/>
            <a:ext cx="7545479" cy="47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CCA7-087F-56A7-C954-97919894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Spielmechanik</a:t>
            </a:r>
          </a:p>
        </p:txBody>
      </p:sp>
      <p:pic>
        <p:nvPicPr>
          <p:cNvPr id="4" name="Picture 3" descr="A yellow and blue circle&#10;&#10;AI-generated content may be incorrect.">
            <a:extLst>
              <a:ext uri="{FF2B5EF4-FFF2-40B4-BE49-F238E27FC236}">
                <a16:creationId xmlns:a16="http://schemas.microsoft.com/office/drawing/2014/main" id="{48729E32-B86E-06B2-56D5-89C95FC1C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1681553"/>
            <a:ext cx="3598385" cy="3494891"/>
          </a:xfrm>
          <a:prstGeom prst="rect">
            <a:avLst/>
          </a:prstGeom>
        </p:spPr>
      </p:pic>
      <p:pic>
        <p:nvPicPr>
          <p:cNvPr id="6" name="Picture 5" descr="A blue and yellow circle with a black background&#10;&#10;AI-generated content may be incorrect.">
            <a:extLst>
              <a:ext uri="{FF2B5EF4-FFF2-40B4-BE49-F238E27FC236}">
                <a16:creationId xmlns:a16="http://schemas.microsoft.com/office/drawing/2014/main" id="{504216DD-0197-3C02-B1E3-5D8551BA5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21" y="2145789"/>
            <a:ext cx="2740158" cy="2566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8E2D7-5D2D-FD8B-3164-550D292A6757}"/>
              </a:ext>
            </a:extLst>
          </p:cNvPr>
          <p:cNvSpPr txBox="1"/>
          <p:nvPr/>
        </p:nvSpPr>
        <p:spPr>
          <a:xfrm>
            <a:off x="2214253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+mj-ea"/>
                <a:cs typeface="+mj-cs"/>
              </a:rPr>
              <a:t>Security Guard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3485A-16EB-770E-C1A9-9982823B7158}"/>
              </a:ext>
            </a:extLst>
          </p:cNvPr>
          <p:cNvSpPr txBox="1"/>
          <p:nvPr/>
        </p:nvSpPr>
        <p:spPr>
          <a:xfrm>
            <a:off x="7246422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+mj-lt"/>
                <a:ea typeface="+mj-ea"/>
                <a:cs typeface="+mj-cs"/>
              </a:rPr>
              <a:t>Ziegen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38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0C6-DFCA-3410-3CEC-C719482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31D-37DD-4BA9-3542-5F9EA3E8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903" cy="3047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/>
              <a:t>Client:</a:t>
            </a:r>
          </a:p>
          <a:p>
            <a:r>
              <a:rPr lang="de-CH" sz="2400" dirty="0"/>
              <a:t>User Input Handling</a:t>
            </a:r>
          </a:p>
          <a:p>
            <a:r>
              <a:rPr lang="de-CH" sz="2400" dirty="0"/>
              <a:t>Status des lokalen Spielers updaten</a:t>
            </a:r>
          </a:p>
          <a:p>
            <a:r>
              <a:rPr lang="de-CH" sz="2400" dirty="0"/>
              <a:t>Aktionen des Spielers an Server schicken</a:t>
            </a:r>
          </a:p>
          <a:p>
            <a:r>
              <a:rPr lang="de-CH" sz="2400" dirty="0"/>
              <a:t>Game </a:t>
            </a:r>
            <a:r>
              <a:rPr lang="de-CH" sz="2400" dirty="0" err="1"/>
              <a:t>state</a:t>
            </a:r>
            <a:r>
              <a:rPr lang="de-CH" sz="2400" dirty="0"/>
              <a:t> vom Server erhalten lokal entsprechend updaten</a:t>
            </a:r>
          </a:p>
          <a:p>
            <a:endParaRPr lang="de-CH" sz="2400" dirty="0"/>
          </a:p>
          <a:p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81CB-6890-36ED-56AE-E1D46E003473}"/>
              </a:ext>
            </a:extLst>
          </p:cNvPr>
          <p:cNvSpPr txBox="1"/>
          <p:nvPr/>
        </p:nvSpPr>
        <p:spPr>
          <a:xfrm>
            <a:off x="6201103" y="1825625"/>
            <a:ext cx="5362903" cy="13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CH" sz="2400" dirty="0"/>
              <a:t>Server: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Game State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Client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FEDF-2396-8E35-A316-A62A6D0A4F2F}"/>
              </a:ext>
            </a:extLst>
          </p:cNvPr>
          <p:cNvSpPr txBox="1"/>
          <p:nvPr/>
        </p:nvSpPr>
        <p:spPr>
          <a:xfrm>
            <a:off x="2779058" y="4873207"/>
            <a:ext cx="663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UDP &amp; TCP</a:t>
            </a:r>
            <a:endParaRPr lang="en-CH" sz="3200" dirty="0"/>
          </a:p>
        </p:txBody>
      </p:sp>
      <p:pic>
        <p:nvPicPr>
          <p:cNvPr id="4098" name="Picture 2" descr="Umm actually Meme Generator - Imgflip">
            <a:extLst>
              <a:ext uri="{FF2B5EF4-FFF2-40B4-BE49-F238E27FC236}">
                <a16:creationId xmlns:a16="http://schemas.microsoft.com/office/drawing/2014/main" id="{203E8B06-9BED-9033-3447-9450A411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3376"/>
            <a:ext cx="1671529" cy="162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2BA-CDE1-A263-3BCD-816BF83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Software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42E3-75BB-1D47-8ABA-C34003DC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Echtzeitkommunikation</a:t>
            </a:r>
          </a:p>
          <a:p>
            <a:r>
              <a:rPr lang="de-CH" dirty="0"/>
              <a:t>Exklusiver Chat für die Ziegen</a:t>
            </a:r>
          </a:p>
          <a:p>
            <a:r>
              <a:rPr lang="de-CH" dirty="0"/>
              <a:t>Rollenzuteilung</a:t>
            </a:r>
          </a:p>
          <a:p>
            <a:r>
              <a:rPr lang="de-CH" dirty="0" err="1"/>
              <a:t>Render</a:t>
            </a:r>
            <a:r>
              <a:rPr lang="de-CH" dirty="0"/>
              <a:t>-Engine</a:t>
            </a:r>
          </a:p>
        </p:txBody>
      </p:sp>
    </p:spTree>
    <p:extLst>
      <p:ext uri="{BB962C8B-B14F-4D97-AF65-F5344CB8AC3E}">
        <p14:creationId xmlns:p14="http://schemas.microsoft.com/office/powerpoint/2010/main" val="259242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E71-3C64-7CEF-82DB-7479165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Projekt Plan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BDDD60C-0C75-F04C-B4C5-D00064B7E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65" y="1361995"/>
            <a:ext cx="9184808" cy="4419920"/>
          </a:xfrm>
        </p:spPr>
      </p:pic>
    </p:spTree>
    <p:extLst>
      <p:ext uri="{BB962C8B-B14F-4D97-AF65-F5344CB8AC3E}">
        <p14:creationId xmlns:p14="http://schemas.microsoft.com/office/powerpoint/2010/main" val="26827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</Words>
  <Application>Microsoft Office PowerPoint</Application>
  <PresentationFormat>Breitbild</PresentationFormat>
  <Paragraphs>38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Nordique Inline</vt:lpstr>
      <vt:lpstr>Office</vt:lpstr>
      <vt:lpstr>iGOAT</vt:lpstr>
      <vt:lpstr>PowerPoint-Präsentation</vt:lpstr>
      <vt:lpstr>Was ist iGOAT?</vt:lpstr>
      <vt:lpstr>Ziel</vt:lpstr>
      <vt:lpstr>Konzept</vt:lpstr>
      <vt:lpstr>Spielmechanik</vt:lpstr>
      <vt:lpstr>Networking</vt:lpstr>
      <vt:lpstr>Software Requirements</vt:lpstr>
      <vt:lpstr>Projekt Plan</vt:lpstr>
      <vt:lpstr>Aufgabenteilung</vt:lpstr>
      <vt:lpstr>Vielen Dank fürs Zuhören 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Marvin George</cp:lastModifiedBy>
  <cp:revision>31</cp:revision>
  <dcterms:created xsi:type="dcterms:W3CDTF">2025-02-27T11:07:44Z</dcterms:created>
  <dcterms:modified xsi:type="dcterms:W3CDTF">2025-03-05T15:02:44Z</dcterms:modified>
</cp:coreProperties>
</file>