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7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96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9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9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6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9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2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7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4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9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51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CF83-BACB-4D27-8E9C-388ED22FD863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1CD6-410D-42E4-A1ED-F011EEE723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66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960FB0-0186-21A7-8931-0FA5961245BF}"/>
              </a:ext>
            </a:extLst>
          </p:cNvPr>
          <p:cNvSpPr/>
          <p:nvPr/>
        </p:nvSpPr>
        <p:spPr>
          <a:xfrm>
            <a:off x="0" y="5814290"/>
            <a:ext cx="3429000" cy="4091710"/>
          </a:xfrm>
          <a:custGeom>
            <a:avLst/>
            <a:gdLst>
              <a:gd name="connsiteX0" fmla="*/ 1117600 w 3429000"/>
              <a:gd name="connsiteY0" fmla="*/ 0 h 4091710"/>
              <a:gd name="connsiteX1" fmla="*/ 3429000 w 3429000"/>
              <a:gd name="connsiteY1" fmla="*/ 2655455 h 4091710"/>
              <a:gd name="connsiteX2" fmla="*/ 3150027 w 3429000"/>
              <a:gd name="connsiteY2" fmla="*/ 3921202 h 4091710"/>
              <a:gd name="connsiteX3" fmla="*/ 3059862 w 3429000"/>
              <a:gd name="connsiteY3" fmla="*/ 4091710 h 4091710"/>
              <a:gd name="connsiteX4" fmla="*/ 0 w 3429000"/>
              <a:gd name="connsiteY4" fmla="*/ 4091710 h 4091710"/>
              <a:gd name="connsiteX5" fmla="*/ 0 w 3429000"/>
              <a:gd name="connsiteY5" fmla="*/ 331561 h 4091710"/>
              <a:gd name="connsiteX6" fmla="*/ 15850 w 3429000"/>
              <a:gd name="connsiteY6" fmla="*/ 320499 h 4091710"/>
              <a:gd name="connsiteX7" fmla="*/ 1117600 w 3429000"/>
              <a:gd name="connsiteY7" fmla="*/ 0 h 409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4091710">
                <a:moveTo>
                  <a:pt x="1117600" y="0"/>
                </a:moveTo>
                <a:cubicBezTo>
                  <a:pt x="2394151" y="0"/>
                  <a:pt x="3429000" y="1188888"/>
                  <a:pt x="3429000" y="2655455"/>
                </a:cubicBezTo>
                <a:cubicBezTo>
                  <a:pt x="3429000" y="3113757"/>
                  <a:pt x="3327941" y="3544942"/>
                  <a:pt x="3150027" y="3921202"/>
                </a:cubicBezTo>
                <a:lnTo>
                  <a:pt x="3059862" y="4091710"/>
                </a:lnTo>
                <a:lnTo>
                  <a:pt x="0" y="4091710"/>
                </a:lnTo>
                <a:lnTo>
                  <a:pt x="0" y="331561"/>
                </a:lnTo>
                <a:lnTo>
                  <a:pt x="15850" y="320499"/>
                </a:lnTo>
                <a:cubicBezTo>
                  <a:pt x="343359" y="116103"/>
                  <a:pt x="718678" y="0"/>
                  <a:pt x="111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A85A58-4377-26E1-C82D-9EBCA22D9453}"/>
              </a:ext>
            </a:extLst>
          </p:cNvPr>
          <p:cNvSpPr/>
          <p:nvPr/>
        </p:nvSpPr>
        <p:spPr>
          <a:xfrm>
            <a:off x="3429000" y="0"/>
            <a:ext cx="3429000" cy="4343400"/>
          </a:xfrm>
          <a:custGeom>
            <a:avLst/>
            <a:gdLst>
              <a:gd name="connsiteX0" fmla="*/ 527050 w 3429000"/>
              <a:gd name="connsiteY0" fmla="*/ 0 h 4343400"/>
              <a:gd name="connsiteX1" fmla="*/ 3429000 w 3429000"/>
              <a:gd name="connsiteY1" fmla="*/ 0 h 4343400"/>
              <a:gd name="connsiteX2" fmla="*/ 3429000 w 3429000"/>
              <a:gd name="connsiteY2" fmla="*/ 4011839 h 4343400"/>
              <a:gd name="connsiteX3" fmla="*/ 3413151 w 3429000"/>
              <a:gd name="connsiteY3" fmla="*/ 4022901 h 4343400"/>
              <a:gd name="connsiteX4" fmla="*/ 2311400 w 3429000"/>
              <a:gd name="connsiteY4" fmla="*/ 4343400 h 4343400"/>
              <a:gd name="connsiteX5" fmla="*/ 0 w 3429000"/>
              <a:gd name="connsiteY5" fmla="*/ 1687945 h 4343400"/>
              <a:gd name="connsiteX6" fmla="*/ 394751 w 3429000"/>
              <a:gd name="connsiteY6" fmla="*/ 203255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4343400">
                <a:moveTo>
                  <a:pt x="527050" y="0"/>
                </a:moveTo>
                <a:lnTo>
                  <a:pt x="3429000" y="0"/>
                </a:lnTo>
                <a:lnTo>
                  <a:pt x="3429000" y="4011839"/>
                </a:lnTo>
                <a:lnTo>
                  <a:pt x="3413151" y="4022901"/>
                </a:lnTo>
                <a:cubicBezTo>
                  <a:pt x="3085641" y="4227298"/>
                  <a:pt x="2710322" y="4343400"/>
                  <a:pt x="2311400" y="4343400"/>
                </a:cubicBezTo>
                <a:cubicBezTo>
                  <a:pt x="1034849" y="4343400"/>
                  <a:pt x="0" y="3154512"/>
                  <a:pt x="0" y="1687945"/>
                </a:cubicBezTo>
                <a:cubicBezTo>
                  <a:pt x="0" y="1137983"/>
                  <a:pt x="145526" y="627068"/>
                  <a:pt x="394751" y="20325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92AE8F-5900-EFF4-983B-A095F1968865}"/>
              </a:ext>
            </a:extLst>
          </p:cNvPr>
          <p:cNvSpPr/>
          <p:nvPr/>
        </p:nvSpPr>
        <p:spPr>
          <a:xfrm>
            <a:off x="115504" y="654518"/>
            <a:ext cx="4340994" cy="80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286E3-D35B-E267-0E95-FD1B2A6ACCBB}"/>
              </a:ext>
            </a:extLst>
          </p:cNvPr>
          <p:cNvSpPr/>
          <p:nvPr/>
        </p:nvSpPr>
        <p:spPr>
          <a:xfrm>
            <a:off x="115502" y="1460573"/>
            <a:ext cx="5852161" cy="80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15443-CEE7-60C6-5313-51F90FB4CDB3}"/>
              </a:ext>
            </a:extLst>
          </p:cNvPr>
          <p:cNvSpPr txBox="1"/>
          <p:nvPr/>
        </p:nvSpPr>
        <p:spPr>
          <a:xfrm>
            <a:off x="115502" y="583410"/>
            <a:ext cx="5852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SOCIAL MEDIA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BUSINESS SEMINAR</a:t>
            </a:r>
            <a:endParaRPr lang="en-ID" sz="5400" b="1" dirty="0">
              <a:solidFill>
                <a:srgbClr val="C00000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0BF008-D161-32C7-BAFD-D483F966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08" y="4805728"/>
            <a:ext cx="7753217" cy="51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EF3B7C8-94DC-6E94-CB6F-316C5CBE786C}"/>
              </a:ext>
            </a:extLst>
          </p:cNvPr>
          <p:cNvSpPr/>
          <p:nvPr/>
        </p:nvSpPr>
        <p:spPr>
          <a:xfrm>
            <a:off x="3206417" y="2657834"/>
            <a:ext cx="866819" cy="592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FED12-59A4-EE71-DFE3-8C4AFA99EFBA}"/>
              </a:ext>
            </a:extLst>
          </p:cNvPr>
          <p:cNvSpPr txBox="1"/>
          <p:nvPr/>
        </p:nvSpPr>
        <p:spPr>
          <a:xfrm>
            <a:off x="3195587" y="3985533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Monday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22.05.2023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EA862-ACE1-7F34-3A7E-ED19EBC45AE2}"/>
              </a:ext>
            </a:extLst>
          </p:cNvPr>
          <p:cNvSpPr txBox="1"/>
          <p:nvPr/>
        </p:nvSpPr>
        <p:spPr>
          <a:xfrm>
            <a:off x="3206416" y="5635752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Arun City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>
                <a:solidFill>
                  <a:schemeClr val="bg1"/>
                </a:solidFill>
              </a:rPr>
              <a:t>01.00 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29970-527C-FFA3-5F0E-EC8D40CC92C7}"/>
              </a:ext>
            </a:extLst>
          </p:cNvPr>
          <p:cNvSpPr txBox="1"/>
          <p:nvPr/>
        </p:nvSpPr>
        <p:spPr>
          <a:xfrm>
            <a:off x="73281" y="2848099"/>
            <a:ext cx="2888893" cy="2034123"/>
          </a:xfrm>
          <a:prstGeom prst="wedgeEllipseCallout">
            <a:avLst>
              <a:gd name="adj1" fmla="val 24248"/>
              <a:gd name="adj2" fmla="val 54311"/>
            </a:avLst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Yak ta </a:t>
            </a:r>
            <a:r>
              <a:rPr lang="en-US" sz="2200" b="1" dirty="0" err="1">
                <a:solidFill>
                  <a:schemeClr val="bg1"/>
                </a:solidFill>
              </a:rPr>
              <a:t>pake</a:t>
            </a:r>
            <a:r>
              <a:rPr lang="en-US" sz="2200" b="1" dirty="0">
                <a:solidFill>
                  <a:schemeClr val="bg1"/>
                </a:solidFill>
              </a:rPr>
              <a:t> fb </a:t>
            </a:r>
            <a:r>
              <a:rPr lang="en-US" sz="2200" b="1" dirty="0" err="1">
                <a:solidFill>
                  <a:schemeClr val="bg1"/>
                </a:solidFill>
              </a:rPr>
              <a:t>ngen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ig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beu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jeut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ge</a:t>
            </a:r>
            <a:r>
              <a:rPr lang="en-US" sz="2200" b="1" dirty="0">
                <a:solidFill>
                  <a:schemeClr val="bg1"/>
                </a:solidFill>
              </a:rPr>
              <a:t> ladang </a:t>
            </a:r>
            <a:r>
              <a:rPr lang="en-US" sz="2200" b="1" dirty="0" err="1">
                <a:solidFill>
                  <a:schemeClr val="bg1"/>
                </a:solidFill>
              </a:rPr>
              <a:t>besnes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urounyo</a:t>
            </a:r>
            <a:endParaRPr lang="en-ID" sz="2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F6ED92-4B2E-D703-F6FC-303000EEC7D0}"/>
              </a:ext>
            </a:extLst>
          </p:cNvPr>
          <p:cNvSpPr/>
          <p:nvPr/>
        </p:nvSpPr>
        <p:spPr>
          <a:xfrm>
            <a:off x="3195587" y="3250395"/>
            <a:ext cx="3520221" cy="499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15222-D2C3-B702-2779-BCA2E3CA843D}"/>
              </a:ext>
            </a:extLst>
          </p:cNvPr>
          <p:cNvSpPr txBox="1"/>
          <p:nvPr/>
        </p:nvSpPr>
        <p:spPr>
          <a:xfrm>
            <a:off x="3195587" y="263732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By: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Mark Zuckerberg</a:t>
            </a:r>
            <a:endParaRPr lang="en-ID" sz="3600" b="1" dirty="0">
              <a:solidFill>
                <a:srgbClr val="0070C0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EAC53DA-BFB8-FBE7-9497-735FB255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27" y="7328206"/>
            <a:ext cx="1108364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CFE3C17-3ACE-81EE-7E8D-DF3F7D42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33" y="7296672"/>
            <a:ext cx="1108365" cy="11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3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190</TotalTime>
  <Words>27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 Veri</dc:creator>
  <cp:lastModifiedBy>TM Veri</cp:lastModifiedBy>
  <cp:revision>2</cp:revision>
  <dcterms:created xsi:type="dcterms:W3CDTF">2023-05-22T06:18:45Z</dcterms:created>
  <dcterms:modified xsi:type="dcterms:W3CDTF">2023-05-22T09:29:44Z</dcterms:modified>
</cp:coreProperties>
</file>