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5297" autoAdjust="0"/>
  </p:normalViewPr>
  <p:slideViewPr>
    <p:cSldViewPr snapToGrid="0">
      <p:cViewPr varScale="1">
        <p:scale>
          <a:sx n="81" d="100"/>
          <a:sy n="81" d="100"/>
        </p:scale>
        <p:origin x="91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4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7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2021-04-16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2021-04-16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27301-A829-4FF8-A160-DAFF59891FEB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TW" sz="5800" dirty="0" err="1">
                <a:latin typeface="+mj-lt"/>
                <a:ea typeface="+mj-ea"/>
                <a:cs typeface="+mj-cs"/>
              </a:rPr>
              <a:t>MiniExcel</a:t>
            </a:r>
            <a:endParaRPr lang="en-US" sz="580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0722C"/>
          </a:solidFill>
          <a:ln w="38100" cap="rnd">
            <a:solidFill>
              <a:srgbClr val="0072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57BD7C-992B-43CA-B111-DB11BB689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" y="-138953"/>
            <a:ext cx="7214616" cy="45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04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WeiHan</dc:creator>
  <cp:lastModifiedBy>Lin WeiHan</cp:lastModifiedBy>
  <cp:revision>2</cp:revision>
  <dcterms:created xsi:type="dcterms:W3CDTF">2021-04-16T12:12:33Z</dcterms:created>
  <dcterms:modified xsi:type="dcterms:W3CDTF">2021-04-18T23:58:20Z</dcterms:modified>
</cp:coreProperties>
</file>