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sldIdLst>
    <p:sldId id="256" r:id="rId2"/>
    <p:sldId id="257" r:id="rId3"/>
    <p:sldId id="259" r:id="rId4"/>
    <p:sldId id="260" r:id="rId5"/>
    <p:sldId id="261" r:id="rId6"/>
    <p:sldId id="284" r:id="rId7"/>
    <p:sldId id="285" r:id="rId8"/>
    <p:sldId id="286" r:id="rId9"/>
    <p:sldId id="287" r:id="rId10"/>
    <p:sldId id="262" r:id="rId11"/>
    <p:sldId id="263" r:id="rId12"/>
    <p:sldId id="288" r:id="rId13"/>
    <p:sldId id="289" r:id="rId14"/>
    <p:sldId id="264" r:id="rId15"/>
    <p:sldId id="265" r:id="rId16"/>
    <p:sldId id="290" r:id="rId17"/>
    <p:sldId id="269" r:id="rId18"/>
    <p:sldId id="270" r:id="rId19"/>
    <p:sldId id="272" r:id="rId20"/>
    <p:sldId id="273" r:id="rId21"/>
    <p:sldId id="275" r:id="rId22"/>
    <p:sldId id="276" r:id="rId23"/>
    <p:sldId id="278" r:id="rId24"/>
    <p:sldId id="277" r:id="rId25"/>
    <p:sldId id="279" r:id="rId26"/>
    <p:sldId id="280" r:id="rId27"/>
    <p:sldId id="281" r:id="rId28"/>
    <p:sldId id="292" r:id="rId29"/>
    <p:sldId id="291" r:id="rId30"/>
    <p:sldId id="283" r:id="rId31"/>
    <p:sldId id="282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07822-1CA7-4EA6-B8B3-0C4370EF54C6}" type="datetimeFigureOut">
              <a:rPr lang="de-DE" smtClean="0"/>
              <a:t>05.06.2022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D4378-1A8E-4D49-8B21-D6FE32E7BC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28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8C7F10-54AC-4F72-9F7F-F5592EE6B1A6}" type="datetimeFigureOut">
              <a:rPr lang="de-DE" smtClean="0"/>
              <a:t>05.06.2022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B09EE93-AEB4-4D5A-BF7F-4E30204B8DA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8C7F10-54AC-4F72-9F7F-F5592EE6B1A6}" type="datetimeFigureOut">
              <a:rPr lang="de-DE" smtClean="0"/>
              <a:t>05.06.2022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09EE93-AEB4-4D5A-BF7F-4E30204B8DA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8C7F10-54AC-4F72-9F7F-F5592EE6B1A6}" type="datetimeFigureOut">
              <a:rPr lang="de-DE" smtClean="0"/>
              <a:t>05.06.2022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09EE93-AEB4-4D5A-BF7F-4E30204B8DA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8C7F10-54AC-4F72-9F7F-F5592EE6B1A6}" type="datetimeFigureOut">
              <a:rPr lang="de-DE" smtClean="0"/>
              <a:t>05.06.2022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09EE93-AEB4-4D5A-BF7F-4E30204B8DA1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8C7F10-54AC-4F72-9F7F-F5592EE6B1A6}" type="datetimeFigureOut">
              <a:rPr lang="de-DE" smtClean="0"/>
              <a:t>05.06.2022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09EE93-AEB4-4D5A-BF7F-4E30204B8DA1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8C7F10-54AC-4F72-9F7F-F5592EE6B1A6}" type="datetimeFigureOut">
              <a:rPr lang="de-DE" smtClean="0"/>
              <a:t>05.06.2022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09EE93-AEB4-4D5A-BF7F-4E30204B8DA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8C7F10-54AC-4F72-9F7F-F5592EE6B1A6}" type="datetimeFigureOut">
              <a:rPr lang="de-DE" smtClean="0"/>
              <a:t>05.06.2022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09EE93-AEB4-4D5A-BF7F-4E30204B8DA1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8C7F10-54AC-4F72-9F7F-F5592EE6B1A6}" type="datetimeFigureOut">
              <a:rPr lang="de-DE" smtClean="0"/>
              <a:t>05.06.2022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09EE93-AEB4-4D5A-BF7F-4E30204B8DA1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8C7F10-54AC-4F72-9F7F-F5592EE6B1A6}" type="datetimeFigureOut">
              <a:rPr lang="de-DE" smtClean="0"/>
              <a:t>05.06.2022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09EE93-AEB4-4D5A-BF7F-4E30204B8DA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18C7F10-54AC-4F72-9F7F-F5592EE6B1A6}" type="datetimeFigureOut">
              <a:rPr lang="de-DE" smtClean="0"/>
              <a:t>05.06.2022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09EE93-AEB4-4D5A-BF7F-4E30204B8DA1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8C7F10-54AC-4F72-9F7F-F5592EE6B1A6}" type="datetimeFigureOut">
              <a:rPr lang="de-DE" smtClean="0"/>
              <a:t>05.06.2022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B09EE93-AEB4-4D5A-BF7F-4E30204B8DA1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18C7F10-54AC-4F72-9F7F-F5592EE6B1A6}" type="datetimeFigureOut">
              <a:rPr lang="de-DE" smtClean="0"/>
              <a:t>05.06.2022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B09EE93-AEB4-4D5A-BF7F-4E30204B8DA1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Pygame</a:t>
            </a:r>
            <a:r>
              <a:rPr lang="de-DE" dirty="0" smtClean="0"/>
              <a:t> - </a:t>
            </a:r>
            <a:r>
              <a:rPr lang="de-DE" dirty="0" err="1" smtClean="0"/>
              <a:t>Breakout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Michael </a:t>
            </a:r>
            <a:r>
              <a:rPr lang="de-DE" dirty="0" err="1" smtClean="0"/>
              <a:t>Veri</a:t>
            </a:r>
            <a:endParaRPr lang="de-DE" dirty="0"/>
          </a:p>
          <a:p>
            <a:r>
              <a:rPr lang="de-DE" dirty="0" smtClean="0"/>
              <a:t>&amp;</a:t>
            </a:r>
          </a:p>
          <a:p>
            <a:r>
              <a:rPr lang="de-DE" dirty="0" smtClean="0"/>
              <a:t>Babette Jaschko</a:t>
            </a:r>
          </a:p>
        </p:txBody>
      </p:sp>
    </p:spTree>
    <p:extLst>
      <p:ext uri="{BB962C8B-B14F-4D97-AF65-F5344CB8AC3E}">
        <p14:creationId xmlns:p14="http://schemas.microsoft.com/office/powerpoint/2010/main" val="243117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1. Einleitung</a:t>
            </a:r>
          </a:p>
          <a:p>
            <a:r>
              <a:rPr lang="de-DE" dirty="0"/>
              <a:t>2. Command Pattern für die Steuerung</a:t>
            </a:r>
          </a:p>
          <a:p>
            <a:r>
              <a:rPr lang="de-DE" b="1" dirty="0"/>
              <a:t>3. Observer Pattern für </a:t>
            </a:r>
            <a:r>
              <a:rPr lang="de-DE" b="1" dirty="0" smtClean="0"/>
              <a:t>den Spieler</a:t>
            </a:r>
          </a:p>
          <a:p>
            <a:r>
              <a:rPr lang="de-DE" dirty="0" smtClean="0"/>
              <a:t>4</a:t>
            </a:r>
            <a:r>
              <a:rPr lang="de-DE" dirty="0"/>
              <a:t>. Observer Pattern für die </a:t>
            </a:r>
            <a:r>
              <a:rPr lang="de-DE" dirty="0" smtClean="0"/>
              <a:t>Punkte</a:t>
            </a:r>
            <a:endParaRPr lang="de-DE" dirty="0"/>
          </a:p>
          <a:p>
            <a:r>
              <a:rPr lang="de-DE" dirty="0"/>
              <a:t>5. Game Loop</a:t>
            </a:r>
          </a:p>
          <a:p>
            <a:r>
              <a:rPr lang="de-DE" dirty="0"/>
              <a:t>6. </a:t>
            </a:r>
            <a:r>
              <a:rPr lang="de-DE" dirty="0" err="1"/>
              <a:t>Collision</a:t>
            </a:r>
            <a:endParaRPr lang="de-DE" dirty="0"/>
          </a:p>
          <a:p>
            <a:r>
              <a:rPr lang="de-DE" dirty="0"/>
              <a:t>7. </a:t>
            </a:r>
            <a:r>
              <a:rPr lang="de-DE" dirty="0" err="1"/>
              <a:t>Map</a:t>
            </a:r>
            <a:endParaRPr lang="de-DE" dirty="0"/>
          </a:p>
          <a:p>
            <a:r>
              <a:rPr lang="de-DE" dirty="0"/>
              <a:t>8. Fallende Objekte</a:t>
            </a:r>
          </a:p>
          <a:p>
            <a:r>
              <a:rPr lang="de-DE" dirty="0"/>
              <a:t>9. Menü</a:t>
            </a:r>
          </a:p>
          <a:p>
            <a:r>
              <a:rPr lang="de-DE" dirty="0" smtClean="0"/>
              <a:t>10. Fragen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703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Spieler erbt vom Observer-</a:t>
            </a:r>
            <a:r>
              <a:rPr lang="de-DE" dirty="0" err="1" smtClean="0"/>
              <a:t>Subject</a:t>
            </a:r>
            <a:endParaRPr lang="de-DE" dirty="0" smtClean="0"/>
          </a:p>
          <a:p>
            <a:r>
              <a:rPr lang="de-DE" dirty="0"/>
              <a:t>Zwei Observer</a:t>
            </a:r>
          </a:p>
          <a:p>
            <a:pPr lvl="1"/>
            <a:r>
              <a:rPr lang="de-DE" dirty="0"/>
              <a:t>Observer 1 (max. Leben)</a:t>
            </a:r>
          </a:p>
          <a:p>
            <a:pPr lvl="1"/>
            <a:r>
              <a:rPr lang="de-DE" dirty="0"/>
              <a:t>Observer 2 (Leben verlieren </a:t>
            </a:r>
            <a:r>
              <a:rPr lang="de-DE" dirty="0" smtClean="0"/>
              <a:t>möglich bzw. verloren)</a:t>
            </a:r>
            <a:endParaRPr lang="de-DE" dirty="0"/>
          </a:p>
          <a:p>
            <a:r>
              <a:rPr lang="de-DE" dirty="0" err="1" smtClean="0"/>
              <a:t>Executed</a:t>
            </a:r>
            <a:r>
              <a:rPr lang="de-DE" dirty="0" smtClean="0"/>
              <a:t>: Herz (</a:t>
            </a:r>
            <a:r>
              <a:rPr lang="de-DE" dirty="0" err="1" smtClean="0"/>
              <a:t>notify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marL="393192" lvl="1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Agenda 3 – Observer Pattern Spieler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529942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Agenda 3 – Observer Pattern Spieler</a:t>
            </a:r>
            <a:endParaRPr lang="de-DE" sz="36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5688632" cy="102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37" y="2420888"/>
            <a:ext cx="8519199" cy="388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82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Agenda 3 – Observer Pattern Spieler</a:t>
            </a:r>
            <a:endParaRPr lang="de-DE" sz="36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7390"/>
            <a:ext cx="2736304" cy="49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66924"/>
            <a:ext cx="3683585" cy="35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842073"/>
            <a:ext cx="4218535" cy="479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874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1. Einleitung</a:t>
            </a:r>
          </a:p>
          <a:p>
            <a:r>
              <a:rPr lang="de-DE" dirty="0"/>
              <a:t>2. Command Pattern für die Steuerung</a:t>
            </a:r>
          </a:p>
          <a:p>
            <a:r>
              <a:rPr lang="de-DE" dirty="0"/>
              <a:t>3. Observer Pattern für </a:t>
            </a:r>
            <a:r>
              <a:rPr lang="de-DE" dirty="0" smtClean="0"/>
              <a:t>den Spieler</a:t>
            </a:r>
            <a:endParaRPr lang="de-DE" dirty="0"/>
          </a:p>
          <a:p>
            <a:r>
              <a:rPr lang="de-DE" dirty="0"/>
              <a:t>4. </a:t>
            </a:r>
            <a:r>
              <a:rPr lang="de-DE" b="1" dirty="0"/>
              <a:t>Observer Pattern für die </a:t>
            </a:r>
            <a:r>
              <a:rPr lang="de-DE" b="1" dirty="0" smtClean="0"/>
              <a:t>Punkte</a:t>
            </a:r>
            <a:endParaRPr lang="de-DE" b="1" dirty="0"/>
          </a:p>
          <a:p>
            <a:r>
              <a:rPr lang="de-DE" dirty="0"/>
              <a:t>5. Game Loop</a:t>
            </a:r>
          </a:p>
          <a:p>
            <a:r>
              <a:rPr lang="de-DE" dirty="0"/>
              <a:t>6. </a:t>
            </a:r>
            <a:r>
              <a:rPr lang="de-DE" dirty="0" err="1"/>
              <a:t>Collision</a:t>
            </a:r>
            <a:endParaRPr lang="de-DE" dirty="0"/>
          </a:p>
          <a:p>
            <a:r>
              <a:rPr lang="de-DE" dirty="0"/>
              <a:t>7. </a:t>
            </a:r>
            <a:r>
              <a:rPr lang="de-DE" dirty="0" err="1"/>
              <a:t>Map</a:t>
            </a:r>
            <a:endParaRPr lang="de-DE" dirty="0"/>
          </a:p>
          <a:p>
            <a:r>
              <a:rPr lang="de-DE" dirty="0"/>
              <a:t>8. Fallende Objekte</a:t>
            </a:r>
          </a:p>
          <a:p>
            <a:r>
              <a:rPr lang="de-DE" dirty="0"/>
              <a:t>9. Menü</a:t>
            </a:r>
          </a:p>
          <a:p>
            <a:r>
              <a:rPr lang="de-DE" dirty="0" smtClean="0"/>
              <a:t>10. </a:t>
            </a:r>
            <a:r>
              <a:rPr lang="de-DE" dirty="0"/>
              <a:t>Fragen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647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Score </a:t>
            </a:r>
            <a:r>
              <a:rPr lang="de-DE" dirty="0"/>
              <a:t>erbt vom Observer-</a:t>
            </a:r>
            <a:r>
              <a:rPr lang="de-DE" dirty="0" err="1"/>
              <a:t>Subject</a:t>
            </a:r>
            <a:endParaRPr lang="de-DE" dirty="0"/>
          </a:p>
          <a:p>
            <a:r>
              <a:rPr lang="de-DE" dirty="0" smtClean="0"/>
              <a:t>Ein </a:t>
            </a:r>
            <a:r>
              <a:rPr lang="de-DE" dirty="0"/>
              <a:t>Observer</a:t>
            </a:r>
          </a:p>
          <a:p>
            <a:pPr lvl="1"/>
            <a:r>
              <a:rPr lang="de-DE" dirty="0"/>
              <a:t>Observer 1 </a:t>
            </a:r>
            <a:r>
              <a:rPr lang="de-DE" dirty="0" smtClean="0"/>
              <a:t>(Score &gt; </a:t>
            </a:r>
            <a:r>
              <a:rPr lang="de-DE" dirty="0" err="1" smtClean="0"/>
              <a:t>Highscore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err="1" smtClean="0"/>
              <a:t>Executed</a:t>
            </a:r>
            <a:r>
              <a:rPr lang="de-DE" dirty="0"/>
              <a:t>: </a:t>
            </a:r>
            <a:r>
              <a:rPr lang="de-DE" dirty="0" smtClean="0"/>
              <a:t>Highscore.txt überschreiben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Agenda 4 – Observer Pattern Punkte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909304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Agenda 4 – Observer Pattern Punkte</a:t>
            </a:r>
            <a:endParaRPr lang="de-DE" sz="36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5869086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6587253" cy="92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61048"/>
            <a:ext cx="589013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438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1. Einleitung</a:t>
            </a:r>
          </a:p>
          <a:p>
            <a:r>
              <a:rPr lang="de-DE" dirty="0"/>
              <a:t>2. Command Pattern für die Steuerung</a:t>
            </a:r>
          </a:p>
          <a:p>
            <a:r>
              <a:rPr lang="de-DE" dirty="0"/>
              <a:t>3. Observer Pattern für </a:t>
            </a:r>
            <a:r>
              <a:rPr lang="de-DE" dirty="0" smtClean="0"/>
              <a:t>den Spieler</a:t>
            </a:r>
          </a:p>
          <a:p>
            <a:r>
              <a:rPr lang="de-DE" dirty="0" smtClean="0"/>
              <a:t>4</a:t>
            </a:r>
            <a:r>
              <a:rPr lang="de-DE" dirty="0"/>
              <a:t>. Observer Pattern für die </a:t>
            </a:r>
            <a:r>
              <a:rPr lang="de-DE" dirty="0" smtClean="0"/>
              <a:t>Punkte</a:t>
            </a:r>
            <a:endParaRPr lang="de-DE" dirty="0"/>
          </a:p>
          <a:p>
            <a:r>
              <a:rPr lang="de-DE" b="1" dirty="0"/>
              <a:t>5. Game Loop</a:t>
            </a:r>
          </a:p>
          <a:p>
            <a:r>
              <a:rPr lang="de-DE" dirty="0"/>
              <a:t>6. </a:t>
            </a:r>
            <a:r>
              <a:rPr lang="de-DE" dirty="0" err="1"/>
              <a:t>Collision</a:t>
            </a:r>
            <a:endParaRPr lang="de-DE" dirty="0"/>
          </a:p>
          <a:p>
            <a:r>
              <a:rPr lang="de-DE" dirty="0"/>
              <a:t>7. </a:t>
            </a:r>
            <a:r>
              <a:rPr lang="de-DE" dirty="0" err="1"/>
              <a:t>Map</a:t>
            </a:r>
            <a:endParaRPr lang="de-DE" dirty="0"/>
          </a:p>
          <a:p>
            <a:r>
              <a:rPr lang="de-DE" dirty="0"/>
              <a:t>8. Fallende Objekte</a:t>
            </a:r>
          </a:p>
          <a:p>
            <a:r>
              <a:rPr lang="de-DE" dirty="0"/>
              <a:t>9. Menü</a:t>
            </a:r>
          </a:p>
          <a:p>
            <a:r>
              <a:rPr lang="de-DE" dirty="0" smtClean="0"/>
              <a:t>10. </a:t>
            </a:r>
            <a:r>
              <a:rPr lang="de-DE" dirty="0"/>
              <a:t>Fragen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3591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Core</a:t>
            </a:r>
          </a:p>
          <a:p>
            <a:r>
              <a:rPr lang="de-DE" dirty="0" smtClean="0"/>
              <a:t>„der Ort wo alles passiert“</a:t>
            </a:r>
          </a:p>
          <a:p>
            <a:pPr lvl="1"/>
            <a:r>
              <a:rPr lang="de-DE" dirty="0" smtClean="0"/>
              <a:t>Musik</a:t>
            </a:r>
          </a:p>
          <a:p>
            <a:pPr lvl="1"/>
            <a:r>
              <a:rPr lang="de-DE" dirty="0" smtClean="0"/>
              <a:t>Alle Objekte werden erstellt</a:t>
            </a:r>
            <a:r>
              <a:rPr lang="de-DE" dirty="0"/>
              <a:t> </a:t>
            </a:r>
            <a:r>
              <a:rPr lang="de-DE" dirty="0" smtClean="0"/>
              <a:t>und zugewiesen</a:t>
            </a:r>
          </a:p>
          <a:p>
            <a:pPr lvl="1"/>
            <a:r>
              <a:rPr lang="de-DE" dirty="0" smtClean="0"/>
              <a:t>Zeichnung on Screen durch </a:t>
            </a:r>
            <a:r>
              <a:rPr lang="de-DE" dirty="0" err="1" smtClean="0"/>
              <a:t>While</a:t>
            </a:r>
            <a:r>
              <a:rPr lang="de-DE" dirty="0" smtClean="0"/>
              <a:t>-Loop</a:t>
            </a:r>
          </a:p>
          <a:p>
            <a:pPr lvl="1"/>
            <a:r>
              <a:rPr lang="de-DE" dirty="0" smtClean="0"/>
              <a:t>Alle Blöcke aus Liste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Hochsetzen </a:t>
            </a:r>
            <a:r>
              <a:rPr lang="de-DE" dirty="0" err="1" smtClean="0"/>
              <a:t>Mapcounter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neuer Level wird geladen</a:t>
            </a:r>
          </a:p>
          <a:p>
            <a:pPr lvl="1"/>
            <a:r>
              <a:rPr lang="de-DE" dirty="0" err="1" smtClean="0"/>
              <a:t>Endmenü</a:t>
            </a:r>
            <a:r>
              <a:rPr lang="de-DE" dirty="0" smtClean="0"/>
              <a:t> (Verlust Leben, </a:t>
            </a:r>
            <a:r>
              <a:rPr lang="de-DE" dirty="0" err="1" smtClean="0"/>
              <a:t>Mapcounter</a:t>
            </a:r>
            <a:r>
              <a:rPr lang="de-DE" dirty="0" smtClean="0"/>
              <a:t> Ende)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5 – Game Loop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9941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1. Einleitung</a:t>
            </a:r>
          </a:p>
          <a:p>
            <a:r>
              <a:rPr lang="de-DE" dirty="0"/>
              <a:t>2. Command Pattern für die Steuerung</a:t>
            </a:r>
          </a:p>
          <a:p>
            <a:r>
              <a:rPr lang="de-DE" dirty="0"/>
              <a:t>3. Observer Pattern für </a:t>
            </a:r>
            <a:r>
              <a:rPr lang="de-DE" dirty="0" smtClean="0"/>
              <a:t>den Spieler</a:t>
            </a:r>
            <a:endParaRPr lang="de-DE" dirty="0"/>
          </a:p>
          <a:p>
            <a:r>
              <a:rPr lang="de-DE" dirty="0"/>
              <a:t>4. Observer Pattern für die </a:t>
            </a:r>
            <a:r>
              <a:rPr lang="de-DE" dirty="0" smtClean="0"/>
              <a:t>Punkte</a:t>
            </a:r>
            <a:endParaRPr lang="de-DE" dirty="0"/>
          </a:p>
          <a:p>
            <a:r>
              <a:rPr lang="de-DE" dirty="0"/>
              <a:t>5. Game Loop</a:t>
            </a:r>
          </a:p>
          <a:p>
            <a:r>
              <a:rPr lang="de-DE" b="1" dirty="0"/>
              <a:t>6. </a:t>
            </a:r>
            <a:r>
              <a:rPr lang="de-DE" b="1" dirty="0" err="1"/>
              <a:t>Collision</a:t>
            </a:r>
            <a:endParaRPr lang="de-DE" b="1" dirty="0"/>
          </a:p>
          <a:p>
            <a:r>
              <a:rPr lang="de-DE" dirty="0"/>
              <a:t>7. </a:t>
            </a:r>
            <a:r>
              <a:rPr lang="de-DE" dirty="0" err="1"/>
              <a:t>Map</a:t>
            </a:r>
            <a:endParaRPr lang="de-DE" dirty="0"/>
          </a:p>
          <a:p>
            <a:r>
              <a:rPr lang="de-DE" dirty="0"/>
              <a:t>8. Fallende Objekte</a:t>
            </a:r>
          </a:p>
          <a:p>
            <a:r>
              <a:rPr lang="de-DE" dirty="0"/>
              <a:t>9. Menü</a:t>
            </a:r>
          </a:p>
          <a:p>
            <a:r>
              <a:rPr lang="de-DE" dirty="0" smtClean="0"/>
              <a:t>10. </a:t>
            </a:r>
            <a:r>
              <a:rPr lang="de-DE" dirty="0"/>
              <a:t>Fragen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634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smtClean="0"/>
              <a:t>1. Einleitung</a:t>
            </a:r>
          </a:p>
          <a:p>
            <a:r>
              <a:rPr lang="de-DE" dirty="0" smtClean="0"/>
              <a:t>2. Command Pattern für die Steuerung</a:t>
            </a:r>
          </a:p>
          <a:p>
            <a:r>
              <a:rPr lang="de-DE" dirty="0" smtClean="0"/>
              <a:t>3. Observer Pattern für den Spieler</a:t>
            </a:r>
          </a:p>
          <a:p>
            <a:r>
              <a:rPr lang="de-DE" dirty="0" smtClean="0"/>
              <a:t>4. Observer Pattern für die Punkte</a:t>
            </a:r>
          </a:p>
          <a:p>
            <a:r>
              <a:rPr lang="de-DE" dirty="0" smtClean="0"/>
              <a:t>5. Game Loop</a:t>
            </a:r>
          </a:p>
          <a:p>
            <a:r>
              <a:rPr lang="de-DE" dirty="0" smtClean="0"/>
              <a:t>6. </a:t>
            </a:r>
            <a:r>
              <a:rPr lang="de-DE" dirty="0" err="1" smtClean="0"/>
              <a:t>Collision</a:t>
            </a:r>
            <a:endParaRPr lang="de-DE" dirty="0" smtClean="0"/>
          </a:p>
          <a:p>
            <a:r>
              <a:rPr lang="de-DE" dirty="0" smtClean="0"/>
              <a:t>7. </a:t>
            </a:r>
            <a:r>
              <a:rPr lang="de-DE" dirty="0" err="1" smtClean="0"/>
              <a:t>Map</a:t>
            </a:r>
            <a:endParaRPr lang="de-DE" dirty="0" smtClean="0"/>
          </a:p>
          <a:p>
            <a:r>
              <a:rPr lang="de-DE" dirty="0" smtClean="0"/>
              <a:t>8. Fallende Objekte</a:t>
            </a:r>
          </a:p>
          <a:p>
            <a:r>
              <a:rPr lang="de-DE" dirty="0"/>
              <a:t>9. Menü</a:t>
            </a:r>
          </a:p>
          <a:p>
            <a:r>
              <a:rPr lang="de-DE" dirty="0" smtClean="0"/>
              <a:t>10. Fragen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456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2DA2BF"/>
              </a:buClr>
            </a:pPr>
            <a:r>
              <a:rPr lang="de-DE" dirty="0">
                <a:solidFill>
                  <a:prstClr val="black"/>
                </a:solidFill>
              </a:rPr>
              <a:t>Überprüft jegliche </a:t>
            </a:r>
            <a:r>
              <a:rPr lang="de-DE" dirty="0" err="1">
                <a:solidFill>
                  <a:prstClr val="black"/>
                </a:solidFill>
              </a:rPr>
              <a:t>Kollsionen</a:t>
            </a:r>
            <a:endParaRPr lang="de-DE" dirty="0">
              <a:solidFill>
                <a:prstClr val="black"/>
              </a:solidFill>
            </a:endParaRPr>
          </a:p>
          <a:p>
            <a:pPr lvl="1">
              <a:buClr>
                <a:srgbClr val="2DA2BF"/>
              </a:buClr>
            </a:pPr>
            <a:r>
              <a:rPr lang="de-DE" dirty="0">
                <a:solidFill>
                  <a:prstClr val="black"/>
                </a:solidFill>
              </a:rPr>
              <a:t>Spieler trifft Ball (wo?)</a:t>
            </a:r>
          </a:p>
          <a:p>
            <a:pPr lvl="1">
              <a:buClr>
                <a:srgbClr val="2DA2BF"/>
              </a:buClr>
            </a:pPr>
            <a:r>
              <a:rPr lang="de-DE" dirty="0">
                <a:solidFill>
                  <a:prstClr val="black"/>
                </a:solidFill>
              </a:rPr>
              <a:t>Ball trifft Rand (wo?)</a:t>
            </a:r>
          </a:p>
          <a:p>
            <a:pPr lvl="1">
              <a:buClr>
                <a:srgbClr val="2DA2BF"/>
              </a:buClr>
            </a:pPr>
            <a:r>
              <a:rPr lang="de-DE" dirty="0">
                <a:solidFill>
                  <a:prstClr val="black"/>
                </a:solidFill>
              </a:rPr>
              <a:t>Ball trifft Block (wo?)</a:t>
            </a:r>
          </a:p>
          <a:p>
            <a:r>
              <a:rPr lang="de-DE" dirty="0" err="1" smtClean="0"/>
              <a:t>Hitsound</a:t>
            </a:r>
            <a:r>
              <a:rPr lang="de-DE" dirty="0" smtClean="0"/>
              <a:t> wird ausgelöst</a:t>
            </a:r>
          </a:p>
          <a:p>
            <a:r>
              <a:rPr lang="de-DE" dirty="0" smtClean="0"/>
              <a:t>Blöcke werden zerstört</a:t>
            </a:r>
          </a:p>
          <a:p>
            <a:r>
              <a:rPr lang="de-DE" dirty="0"/>
              <a:t>Block 3 wird verändert</a:t>
            </a:r>
          </a:p>
          <a:p>
            <a:pPr lvl="1"/>
            <a:r>
              <a:rPr lang="de-DE" dirty="0"/>
              <a:t>Bild </a:t>
            </a:r>
          </a:p>
          <a:p>
            <a:pPr lvl="1"/>
            <a:r>
              <a:rPr lang="de-DE" dirty="0"/>
              <a:t>ID zu Block 1</a:t>
            </a:r>
          </a:p>
          <a:p>
            <a:r>
              <a:rPr lang="de-DE" dirty="0" smtClean="0"/>
              <a:t>Update Score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6 - </a:t>
            </a:r>
            <a:r>
              <a:rPr lang="de-DE" dirty="0" err="1" smtClean="0"/>
              <a:t>Collision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4186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1. Einleitung</a:t>
            </a:r>
          </a:p>
          <a:p>
            <a:r>
              <a:rPr lang="de-DE" dirty="0"/>
              <a:t>2. Command Pattern für die Steuerung</a:t>
            </a:r>
          </a:p>
          <a:p>
            <a:r>
              <a:rPr lang="de-DE" dirty="0"/>
              <a:t>3. Observer Pattern für </a:t>
            </a:r>
            <a:r>
              <a:rPr lang="de-DE" dirty="0" smtClean="0"/>
              <a:t>den Spieler</a:t>
            </a:r>
          </a:p>
          <a:p>
            <a:r>
              <a:rPr lang="de-DE" dirty="0" smtClean="0"/>
              <a:t>4. Observer Pattern für die Punkte</a:t>
            </a:r>
          </a:p>
          <a:p>
            <a:r>
              <a:rPr lang="de-DE" dirty="0" smtClean="0"/>
              <a:t>5</a:t>
            </a:r>
            <a:r>
              <a:rPr lang="de-DE" dirty="0"/>
              <a:t>. Game Loop</a:t>
            </a:r>
          </a:p>
          <a:p>
            <a:r>
              <a:rPr lang="de-DE" dirty="0"/>
              <a:t>6. </a:t>
            </a:r>
            <a:r>
              <a:rPr lang="de-DE" dirty="0" err="1"/>
              <a:t>Collision</a:t>
            </a:r>
            <a:endParaRPr lang="de-DE" dirty="0"/>
          </a:p>
          <a:p>
            <a:r>
              <a:rPr lang="de-DE" b="1" dirty="0"/>
              <a:t>7. </a:t>
            </a:r>
            <a:r>
              <a:rPr lang="de-DE" b="1" dirty="0" err="1"/>
              <a:t>Map</a:t>
            </a:r>
            <a:endParaRPr lang="de-DE" b="1" dirty="0"/>
          </a:p>
          <a:p>
            <a:r>
              <a:rPr lang="de-DE" dirty="0"/>
              <a:t>8. Fallende Objekte</a:t>
            </a:r>
          </a:p>
          <a:p>
            <a:r>
              <a:rPr lang="de-DE" dirty="0"/>
              <a:t>9. Menü</a:t>
            </a:r>
          </a:p>
          <a:p>
            <a:r>
              <a:rPr lang="de-DE" dirty="0" smtClean="0"/>
              <a:t>10. </a:t>
            </a:r>
            <a:r>
              <a:rPr lang="de-DE" dirty="0"/>
              <a:t>Fragen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977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Erstellt Blöcke</a:t>
            </a:r>
            <a:endParaRPr lang="de-DE" dirty="0"/>
          </a:p>
          <a:p>
            <a:r>
              <a:rPr lang="de-DE" dirty="0" smtClean="0"/>
              <a:t>Blöcke werden </a:t>
            </a:r>
            <a:r>
              <a:rPr lang="de-DE" dirty="0" err="1" smtClean="0"/>
              <a:t>Tile-Map</a:t>
            </a:r>
            <a:r>
              <a:rPr lang="de-DE" dirty="0" smtClean="0"/>
              <a:t> (.</a:t>
            </a:r>
            <a:r>
              <a:rPr lang="de-DE" dirty="0" err="1" smtClean="0"/>
              <a:t>txt</a:t>
            </a:r>
            <a:r>
              <a:rPr lang="de-DE" dirty="0" smtClean="0"/>
              <a:t>) geladen</a:t>
            </a:r>
          </a:p>
          <a:p>
            <a:r>
              <a:rPr lang="de-DE" dirty="0" smtClean="0"/>
              <a:t>Block wird nach ID erstellt (Bild, Effekt)</a:t>
            </a:r>
          </a:p>
          <a:p>
            <a:r>
              <a:rPr lang="de-DE" dirty="0" smtClean="0"/>
              <a:t>Liste mit Blöcken leer = Erhöhung </a:t>
            </a:r>
            <a:r>
              <a:rPr lang="de-DE" dirty="0" err="1" smtClean="0"/>
              <a:t>Map</a:t>
            </a:r>
            <a:r>
              <a:rPr lang="de-DE" dirty="0" smtClean="0"/>
              <a:t>-Counter</a:t>
            </a:r>
          </a:p>
          <a:p>
            <a:pPr lvl="1"/>
            <a:r>
              <a:rPr lang="de-DE" dirty="0" smtClean="0"/>
              <a:t>Lädt nächste </a:t>
            </a:r>
            <a:r>
              <a:rPr lang="de-DE" dirty="0" err="1" smtClean="0"/>
              <a:t>Map</a:t>
            </a:r>
            <a:endParaRPr lang="de-DE" dirty="0" smtClean="0"/>
          </a:p>
          <a:p>
            <a:pPr lvl="1"/>
            <a:r>
              <a:rPr lang="de-DE" dirty="0" smtClean="0"/>
              <a:t>Spiel gewonnen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7 - </a:t>
            </a:r>
            <a:r>
              <a:rPr lang="de-DE" dirty="0" err="1" smtClean="0"/>
              <a:t>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362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7 - </a:t>
            </a:r>
            <a:r>
              <a:rPr lang="de-DE" dirty="0" err="1" smtClean="0"/>
              <a:t>Map</a:t>
            </a:r>
            <a:endParaRPr lang="de-D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2690217" cy="194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2" y="3285182"/>
            <a:ext cx="9006796" cy="236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64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1. Einleitung</a:t>
            </a:r>
          </a:p>
          <a:p>
            <a:r>
              <a:rPr lang="de-DE" dirty="0"/>
              <a:t>2. Command Pattern für die Steuerung</a:t>
            </a:r>
          </a:p>
          <a:p>
            <a:r>
              <a:rPr lang="de-DE" dirty="0"/>
              <a:t>3. Observer Pattern für </a:t>
            </a:r>
            <a:r>
              <a:rPr lang="de-DE" dirty="0" smtClean="0"/>
              <a:t>den Spieler</a:t>
            </a:r>
            <a:endParaRPr lang="de-DE" dirty="0"/>
          </a:p>
          <a:p>
            <a:r>
              <a:rPr lang="de-DE" dirty="0"/>
              <a:t>4. Observer Pattern für die </a:t>
            </a:r>
            <a:r>
              <a:rPr lang="de-DE" dirty="0" smtClean="0"/>
              <a:t>Punkte</a:t>
            </a:r>
            <a:endParaRPr lang="de-DE" dirty="0"/>
          </a:p>
          <a:p>
            <a:r>
              <a:rPr lang="de-DE" dirty="0"/>
              <a:t>5. Game Loop</a:t>
            </a:r>
          </a:p>
          <a:p>
            <a:r>
              <a:rPr lang="de-DE" dirty="0"/>
              <a:t>6. </a:t>
            </a:r>
            <a:r>
              <a:rPr lang="de-DE" dirty="0" err="1"/>
              <a:t>Collision</a:t>
            </a:r>
            <a:endParaRPr lang="de-DE" dirty="0"/>
          </a:p>
          <a:p>
            <a:r>
              <a:rPr lang="de-DE" dirty="0"/>
              <a:t>7. </a:t>
            </a:r>
            <a:r>
              <a:rPr lang="de-DE" dirty="0" err="1"/>
              <a:t>Map</a:t>
            </a:r>
            <a:endParaRPr lang="de-DE" dirty="0"/>
          </a:p>
          <a:p>
            <a:r>
              <a:rPr lang="de-DE" b="1" dirty="0"/>
              <a:t>8. Fallende </a:t>
            </a:r>
            <a:r>
              <a:rPr lang="de-DE" b="1" dirty="0" smtClean="0"/>
              <a:t>Objekte</a:t>
            </a:r>
            <a:endParaRPr lang="de-DE" dirty="0" smtClean="0"/>
          </a:p>
          <a:p>
            <a:r>
              <a:rPr lang="de-DE" dirty="0"/>
              <a:t>9. Menü</a:t>
            </a:r>
          </a:p>
          <a:p>
            <a:r>
              <a:rPr lang="de-DE" dirty="0" smtClean="0"/>
              <a:t>10. </a:t>
            </a:r>
            <a:r>
              <a:rPr lang="de-DE" dirty="0"/>
              <a:t>Fragen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5481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Nach Block ID wird Methode ausgeführt</a:t>
            </a:r>
          </a:p>
          <a:p>
            <a:pPr lvl="1"/>
            <a:r>
              <a:rPr lang="de-DE" dirty="0" smtClean="0"/>
              <a:t>Block 2 lässt Herz fallen</a:t>
            </a:r>
          </a:p>
          <a:p>
            <a:pPr lvl="1"/>
            <a:r>
              <a:rPr lang="de-DE" dirty="0" smtClean="0"/>
              <a:t>Block 3 ändert ID und Bild</a:t>
            </a:r>
          </a:p>
          <a:p>
            <a:pPr lvl="1"/>
            <a:r>
              <a:rPr lang="de-DE" dirty="0" smtClean="0"/>
              <a:t>Block 4 lässt Münze fallen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8 – Fallende Objekte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5521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8 – Fallende Objekte</a:t>
            </a:r>
            <a:endParaRPr lang="de-DE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3558828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2924944"/>
            <a:ext cx="3594349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587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1. Einleitung</a:t>
            </a:r>
          </a:p>
          <a:p>
            <a:r>
              <a:rPr lang="de-DE" dirty="0"/>
              <a:t>2. Command Pattern für die Steuerung</a:t>
            </a:r>
          </a:p>
          <a:p>
            <a:r>
              <a:rPr lang="de-DE" dirty="0"/>
              <a:t>3. Observer Pattern für </a:t>
            </a:r>
            <a:r>
              <a:rPr lang="de-DE" dirty="0" smtClean="0"/>
              <a:t>den Spieler</a:t>
            </a:r>
            <a:endParaRPr lang="de-DE" dirty="0"/>
          </a:p>
          <a:p>
            <a:r>
              <a:rPr lang="de-DE" dirty="0"/>
              <a:t>4. Observer Pattern für die </a:t>
            </a:r>
            <a:r>
              <a:rPr lang="de-DE" dirty="0" smtClean="0"/>
              <a:t>Punkte</a:t>
            </a:r>
            <a:endParaRPr lang="de-DE" dirty="0"/>
          </a:p>
          <a:p>
            <a:r>
              <a:rPr lang="de-DE" dirty="0"/>
              <a:t>5. Game Loop</a:t>
            </a:r>
          </a:p>
          <a:p>
            <a:r>
              <a:rPr lang="de-DE" dirty="0"/>
              <a:t>6. </a:t>
            </a:r>
            <a:r>
              <a:rPr lang="de-DE" dirty="0" err="1"/>
              <a:t>Collision</a:t>
            </a:r>
            <a:endParaRPr lang="de-DE" dirty="0"/>
          </a:p>
          <a:p>
            <a:r>
              <a:rPr lang="de-DE" dirty="0"/>
              <a:t>7. </a:t>
            </a:r>
            <a:r>
              <a:rPr lang="de-DE" dirty="0" err="1"/>
              <a:t>Map</a:t>
            </a:r>
            <a:endParaRPr lang="de-DE" dirty="0"/>
          </a:p>
          <a:p>
            <a:r>
              <a:rPr lang="de-DE" dirty="0"/>
              <a:t>8. Fallende </a:t>
            </a:r>
            <a:r>
              <a:rPr lang="de-DE" dirty="0" smtClean="0"/>
              <a:t>Objekte</a:t>
            </a:r>
          </a:p>
          <a:p>
            <a:r>
              <a:rPr lang="de-DE" b="1" dirty="0" smtClean="0"/>
              <a:t>9. Menü</a:t>
            </a:r>
            <a:endParaRPr lang="de-DE" b="1" dirty="0"/>
          </a:p>
          <a:p>
            <a:r>
              <a:rPr lang="de-DE" dirty="0" smtClean="0"/>
              <a:t>10. </a:t>
            </a:r>
            <a:r>
              <a:rPr lang="de-DE" dirty="0"/>
              <a:t>Fragen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4514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Spiel beginnt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Startmenü</a:t>
            </a:r>
          </a:p>
          <a:p>
            <a:r>
              <a:rPr lang="de-DE" dirty="0" smtClean="0"/>
              <a:t>Spiel endet </a:t>
            </a:r>
            <a:r>
              <a:rPr lang="de-DE" dirty="0" smtClean="0">
                <a:sym typeface="Wingdings" panose="05000000000000000000" pitchFamily="2" charset="2"/>
              </a:rPr>
              <a:t> Schlussmenü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Highscore</a:t>
            </a:r>
            <a:r>
              <a:rPr lang="de-DE" dirty="0" smtClean="0">
                <a:sym typeface="Wingdings" panose="05000000000000000000" pitchFamily="2" charset="2"/>
              </a:rPr>
              <a:t> übertroffen  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Anzeige neuer </a:t>
            </a:r>
            <a:r>
              <a:rPr lang="de-DE" dirty="0" err="1" smtClean="0">
                <a:sym typeface="Wingdings" panose="05000000000000000000" pitchFamily="2" charset="2"/>
              </a:rPr>
              <a:t>Highscore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9 - Menü</a:t>
            </a:r>
            <a:endParaRPr lang="de-D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620688"/>
            <a:ext cx="3109913" cy="583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676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1. Einleitung</a:t>
            </a:r>
          </a:p>
          <a:p>
            <a:r>
              <a:rPr lang="de-DE" dirty="0"/>
              <a:t>2. Command Pattern für die Steuerung</a:t>
            </a:r>
          </a:p>
          <a:p>
            <a:r>
              <a:rPr lang="de-DE" dirty="0"/>
              <a:t>3. Observer Pattern für </a:t>
            </a:r>
            <a:r>
              <a:rPr lang="de-DE" dirty="0" smtClean="0"/>
              <a:t>den Spieler</a:t>
            </a:r>
            <a:endParaRPr lang="de-DE" dirty="0"/>
          </a:p>
          <a:p>
            <a:r>
              <a:rPr lang="de-DE" dirty="0"/>
              <a:t>4. Observer Pattern für die </a:t>
            </a:r>
            <a:r>
              <a:rPr lang="de-DE" dirty="0" smtClean="0"/>
              <a:t>Punkte</a:t>
            </a:r>
            <a:endParaRPr lang="de-DE" dirty="0"/>
          </a:p>
          <a:p>
            <a:r>
              <a:rPr lang="de-DE" dirty="0"/>
              <a:t>5. Game Loop</a:t>
            </a:r>
          </a:p>
          <a:p>
            <a:r>
              <a:rPr lang="de-DE" dirty="0"/>
              <a:t>6. </a:t>
            </a:r>
            <a:r>
              <a:rPr lang="de-DE" dirty="0" err="1"/>
              <a:t>Collision</a:t>
            </a:r>
            <a:endParaRPr lang="de-DE" dirty="0"/>
          </a:p>
          <a:p>
            <a:r>
              <a:rPr lang="de-DE" dirty="0"/>
              <a:t>7. </a:t>
            </a:r>
            <a:r>
              <a:rPr lang="de-DE" dirty="0" err="1"/>
              <a:t>Map</a:t>
            </a:r>
            <a:endParaRPr lang="de-DE" dirty="0"/>
          </a:p>
          <a:p>
            <a:r>
              <a:rPr lang="de-DE" dirty="0"/>
              <a:t>8. Fallende </a:t>
            </a:r>
            <a:r>
              <a:rPr lang="de-DE" dirty="0" smtClean="0"/>
              <a:t>Objekte</a:t>
            </a:r>
          </a:p>
          <a:p>
            <a:r>
              <a:rPr lang="de-DE" dirty="0" smtClean="0"/>
              <a:t>9. Menü</a:t>
            </a:r>
            <a:endParaRPr lang="de-DE" dirty="0"/>
          </a:p>
          <a:p>
            <a:r>
              <a:rPr lang="de-DE" b="1" dirty="0" smtClean="0"/>
              <a:t>10. </a:t>
            </a:r>
            <a:r>
              <a:rPr lang="de-DE" b="1" dirty="0"/>
              <a:t>Fragen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842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Spielprinzip: Solo-</a:t>
            </a:r>
            <a:r>
              <a:rPr lang="de-DE" sz="3600" dirty="0" err="1" smtClean="0"/>
              <a:t>Pong</a:t>
            </a:r>
            <a:endParaRPr lang="de-DE" sz="3600" dirty="0" smtClean="0"/>
          </a:p>
          <a:p>
            <a:r>
              <a:rPr lang="de-DE" sz="3600" dirty="0" smtClean="0"/>
              <a:t>Spieler: Lenkung eines Balls</a:t>
            </a:r>
          </a:p>
          <a:p>
            <a:r>
              <a:rPr lang="de-DE" sz="3600" dirty="0" smtClean="0"/>
              <a:t>Aufgabe: „Steine“ am oberen Rand treffen</a:t>
            </a:r>
          </a:p>
          <a:p>
            <a:r>
              <a:rPr lang="de-DE" sz="3600" dirty="0" smtClean="0"/>
              <a:t>Verlieren: zu oft Ball verfehlen</a:t>
            </a:r>
          </a:p>
          <a:p>
            <a:r>
              <a:rPr lang="de-DE" sz="3600" dirty="0" smtClean="0"/>
              <a:t>Gewinnen:  alle „Steine“ zerstören</a:t>
            </a:r>
            <a:endParaRPr lang="de-DE" sz="3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1 - </a:t>
            </a:r>
            <a:r>
              <a:rPr lang="de-DE" dirty="0" err="1" smtClean="0"/>
              <a:t>Breakout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004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10 - Fragen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896" y="1677396"/>
            <a:ext cx="6834208" cy="4133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1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 marL="109728" indent="0" algn="ctr">
              <a:buNone/>
            </a:pPr>
            <a:r>
              <a:rPr lang="de-DE" sz="6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Vielen Dank für Eure Aufmerksamkeit!</a:t>
            </a:r>
            <a:endParaRPr lang="de-DE" sz="6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</a:t>
            </a:r>
            <a:r>
              <a:rPr lang="de-DE" dirty="0" err="1" smtClean="0"/>
              <a:t>finita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624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1. Einleitung</a:t>
            </a:r>
          </a:p>
          <a:p>
            <a:r>
              <a:rPr lang="de-DE" b="1" dirty="0"/>
              <a:t>2. Command Pattern für die Steuerung</a:t>
            </a:r>
          </a:p>
          <a:p>
            <a:r>
              <a:rPr lang="de-DE" dirty="0"/>
              <a:t>3. Observer Pattern für </a:t>
            </a:r>
            <a:r>
              <a:rPr lang="de-DE" dirty="0" smtClean="0"/>
              <a:t>den Spieler</a:t>
            </a:r>
          </a:p>
          <a:p>
            <a:r>
              <a:rPr lang="de-DE" dirty="0" smtClean="0"/>
              <a:t>4. Observer Pattern für die Punkte</a:t>
            </a:r>
          </a:p>
          <a:p>
            <a:r>
              <a:rPr lang="de-DE" dirty="0" smtClean="0"/>
              <a:t>5</a:t>
            </a:r>
            <a:r>
              <a:rPr lang="de-DE" dirty="0"/>
              <a:t>. Game Loop</a:t>
            </a:r>
          </a:p>
          <a:p>
            <a:r>
              <a:rPr lang="de-DE" dirty="0"/>
              <a:t>6. </a:t>
            </a:r>
            <a:r>
              <a:rPr lang="de-DE" dirty="0" err="1"/>
              <a:t>Collision</a:t>
            </a:r>
            <a:endParaRPr lang="de-DE" dirty="0"/>
          </a:p>
          <a:p>
            <a:r>
              <a:rPr lang="de-DE" dirty="0"/>
              <a:t>7. </a:t>
            </a:r>
            <a:r>
              <a:rPr lang="de-DE" dirty="0" err="1"/>
              <a:t>Map</a:t>
            </a:r>
            <a:endParaRPr lang="de-DE" dirty="0"/>
          </a:p>
          <a:p>
            <a:r>
              <a:rPr lang="de-DE" dirty="0"/>
              <a:t>8. Fallende Objekte</a:t>
            </a:r>
          </a:p>
          <a:p>
            <a:r>
              <a:rPr lang="de-DE" dirty="0"/>
              <a:t>9. Menü</a:t>
            </a:r>
          </a:p>
          <a:p>
            <a:r>
              <a:rPr lang="de-DE" dirty="0" smtClean="0"/>
              <a:t>10. </a:t>
            </a:r>
            <a:r>
              <a:rPr lang="de-DE" dirty="0"/>
              <a:t>Fragen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165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Steuerung über Tastatur = </a:t>
            </a:r>
            <a:r>
              <a:rPr lang="de-DE" dirty="0" err="1"/>
              <a:t>Invoker</a:t>
            </a:r>
            <a:endParaRPr lang="de-DE" dirty="0"/>
          </a:p>
          <a:p>
            <a:r>
              <a:rPr lang="de-DE" dirty="0"/>
              <a:t>Spieler (Paddle) = Receiver</a:t>
            </a:r>
          </a:p>
          <a:p>
            <a:r>
              <a:rPr lang="de-DE" dirty="0" smtClean="0"/>
              <a:t>Kommandos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Move </a:t>
            </a:r>
            <a:r>
              <a:rPr lang="de-DE" dirty="0" err="1"/>
              <a:t>left</a:t>
            </a:r>
            <a:r>
              <a:rPr lang="de-DE" dirty="0"/>
              <a:t> (A)</a:t>
            </a:r>
          </a:p>
          <a:p>
            <a:pPr lvl="1"/>
            <a:r>
              <a:rPr lang="de-DE" dirty="0"/>
              <a:t>Move </a:t>
            </a:r>
            <a:r>
              <a:rPr lang="de-DE" dirty="0" err="1"/>
              <a:t>right</a:t>
            </a:r>
            <a:r>
              <a:rPr lang="de-DE" dirty="0"/>
              <a:t> (D)</a:t>
            </a:r>
          </a:p>
          <a:p>
            <a:r>
              <a:rPr lang="de-DE" dirty="0"/>
              <a:t>Registrierung über Tastatur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2 – Command Pattern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355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2 – Command Pattern</a:t>
            </a:r>
            <a:endParaRPr lang="de-D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5256584" cy="31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689554"/>
            <a:ext cx="4981644" cy="125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5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2 – Command Pattern</a:t>
            </a:r>
            <a:endParaRPr lang="de-D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97" y="1772816"/>
            <a:ext cx="7094056" cy="381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55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2 – Command Pattern</a:t>
            </a:r>
            <a:endParaRPr lang="de-D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1269782"/>
            <a:ext cx="5059765" cy="496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83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2 – Command Pattern</a:t>
            </a:r>
            <a:endParaRPr lang="de-DE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705069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584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806</Words>
  <Application>Microsoft Office PowerPoint</Application>
  <PresentationFormat>Bildschirmpräsentation (4:3)</PresentationFormat>
  <Paragraphs>194</Paragraphs>
  <Slides>31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Deimos</vt:lpstr>
      <vt:lpstr>Pygame - Breakout</vt:lpstr>
      <vt:lpstr>Agenda</vt:lpstr>
      <vt:lpstr>Agenda 1 - Breakout?</vt:lpstr>
      <vt:lpstr>Agenda</vt:lpstr>
      <vt:lpstr>Agenda 2 – Command Pattern</vt:lpstr>
      <vt:lpstr>Agenda 2 – Command Pattern</vt:lpstr>
      <vt:lpstr>Agenda 2 – Command Pattern</vt:lpstr>
      <vt:lpstr>Agenda 2 – Command Pattern</vt:lpstr>
      <vt:lpstr>Agenda 2 – Command Pattern</vt:lpstr>
      <vt:lpstr>Agenda</vt:lpstr>
      <vt:lpstr>Agenda 3 – Observer Pattern Spieler</vt:lpstr>
      <vt:lpstr>Agenda 3 – Observer Pattern Spieler</vt:lpstr>
      <vt:lpstr>Agenda 3 – Observer Pattern Spieler</vt:lpstr>
      <vt:lpstr>Agenda</vt:lpstr>
      <vt:lpstr>Agenda 4 – Observer Pattern Punkte</vt:lpstr>
      <vt:lpstr>Agenda 4 – Observer Pattern Punkte</vt:lpstr>
      <vt:lpstr>Agenda</vt:lpstr>
      <vt:lpstr>Agenda 5 – Game Loop</vt:lpstr>
      <vt:lpstr>Agenda</vt:lpstr>
      <vt:lpstr>Agenda 6 - Collision</vt:lpstr>
      <vt:lpstr>Agenda</vt:lpstr>
      <vt:lpstr>Agenda 7 - Map</vt:lpstr>
      <vt:lpstr>Agenda 7 - Map</vt:lpstr>
      <vt:lpstr>Agenda</vt:lpstr>
      <vt:lpstr>Agenda 8 – Fallende Objekte</vt:lpstr>
      <vt:lpstr>Agenda 8 – Fallende Objekte</vt:lpstr>
      <vt:lpstr>Agenda</vt:lpstr>
      <vt:lpstr>Agenda 9 - Menü</vt:lpstr>
      <vt:lpstr>Agenda</vt:lpstr>
      <vt:lpstr>Agenda 10 - Fragen</vt:lpstr>
      <vt:lpstr>Agenda finita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 - Breakout</dc:title>
  <dc:creator>Babette Bauer</dc:creator>
  <cp:lastModifiedBy>Babette Bauer</cp:lastModifiedBy>
  <cp:revision>20</cp:revision>
  <dcterms:created xsi:type="dcterms:W3CDTF">2022-06-05T14:30:35Z</dcterms:created>
  <dcterms:modified xsi:type="dcterms:W3CDTF">2022-06-05T17:40:35Z</dcterms:modified>
</cp:coreProperties>
</file>