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7326-8A38-9D49-9360-30470B30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6711D-F352-AF43-A12A-1BF575DB8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B86B9-93CD-E741-B27B-E355BCCB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2F62-D5B1-6445-880E-9F9F28A4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3119B-9E10-3E48-9233-F361C74A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21F3-ECF4-AC4B-87A1-6140D137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0231B-592F-7B45-A46E-809E62678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5CE4-11F4-E14A-9377-74769814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6EE9-9F9C-5247-93BF-783741EE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683D-83CE-8E4F-B024-078D80C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32AD2-9C70-E947-B4DB-0F1DAF7EB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86AC7-A6F0-254B-B3D6-39584FE84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7EA3-7BDE-0141-BAC0-EF49733A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4448-452B-E145-BA1D-2B05DDF1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7EB77-7C2C-1C40-B0C1-BC70E0DF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0899-875C-3045-B16E-D5559762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E7E2-AC08-7F48-85B6-39F10892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45BB9-29E5-6F48-928E-1BF52111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B980-9A38-A347-9230-CE6CBFC1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01DB-3889-D748-9051-6A7A4244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F1D-F5B7-474A-AD35-86034279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D8B9-237F-C646-AA7A-C7AA3C28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5A65-C6AF-BC43-B0B6-2757FE7A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FEA2-535E-7148-98B7-2D8FDC26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80F2-8050-5C4E-88C0-2B34B0C3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1AB1-E70D-0643-9ABF-2FC52371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3D75-4050-A14D-BC89-A3DE64E3E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2BE7B-7295-674D-9903-CC34C425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235B0-7D43-FD48-9D23-8966B8AB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EEFB5-8E57-9E4E-8E41-C2546DC4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1CFCB-CA65-D44A-A6FE-382834D6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1E4A-7094-284F-A2C8-AC8615C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9EF4-7C01-B344-9E8D-99964158F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658A5-E629-684F-808C-51B6CD05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03CA-59C5-534F-8130-F2DAAD5CB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6FAB5-267A-904F-B438-ED5825B7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7122E-0B1A-7D43-A3B4-CB311CCE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77D40-0C4A-0A48-9402-270C39E5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10DAD-B724-8645-BF77-81A85865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4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F261-7B25-6645-940C-53B8332E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D6514-0CE8-804B-8D15-F7151AF5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196EB-FF06-5944-909C-56DD919C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ED7C8-1D78-CE41-BB39-C47C7721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AEF6B-9B24-FF4F-8D0B-19D024AB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50535-019B-D644-90EF-FD1C336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EBAB-2271-E749-B0D9-EAD94D32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0A8-91D8-914B-9796-6711D42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04DF-9240-F84F-A18F-98637844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F4D15-A6A9-FC4D-8F21-887C3F5E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1BFCA-552A-3B4E-A73E-E57F7760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AD005-D7DF-884B-AC37-2916D5E0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2B20-1ED9-F44A-B3DE-7E49DA93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06E-AB52-4C4A-AC71-DF7C8C88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64319-55D6-C74E-8765-C97A74717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06EB7-F74C-284E-B5BF-ABA7E907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157A-FCE0-5C40-8EE4-3017E939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05A6-1445-AC49-90DE-320882EC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E63D-E5D0-EC4B-B0BA-6DCAA5ED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8FFDC-9EBD-584F-9D18-E0A36088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FBD8-7D66-4F43-9C6D-AC99B69D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006A-DCEA-BA4B-AD2D-48EB178D8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E584-3BB3-F945-AF52-1097903A2E9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AEA9-935A-A045-86C4-EBFD1B4A9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6569-0B04-BF4D-80B1-27E2EB4D9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2157-3CA2-1443-9F3B-43C0FFB4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5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EE05-7DEB-E148-9688-93E5AF1D1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draft-zone-digest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3D5D1-04A0-3144-A4D2-F2A717DF5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102 Montreal</a:t>
            </a:r>
          </a:p>
        </p:txBody>
      </p:sp>
    </p:spTree>
    <p:extLst>
      <p:ext uri="{BB962C8B-B14F-4D97-AF65-F5344CB8AC3E}">
        <p14:creationId xmlns:p14="http://schemas.microsoft.com/office/powerpoint/2010/main" val="215794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924E-79D9-DF4D-B7FB-3AC82FE4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D29E-A494-9748-9ECE-72D4A46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zone files no matter how they are distributed</a:t>
            </a:r>
          </a:p>
          <a:p>
            <a:pPr lvl="1"/>
            <a:r>
              <a:rPr lang="en-US" dirty="0"/>
              <a:t>This is about data security</a:t>
            </a:r>
          </a:p>
          <a:p>
            <a:pPr lvl="1"/>
            <a:r>
              <a:rPr lang="en-US" dirty="0"/>
              <a:t>It is not about channel security</a:t>
            </a:r>
          </a:p>
          <a:p>
            <a:r>
              <a:rPr lang="en-US" dirty="0"/>
              <a:t>Cryptographic digest (hash) of zone data</a:t>
            </a:r>
          </a:p>
          <a:p>
            <a:r>
              <a:rPr lang="en-US" dirty="0"/>
              <a:t>Digest added to zone data – ZONEMD RR type</a:t>
            </a:r>
          </a:p>
          <a:p>
            <a:r>
              <a:rPr lang="en-US" dirty="0"/>
              <a:t>Preferably secured by DNSSEC</a:t>
            </a:r>
          </a:p>
        </p:txBody>
      </p:sp>
    </p:spTree>
    <p:extLst>
      <p:ext uri="{BB962C8B-B14F-4D97-AF65-F5344CB8AC3E}">
        <p14:creationId xmlns:p14="http://schemas.microsoft.com/office/powerpoint/2010/main" val="178306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C0B4-05AB-A84D-9DEC-CC39005C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/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B34C-7009-914D-AA25-666E2FD1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zone spreading beyond traditional deployment boundaries</a:t>
            </a:r>
          </a:p>
          <a:p>
            <a:pPr lvl="1"/>
            <a:r>
              <a:rPr lang="en-US" dirty="0"/>
              <a:t>RFC 7706</a:t>
            </a:r>
          </a:p>
          <a:p>
            <a:pPr lvl="1"/>
            <a:r>
              <a:rPr lang="en-US" dirty="0"/>
              <a:t>Talk of “hyper-local root” in ICANN contexts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5434-6DA5-6C49-9CA2-3D714822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7E76-CC9D-FD45-B80C-40070235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large zones</a:t>
            </a:r>
          </a:p>
          <a:p>
            <a:pPr lvl="1"/>
            <a:r>
              <a:rPr lang="en-US" dirty="0"/>
              <a:t>.COM</a:t>
            </a:r>
          </a:p>
          <a:p>
            <a:r>
              <a:rPr lang="en-US" dirty="0"/>
              <a:t>Very dynamic zones</a:t>
            </a:r>
          </a:p>
          <a:p>
            <a:r>
              <a:rPr lang="en-US" dirty="0"/>
              <a:t>Although perhaps still useful for ICANN Centralized Zone Data Service (CZDS)?</a:t>
            </a:r>
          </a:p>
        </p:txBody>
      </p:sp>
    </p:spTree>
    <p:extLst>
      <p:ext uri="{BB962C8B-B14F-4D97-AF65-F5344CB8AC3E}">
        <p14:creationId xmlns:p14="http://schemas.microsoft.com/office/powerpoint/2010/main" val="202429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DB9-1AC9-CF4B-ABF3-6880CFF3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PGP?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BA4A-DFB1-D745-8AB9-E43F9A02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Detached signatures only weakly associated with the data they cover</a:t>
            </a:r>
          </a:p>
          <a:p>
            <a:r>
              <a:rPr lang="en-US" dirty="0"/>
              <a:t>Attached signatures change the file format (no longer a zone file)</a:t>
            </a:r>
          </a:p>
          <a:p>
            <a:pPr lvl="1"/>
            <a:r>
              <a:rPr lang="en-US" dirty="0"/>
              <a:t>Lost when zone is loaded into a name server</a:t>
            </a:r>
          </a:p>
          <a:p>
            <a:r>
              <a:rPr lang="en-US" dirty="0"/>
              <a:t>Would require DNSSEC to associate key with zone</a:t>
            </a:r>
          </a:p>
          <a:p>
            <a:pPr lvl="1"/>
            <a:r>
              <a:rPr lang="en-US" dirty="0"/>
              <a:t>or web-of-trust (yeah right)</a:t>
            </a:r>
          </a:p>
          <a:p>
            <a:r>
              <a:rPr lang="en-US" dirty="0"/>
              <a:t>Digest is marginally useful even without DNSSEC</a:t>
            </a:r>
          </a:p>
          <a:p>
            <a:r>
              <a:rPr lang="en-US" dirty="0"/>
              <a:t>Unlikely that name server implementations would incorporate PGP</a:t>
            </a:r>
          </a:p>
          <a:p>
            <a:pPr lvl="1"/>
            <a:r>
              <a:rPr lang="en-US" dirty="0"/>
              <a:t>Whereas DNSSEC is already there</a:t>
            </a:r>
          </a:p>
        </p:txBody>
      </p:sp>
    </p:spTree>
    <p:extLst>
      <p:ext uri="{BB962C8B-B14F-4D97-AF65-F5344CB8AC3E}">
        <p14:creationId xmlns:p14="http://schemas.microsoft.com/office/powerpoint/2010/main" val="337726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8B98-EB1F-9745-A9BB-E25FC173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B4BD9-9FF7-4143-8BC5-4F24B4211601}"/>
              </a:ext>
            </a:extLst>
          </p:cNvPr>
          <p:cNvSpPr/>
          <p:nvPr/>
        </p:nvSpPr>
        <p:spPr>
          <a:xfrm>
            <a:off x="838200" y="2136339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Menlo" panose="020B0609030804020204" pitchFamily="49" charset="0"/>
              </a:rPr>
              <a:t>example.	86400 IN A       127.0.0.1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example.	86400 IN NS      </a:t>
            </a:r>
            <a:r>
              <a:rPr lang="en-US" dirty="0" err="1">
                <a:effectLst/>
                <a:latin typeface="Menlo" panose="020B0609030804020204" pitchFamily="49" charset="0"/>
              </a:rPr>
              <a:t>ns.example</a:t>
            </a:r>
            <a:r>
              <a:rPr lang="en-US" dirty="0">
                <a:effectLst/>
                <a:latin typeface="Menlo" panose="020B0609030804020204" pitchFamily="49" charset="0"/>
              </a:rPr>
              <a:t>.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example.	86400 IN SOA     </a:t>
            </a:r>
            <a:r>
              <a:rPr lang="en-US" dirty="0" err="1">
                <a:effectLst/>
                <a:latin typeface="Menlo" panose="020B0609030804020204" pitchFamily="49" charset="0"/>
              </a:rPr>
              <a:t>ns.example</a:t>
            </a:r>
            <a:r>
              <a:rPr lang="en-US" dirty="0">
                <a:effectLst/>
                <a:latin typeface="Menlo" panose="020B0609030804020204" pitchFamily="49" charset="0"/>
              </a:rPr>
              <a:t>. </a:t>
            </a:r>
            <a:r>
              <a:rPr lang="en-US" dirty="0" err="1">
                <a:effectLst/>
                <a:latin typeface="Menlo" panose="020B0609030804020204" pitchFamily="49" charset="0"/>
              </a:rPr>
              <a:t>admin.example</a:t>
            </a:r>
            <a:r>
              <a:rPr lang="en-US" dirty="0">
                <a:effectLst/>
                <a:latin typeface="Menlo" panose="020B0609030804020204" pitchFamily="49" charset="0"/>
              </a:rPr>
              <a:t>. (</a:t>
            </a:r>
          </a:p>
          <a:p>
            <a:r>
              <a:rPr lang="en-US" dirty="0">
                <a:latin typeface="Menlo" panose="020B0609030804020204" pitchFamily="49" charset="0"/>
              </a:rPr>
              <a:t>                              </a:t>
            </a:r>
            <a:r>
              <a:rPr lang="en-US" dirty="0">
                <a:effectLst/>
                <a:latin typeface="Menlo" panose="020B0609030804020204" pitchFamily="49" charset="0"/>
              </a:rPr>
              <a:t>2018031900 1800 900 604800 86400 )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example.	86400 IN ZONEMD  2018031900 2 (</a:t>
            </a:r>
          </a:p>
          <a:p>
            <a:r>
              <a:rPr lang="en-US" dirty="0">
                <a:latin typeface="Menlo" panose="020B0609030804020204" pitchFamily="49" charset="0"/>
              </a:rPr>
              <a:t>                              </a:t>
            </a:r>
            <a:r>
              <a:rPr lang="en-US" dirty="0">
                <a:effectLst/>
                <a:latin typeface="Menlo" panose="020B0609030804020204" pitchFamily="49" charset="0"/>
              </a:rPr>
              <a:t>470e532450143fcae448942cd530e3d7</a:t>
            </a:r>
          </a:p>
          <a:p>
            <a:r>
              <a:rPr lang="en-US" dirty="0">
                <a:effectLst/>
                <a:latin typeface="Menlo" panose="020B0609030804020204" pitchFamily="49" charset="0"/>
              </a:rPr>
              <a:t>                              9a303cea62e4c930f2102becb4fe68d8 )</a:t>
            </a:r>
          </a:p>
          <a:p>
            <a:r>
              <a:rPr lang="en-US" dirty="0" err="1">
                <a:effectLst/>
                <a:latin typeface="Menlo" panose="020B0609030804020204" pitchFamily="49" charset="0"/>
              </a:rPr>
              <a:t>ns.example</a:t>
            </a:r>
            <a:r>
              <a:rPr lang="en-US" dirty="0">
                <a:effectLst/>
                <a:latin typeface="Menlo" panose="020B0609030804020204" pitchFamily="49" charset="0"/>
              </a:rPr>
              <a:t>.	3600 IN A        127.0.0.1</a:t>
            </a:r>
          </a:p>
        </p:txBody>
      </p:sp>
    </p:spTree>
    <p:extLst>
      <p:ext uri="{BB962C8B-B14F-4D97-AF65-F5344CB8AC3E}">
        <p14:creationId xmlns:p14="http://schemas.microsoft.com/office/powerpoint/2010/main" val="247970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F8A9-2B08-8944-991B-BE52CFB3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F869-46D4-9B4E-8B38-D057DBEB3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ZONEMD as proposed not compatible with dynamic DNS updates</a:t>
            </a:r>
          </a:p>
          <a:p>
            <a:r>
              <a:rPr lang="en-US" dirty="0"/>
              <a:t>Digest can be easily calculated where DNSSEC offline signing is used</a:t>
            </a:r>
          </a:p>
          <a:p>
            <a:r>
              <a:rPr lang="en-US" dirty="0"/>
              <a:t>Not designed for dynamic / online signing</a:t>
            </a:r>
          </a:p>
          <a:p>
            <a:endParaRPr lang="en-US" dirty="0"/>
          </a:p>
          <a:p>
            <a:r>
              <a:rPr lang="en-US" dirty="0"/>
              <a:t>Supporting dynamic digest update could be defined by future protocol enhancement</a:t>
            </a:r>
          </a:p>
          <a:p>
            <a:pPr lvl="1"/>
            <a:r>
              <a:rPr lang="en-US" dirty="0"/>
              <a:t>Perhaps with Merkle trees / hierarchical hashing</a:t>
            </a:r>
          </a:p>
          <a:p>
            <a:pPr lvl="1"/>
            <a:r>
              <a:rPr lang="en-US" dirty="0"/>
              <a:t>Perhaps under a different RR type</a:t>
            </a:r>
          </a:p>
        </p:txBody>
      </p:sp>
    </p:spTree>
    <p:extLst>
      <p:ext uri="{BB962C8B-B14F-4D97-AF65-F5344CB8AC3E}">
        <p14:creationId xmlns:p14="http://schemas.microsoft.com/office/powerpoint/2010/main" val="212251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CA09D-74B5-D942-BF6D-B647A0E3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71500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8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8D99-8DDA-DB4E-B4CB-9275C49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Calculating Digest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4E77-E25F-5F4C-91FA-22769ADB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placeholder ZONEMD record</a:t>
            </a:r>
          </a:p>
          <a:p>
            <a:r>
              <a:rPr lang="en-US" dirty="0"/>
              <a:t>Sort and canonicalize zone</a:t>
            </a:r>
          </a:p>
          <a:p>
            <a:r>
              <a:rPr lang="en-US" dirty="0"/>
              <a:t>Optionally sign with DNSSEC</a:t>
            </a:r>
          </a:p>
          <a:p>
            <a:r>
              <a:rPr lang="en-US" dirty="0"/>
              <a:t>Calculate digest and update ZONEMD record</a:t>
            </a:r>
          </a:p>
          <a:p>
            <a:r>
              <a:rPr lang="en-US" dirty="0"/>
              <a:t>Update ZONEMD RRSIG if signed</a:t>
            </a:r>
          </a:p>
        </p:txBody>
      </p:sp>
    </p:spTree>
    <p:extLst>
      <p:ext uri="{BB962C8B-B14F-4D97-AF65-F5344CB8AC3E}">
        <p14:creationId xmlns:p14="http://schemas.microsoft.com/office/powerpoint/2010/main" val="417243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249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draft-zone-digest</vt:lpstr>
      <vt:lpstr>TL;DR</vt:lpstr>
      <vt:lpstr>Motivation / Use Case</vt:lpstr>
      <vt:lpstr>Non-Use Case</vt:lpstr>
      <vt:lpstr>Why not just use PGP?</vt:lpstr>
      <vt:lpstr>Simple example</vt:lpstr>
      <vt:lpstr>Dynamic Updates</vt:lpstr>
      <vt:lpstr>PowerPoint Presentation</vt:lpstr>
      <vt:lpstr>Algorithm for Calculating Digest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draft-zone-digest</dc:title>
  <dc:creator>Duane Wessels</dc:creator>
  <cp:lastModifiedBy>Duane Wessels</cp:lastModifiedBy>
  <cp:revision>8</cp:revision>
  <dcterms:created xsi:type="dcterms:W3CDTF">2018-07-10T19:46:01Z</dcterms:created>
  <dcterms:modified xsi:type="dcterms:W3CDTF">2018-07-11T00:16:11Z</dcterms:modified>
</cp:coreProperties>
</file>