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19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C4829A-73E6-4336-87B6-146A14F74DB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18D8B26-63CA-48DF-B75D-1AEFFDB30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BEA5-2C6E-4D5B-82BB-57276BC3E64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0127-9B57-4E79-9F3A-08D0145A2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9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BEA5-2C6E-4D5B-82BB-57276BC3E64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0127-9B57-4E79-9F3A-08D0145A2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8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BEA5-2C6E-4D5B-82BB-57276BC3E64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0127-9B57-4E79-9F3A-08D0145A2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BEA5-2C6E-4D5B-82BB-57276BC3E64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0127-9B57-4E79-9F3A-08D0145A2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4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BEA5-2C6E-4D5B-82BB-57276BC3E64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0127-9B57-4E79-9F3A-08D0145A2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9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BEA5-2C6E-4D5B-82BB-57276BC3E64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0127-9B57-4E79-9F3A-08D0145A2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2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BEA5-2C6E-4D5B-82BB-57276BC3E64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0127-9B57-4E79-9F3A-08D0145A2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BEA5-2C6E-4D5B-82BB-57276BC3E64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0127-9B57-4E79-9F3A-08D0145A2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5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BEA5-2C6E-4D5B-82BB-57276BC3E64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0127-9B57-4E79-9F3A-08D0145A2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0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BEA5-2C6E-4D5B-82BB-57276BC3E64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0127-9B57-4E79-9F3A-08D0145A2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0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BEA5-2C6E-4D5B-82BB-57276BC3E64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0127-9B57-4E79-9F3A-08D0145A2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8BEA5-2C6E-4D5B-82BB-57276BC3E64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0127-9B57-4E79-9F3A-08D0145A2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8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7" t="25024" r="21655" b="14999"/>
          <a:stretch/>
        </p:blipFill>
        <p:spPr>
          <a:xfrm flipV="1">
            <a:off x="6526765" y="2156704"/>
            <a:ext cx="5082378" cy="4524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9" t="13294" r="18426" b="4588"/>
          <a:stretch/>
        </p:blipFill>
        <p:spPr>
          <a:xfrm flipV="1">
            <a:off x="732325" y="486392"/>
            <a:ext cx="5659359" cy="619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1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 LEE</dc:creator>
  <cp:lastModifiedBy>WON LEE</cp:lastModifiedBy>
  <cp:revision>34</cp:revision>
  <cp:lastPrinted>2019-08-30T18:03:55Z</cp:lastPrinted>
  <dcterms:created xsi:type="dcterms:W3CDTF">2019-08-19T16:18:31Z</dcterms:created>
  <dcterms:modified xsi:type="dcterms:W3CDTF">2019-08-30T18:03:56Z</dcterms:modified>
</cp:coreProperties>
</file>