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disaggregate data of how corruption impacts differently on women over men.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Create awareness of how corruption impacts women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Create an open learning platform with a recopilation of real stories of how corruption affects the lives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of women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#of stories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#of contribuitors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#of users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MVP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Create and spread knowledge about the differentiated impacts of corruption on women through storytelling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Journalists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Anticorruption adovocates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Gender advocates, policymakers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Journalists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Partnerships with the cohort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Social media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hackathon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Good writing skills. Indicate where, how, result and who(no names)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Universities, gender students, wikimedia, mozilla sprints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