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DC873DB5-63B0-4351-BDA2-899F92A611E6}" type="presOf" srcId="{FD748D79-3F2F-400A-955C-A352D7B9CD4F}" destId="{63D9FF8F-C70B-4698-AE06-539756802D6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8DDB1EF2-1574-42C1-AF0E-324D79A1F114}" type="presOf" srcId="{9C88894B-51E4-4B8C-83F6-DB23D6C0FB31}" destId="{65663CA8-9B8B-40F9-A366-664910A555F8}"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68DCFC89-CDC7-4E4E-8289-9194F0F32062}" type="presOf" srcId="{C97B72CB-3133-4D01-874E-F4B7C367654C}" destId="{C1D6C0FC-C5CB-4EC7-A963-E25E2ED5826C}"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1C1D0239-075B-4D43-8754-57DC812E77FF}" srcId="{FD748D79-3F2F-400A-955C-A352D7B9CD4F}" destId="{C97B72CB-3133-4D01-874E-F4B7C367654C}" srcOrd="2" destOrd="0" parTransId="{75A2F13E-07DA-4851-9D85-CF5117E8B9E6}" sibTransId="{15E32A39-4A36-442E-8820-00561CA56C3B}"/>
    <dgm:cxn modelId="{F06A5EA8-798B-43A2-B919-CEF4D9AB41B4}" type="presOf" srcId="{F2FB3226-411D-4405-8611-B39D2AB5A187}" destId="{E07B6F6F-38F0-4906-ABFE-13A911E166CA}"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76100981-14AF-4E94-8564-045185239E6F}" type="presOf" srcId="{CF620E54-7FA2-4671-8840-152FF07B255B}" destId="{BBA0138F-CFC3-4E77-ACE5-CA415CD982F2}" srcOrd="0" destOrd="0" presId="urn:microsoft.com/office/officeart/2005/8/layout/hProcess7"/>
    <dgm:cxn modelId="{BEFE2A76-27C1-4077-BA84-BCCB3F5ED788}" type="presOf" srcId="{71C62B9D-D1CE-4E47-9D9E-E06D9B66C087}" destId="{AF928AA7-9FF8-4C2E-B9C6-67C88ADEB6DA}" srcOrd="0" destOrd="0" presId="urn:microsoft.com/office/officeart/2005/8/layout/hProcess7"/>
    <dgm:cxn modelId="{40597B8C-4C30-41E2-8224-3B2831A6703C}" type="presOf" srcId="{9B5B1218-5D86-4987-99D1-DD263CCCF346}" destId="{48A41BFF-ECDF-4E99-B694-E5A2DB3C2989}" srcOrd="0" destOrd="0" presId="urn:microsoft.com/office/officeart/2005/8/layout/hProcess7"/>
    <dgm:cxn modelId="{D7F867C3-2055-42DF-91C9-0F08C182F62A}" type="presOf" srcId="{ABD277EE-957D-4C04-93B9-6A8376A91068}" destId="{256F1C89-5139-4D45-A9FE-A628090B03A3}" srcOrd="0" destOrd="0" presId="urn:microsoft.com/office/officeart/2005/8/layout/hProcess7"/>
    <dgm:cxn modelId="{68BC5E81-C226-4991-B5BF-18CAAE736F52}" type="presOf" srcId="{01FE616C-E893-4739-AC3C-3FD5D0C85A58}" destId="{0C09A225-6311-4AE5-A3CC-C355D428D602}" srcOrd="1" destOrd="0" presId="urn:microsoft.com/office/officeart/2005/8/layout/hProcess7"/>
    <dgm:cxn modelId="{AFF31D5C-8E2C-40FC-B592-C8CA5D0B3734}" srcId="{38EA2CE5-6C77-4591-B5BD-F6D2780EEBD5}" destId="{16A0D484-7A61-44A7-8DC3-FB67B2F692D8}" srcOrd="1" destOrd="0" parTransId="{B00B68D0-204B-424F-AAD0-8391FE03814E}" sibTransId="{E53C0123-D95A-4B39-A5A4-88BE6D014C92}"/>
    <dgm:cxn modelId="{9FD96EFB-DC21-463A-A2E0-05C0691A989B}" type="presOf" srcId="{71C62B9D-D1CE-4E47-9D9E-E06D9B66C087}" destId="{E77AC54F-D469-4350-BF8E-719065A9F855}" srcOrd="1" destOrd="0" presId="urn:microsoft.com/office/officeart/2005/8/layout/hProcess7"/>
    <dgm:cxn modelId="{E22891E0-2BBD-41B8-80DC-D16C72E7D538}" type="presOf" srcId="{DDDE4034-C594-4584-8368-C7BA8D551109}" destId="{B496BFDA-7202-4038-85BF-F66F27EA367D}" srcOrd="1" destOrd="0" presId="urn:microsoft.com/office/officeart/2005/8/layout/hProcess7"/>
    <dgm:cxn modelId="{23B5E078-BBC1-47E5-8ABC-026AD9A82AD0}" srcId="{449D8FF1-D681-4B72-AAA1-CC237CA7259D}" destId="{DDDE4034-C594-4584-8368-C7BA8D551109}" srcOrd="1" destOrd="0" parTransId="{A45E1FDD-7E04-426F-AEE6-3F7A573A31F4}" sibTransId="{B0BA8F86-2D36-4642-97FE-470AB07E45AA}"/>
    <dgm:cxn modelId="{3344FD76-4A2E-4960-A399-19121BCE5FD1}" type="presOf" srcId="{DDDE4034-C594-4584-8368-C7BA8D551109}" destId="{7D94F366-0CF6-4E6C-866C-41A23F49A81F}" srcOrd="0" destOrd="0" presId="urn:microsoft.com/office/officeart/2005/8/layout/hProcess7"/>
    <dgm:cxn modelId="{DE8D0687-5F45-4782-8A09-6395819D5DE0}" srcId="{449D8FF1-D681-4B72-AAA1-CC237CA7259D}" destId="{ABD277EE-957D-4C04-93B9-6A8376A91068}" srcOrd="4" destOrd="0" parTransId="{0DEABD88-92EF-4828-BCC4-E13AD31D61AF}" sibTransId="{74DD48D0-AC36-4676-89A3-76E17D3DADCB}"/>
    <dgm:cxn modelId="{2C1E7CE0-2128-4900-9D42-63AE808C4BAA}" type="presOf" srcId="{74E89ABD-7BB4-4F6A-B72D-F3902A8F315A}" destId="{9245BA1C-E941-46EE-924E-FC7F081B3404}" srcOrd="0" destOrd="0" presId="urn:microsoft.com/office/officeart/2005/8/layout/hProcess7"/>
    <dgm:cxn modelId="{E5173AF9-EEA6-46B9-A32E-A12AAA621A86}" srcId="{38EA2CE5-6C77-4591-B5BD-F6D2780EEBD5}" destId="{402618D1-F803-4B4E-9965-A6345742C4E4}" srcOrd="0" destOrd="0" parTransId="{3827428D-DD45-45C4-A863-928D7DD9493F}" sibTransId="{3163926F-9E4C-4F94-BE10-56E745EC86F8}"/>
    <dgm:cxn modelId="{9469B6EA-2D40-457D-A618-0F2FBC6C314B}" srcId="{71C62B9D-D1CE-4E47-9D9E-E06D9B66C087}" destId="{9426BFCD-E98B-4CFD-ACFE-0FAAB87C2345}" srcOrd="0" destOrd="0" parTransId="{C6F21A36-E77E-419C-9D36-A58EC3E41B5E}" sibTransId="{3CDF9312-6502-42F5-8D57-353B919D36F5}"/>
    <dgm:cxn modelId="{F221A369-88BA-4C67-A34E-A7C7DC4E3603}" type="presOf" srcId="{38EA2CE5-6C77-4591-B5BD-F6D2780EEBD5}" destId="{1720FC90-CDC0-4399-8B0E-B9091954868A}" srcOrd="1" destOrd="0" presId="urn:microsoft.com/office/officeart/2005/8/layout/hProcess7"/>
    <dgm:cxn modelId="{9276449B-8867-4A3A-9B21-E9958A0967A3}" type="presOf" srcId="{9426BFCD-E98B-4CFD-ACFE-0FAAB87C2345}" destId="{C48741CD-E0AE-4823-9EE0-617998B45C00}" srcOrd="0" destOrd="0" presId="urn:microsoft.com/office/officeart/2005/8/layout/hProcess7"/>
    <dgm:cxn modelId="{F33280DF-7D3E-4E99-9177-B1B43A3401E8}" type="presOf" srcId="{402618D1-F803-4B4E-9965-A6345742C4E4}" destId="{FB6B204C-20C1-413A-99AA-ACCDB6F9572D}" srcOrd="0" destOrd="0" presId="urn:microsoft.com/office/officeart/2005/8/layout/hProcess7"/>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74950175-53A3-41C5-9A9A-B00ABDF61675}" type="presOf" srcId="{38EA2CE5-6C77-4591-B5BD-F6D2780EEBD5}" destId="{78BE5036-B8D7-454A-A53B-6B0193C2E21B}" srcOrd="0" destOrd="0" presId="urn:microsoft.com/office/officeart/2005/8/layout/hProcess7"/>
    <dgm:cxn modelId="{1960CCAF-4ECB-4527-B53E-2B519D575506}" type="presOf" srcId="{16A0D484-7A61-44A7-8DC3-FB67B2F692D8}" destId="{FB6B204C-20C1-413A-99AA-ACCDB6F9572D}" srcOrd="0" destOrd="1" presId="urn:microsoft.com/office/officeart/2005/8/layout/hProcess7"/>
    <dgm:cxn modelId="{AC618E04-7E8E-4DEF-80CE-2CF6DF777E81}" type="presOf" srcId="{01FE616C-E893-4739-AC3C-3FD5D0C85A58}" destId="{4D0FB7E4-9703-42C1-9F55-38A51C2F669F}" srcOrd="0" destOrd="0" presId="urn:microsoft.com/office/officeart/2005/8/layout/hProcess7"/>
    <dgm:cxn modelId="{07E17D27-8AA1-4483-BCB4-9E211E64E964}" srcId="{ABD277EE-957D-4C04-93B9-6A8376A91068}" destId="{74E89ABD-7BB4-4F6A-B72D-F3902A8F315A}" srcOrd="0" destOrd="0" parTransId="{C7040852-7ED7-48BA-A9B9-2F718A7BAA60}" sibTransId="{EEBD8B0D-B551-40EA-824F-737CC657B747}"/>
    <dgm:cxn modelId="{D6004AB4-B8C7-42D3-8C20-9A5CFEBC1AFF}" type="presOf" srcId="{ABD277EE-957D-4C04-93B9-6A8376A91068}" destId="{EADF5E18-B799-4494-B906-88B0BB5249F6}" srcOrd="1" destOrd="0" presId="urn:microsoft.com/office/officeart/2005/8/layout/hProcess7"/>
    <dgm:cxn modelId="{2458DC67-B017-4D75-85E1-F9989DD0F5DE}" srcId="{01FE616C-E893-4739-AC3C-3FD5D0C85A58}" destId="{9B5B1218-5D86-4987-99D1-DD263CCCF346}" srcOrd="0" destOrd="0" parTransId="{47D91875-C532-475E-B543-62B6AF4C46C1}" sibTransId="{24186A5C-C8DF-48F6-A543-40AAD9D6CB74}"/>
    <dgm:cxn modelId="{F52AE9F4-1469-4D1B-8152-EB9F6FF3DE23}" srcId="{449D8FF1-D681-4B72-AAA1-CC237CA7259D}" destId="{01FE616C-E893-4739-AC3C-3FD5D0C85A58}" srcOrd="0" destOrd="0" parTransId="{E30D94CF-68EC-4C98-9A61-28D87FD7D9CD}" sibTransId="{9857C7C0-0D56-47E9-A0FA-24755F466366}"/>
    <dgm:cxn modelId="{03D8BEE6-C3B5-4DD3-9AD6-2C49E1AD7A8E}" srcId="{449D8FF1-D681-4B72-AAA1-CC237CA7259D}" destId="{38EA2CE5-6C77-4591-B5BD-F6D2780EEBD5}" srcOrd="3" destOrd="0" parTransId="{BF9BA362-D9C9-4B80-9CAA-E02E0EC1D91A}" sibTransId="{A6046B87-6759-4856-93B8-28F01BA98EB1}"/>
    <dgm:cxn modelId="{D7AED8EE-6B57-4784-9A26-366D35236A17}" type="presOf" srcId="{449D8FF1-D681-4B72-AAA1-CC237CA7259D}" destId="{3E914314-F642-4987-A359-854EDDF313B5}" srcOrd="0" destOrd="0" presId="urn:microsoft.com/office/officeart/2005/8/layout/hProcess7"/>
    <dgm:cxn modelId="{8D7E5670-1AD4-4BE0-90B1-86942DA32311}" type="presParOf" srcId="{3E914314-F642-4987-A359-854EDDF313B5}" destId="{799B864A-5959-4606-8D4D-C608094A190C}" srcOrd="0" destOrd="0" presId="urn:microsoft.com/office/officeart/2005/8/layout/hProcess7"/>
    <dgm:cxn modelId="{F0FC21C1-3649-4097-ACD3-4452F88DE0CC}" type="presParOf" srcId="{799B864A-5959-4606-8D4D-C608094A190C}" destId="{4D0FB7E4-9703-42C1-9F55-38A51C2F669F}" srcOrd="0" destOrd="0" presId="urn:microsoft.com/office/officeart/2005/8/layout/hProcess7"/>
    <dgm:cxn modelId="{8A6D04EB-0DEA-4566-AE40-C3D227727E2B}" type="presParOf" srcId="{799B864A-5959-4606-8D4D-C608094A190C}" destId="{0C09A225-6311-4AE5-A3CC-C355D428D602}" srcOrd="1" destOrd="0" presId="urn:microsoft.com/office/officeart/2005/8/layout/hProcess7"/>
    <dgm:cxn modelId="{BF4D6032-E1DA-4155-8749-3CA10D84FB74}" type="presParOf" srcId="{799B864A-5959-4606-8D4D-C608094A190C}" destId="{48A41BFF-ECDF-4E99-B694-E5A2DB3C2989}" srcOrd="2" destOrd="0" presId="urn:microsoft.com/office/officeart/2005/8/layout/hProcess7"/>
    <dgm:cxn modelId="{E60573B3-F814-4DBB-8D2E-136758ADC653}" type="presParOf" srcId="{3E914314-F642-4987-A359-854EDDF313B5}" destId="{688D3A41-112A-4CED-8B43-206C7C46B53E}" srcOrd="1" destOrd="0" presId="urn:microsoft.com/office/officeart/2005/8/layout/hProcess7"/>
    <dgm:cxn modelId="{3AD0CD22-D410-446B-971A-EE4C52D5A37E}" type="presParOf" srcId="{3E914314-F642-4987-A359-854EDDF313B5}" destId="{E88B9B37-0176-4031-BA18-3F299DBA6135}" srcOrd="2" destOrd="0" presId="urn:microsoft.com/office/officeart/2005/8/layout/hProcess7"/>
    <dgm:cxn modelId="{4667BBAE-7C11-4A74-9D85-04C81C9802AE}" type="presParOf" srcId="{E88B9B37-0176-4031-BA18-3F299DBA6135}" destId="{5225EE68-82FB-4ADB-974A-9634B1E7E34D}" srcOrd="0" destOrd="0" presId="urn:microsoft.com/office/officeart/2005/8/layout/hProcess7"/>
    <dgm:cxn modelId="{4568E6D7-D394-4FB4-8886-C5F2BB5179F8}" type="presParOf" srcId="{E88B9B37-0176-4031-BA18-3F299DBA6135}" destId="{BD72BE05-84F9-439D-80EE-24887B923737}" srcOrd="1" destOrd="0" presId="urn:microsoft.com/office/officeart/2005/8/layout/hProcess7"/>
    <dgm:cxn modelId="{EE3F226B-ACA0-4431-8DBC-242426E295F9}" type="presParOf" srcId="{E88B9B37-0176-4031-BA18-3F299DBA6135}" destId="{0CFF6943-2F1A-435D-9D25-9674F7189651}" srcOrd="2" destOrd="0" presId="urn:microsoft.com/office/officeart/2005/8/layout/hProcess7"/>
    <dgm:cxn modelId="{464DF787-0DE2-4047-9E83-4852469C6F36}" type="presParOf" srcId="{3E914314-F642-4987-A359-854EDDF313B5}" destId="{BA218B18-CBA2-4BBC-8B9B-70D5536033A9}" srcOrd="3" destOrd="0" presId="urn:microsoft.com/office/officeart/2005/8/layout/hProcess7"/>
    <dgm:cxn modelId="{30F8B0EA-B796-48DB-B7CB-010F74CD7A8B}" type="presParOf" srcId="{3E914314-F642-4987-A359-854EDDF313B5}" destId="{678A8DEA-AED6-4D46-A41A-63B033612343}" srcOrd="4" destOrd="0" presId="urn:microsoft.com/office/officeart/2005/8/layout/hProcess7"/>
    <dgm:cxn modelId="{282F261A-99E1-4704-BCF5-3DB549016198}" type="presParOf" srcId="{678A8DEA-AED6-4D46-A41A-63B033612343}" destId="{7D94F366-0CF6-4E6C-866C-41A23F49A81F}" srcOrd="0" destOrd="0" presId="urn:microsoft.com/office/officeart/2005/8/layout/hProcess7"/>
    <dgm:cxn modelId="{530A9516-7167-4784-B05B-C50AF1097732}" type="presParOf" srcId="{678A8DEA-AED6-4D46-A41A-63B033612343}" destId="{B496BFDA-7202-4038-85BF-F66F27EA367D}" srcOrd="1" destOrd="0" presId="urn:microsoft.com/office/officeart/2005/8/layout/hProcess7"/>
    <dgm:cxn modelId="{033FE6CA-539F-4F03-A3E0-8F6AC02D7E1F}" type="presParOf" srcId="{678A8DEA-AED6-4D46-A41A-63B033612343}" destId="{BBA0138F-CFC3-4E77-ACE5-CA415CD982F2}" srcOrd="2" destOrd="0" presId="urn:microsoft.com/office/officeart/2005/8/layout/hProcess7"/>
    <dgm:cxn modelId="{F24A2F4C-B314-4028-B286-BED435054E52}" type="presParOf" srcId="{3E914314-F642-4987-A359-854EDDF313B5}" destId="{2933FBB1-287D-4951-B3B3-E238F11E778A}" srcOrd="5" destOrd="0" presId="urn:microsoft.com/office/officeart/2005/8/layout/hProcess7"/>
    <dgm:cxn modelId="{6C620982-2A38-4B1B-B584-E13C4FBAEFEC}" type="presParOf" srcId="{3E914314-F642-4987-A359-854EDDF313B5}" destId="{1409A85E-0B98-4AEF-98A5-248780A8D6D8}" srcOrd="6" destOrd="0" presId="urn:microsoft.com/office/officeart/2005/8/layout/hProcess7"/>
    <dgm:cxn modelId="{DA87204F-9883-42EA-A4B6-0284B1DFA110}" type="presParOf" srcId="{1409A85E-0B98-4AEF-98A5-248780A8D6D8}" destId="{9EB6783E-BB61-46F8-8B13-CC58AD050345}" srcOrd="0" destOrd="0" presId="urn:microsoft.com/office/officeart/2005/8/layout/hProcess7"/>
    <dgm:cxn modelId="{946B6879-7926-4137-B6F7-B319554A0161}" type="presParOf" srcId="{1409A85E-0B98-4AEF-98A5-248780A8D6D8}" destId="{9B3CF810-51C4-490F-BC96-6788657A8572}" srcOrd="1" destOrd="0" presId="urn:microsoft.com/office/officeart/2005/8/layout/hProcess7"/>
    <dgm:cxn modelId="{B20DBF1E-F320-4AD2-A4A6-7C827E4988DE}" type="presParOf" srcId="{1409A85E-0B98-4AEF-98A5-248780A8D6D8}" destId="{2980B24C-CECC-4CAE-A208-5C79E1070418}" srcOrd="2" destOrd="0" presId="urn:microsoft.com/office/officeart/2005/8/layout/hProcess7"/>
    <dgm:cxn modelId="{FB8BE648-9679-4836-B27F-1A6FBCC93EA0}" type="presParOf" srcId="{3E914314-F642-4987-A359-854EDDF313B5}" destId="{1FDF9947-6DDC-4999-B0AC-A213F673C596}" srcOrd="7" destOrd="0" presId="urn:microsoft.com/office/officeart/2005/8/layout/hProcess7"/>
    <dgm:cxn modelId="{3A6D1E07-72C2-4BB7-9C16-84C756472DDC}" type="presParOf" srcId="{3E914314-F642-4987-A359-854EDDF313B5}" destId="{622E6B4F-370D-4D18-980E-A83E8CD9BFF2}" srcOrd="8" destOrd="0" presId="urn:microsoft.com/office/officeart/2005/8/layout/hProcess7"/>
    <dgm:cxn modelId="{7F6E404C-63A1-44B7-9A0F-989267321998}" type="presParOf" srcId="{622E6B4F-370D-4D18-980E-A83E8CD9BFF2}" destId="{AF928AA7-9FF8-4C2E-B9C6-67C88ADEB6DA}" srcOrd="0" destOrd="0" presId="urn:microsoft.com/office/officeart/2005/8/layout/hProcess7"/>
    <dgm:cxn modelId="{959E8FFC-9CB8-4B12-9EBF-3058DA2FEA59}" type="presParOf" srcId="{622E6B4F-370D-4D18-980E-A83E8CD9BFF2}" destId="{E77AC54F-D469-4350-BF8E-719065A9F855}" srcOrd="1" destOrd="0" presId="urn:microsoft.com/office/officeart/2005/8/layout/hProcess7"/>
    <dgm:cxn modelId="{109D9487-6445-44A4-9B37-82B7238F34E1}" type="presParOf" srcId="{622E6B4F-370D-4D18-980E-A83E8CD9BFF2}" destId="{C48741CD-E0AE-4823-9EE0-617998B45C00}" srcOrd="2" destOrd="0" presId="urn:microsoft.com/office/officeart/2005/8/layout/hProcess7"/>
    <dgm:cxn modelId="{3AFA7802-68F7-4235-8FDC-C86F01EB1E76}" type="presParOf" srcId="{3E914314-F642-4987-A359-854EDDF313B5}" destId="{E0999F9B-D9CD-46A0-9452-EE0CE223308E}" srcOrd="9" destOrd="0" presId="urn:microsoft.com/office/officeart/2005/8/layout/hProcess7"/>
    <dgm:cxn modelId="{770F4379-4C8F-456F-A2E2-E69A9E5650A9}" type="presParOf" srcId="{3E914314-F642-4987-A359-854EDDF313B5}" destId="{936A2083-737C-4825-BC31-86EF47089A16}" srcOrd="10" destOrd="0" presId="urn:microsoft.com/office/officeart/2005/8/layout/hProcess7"/>
    <dgm:cxn modelId="{C7B79DE5-DF41-4DEC-AC93-2F177F396003}" type="presParOf" srcId="{936A2083-737C-4825-BC31-86EF47089A16}" destId="{031A0A4F-D0A4-4F14-AE07-D94E0EEC9CF2}" srcOrd="0" destOrd="0" presId="urn:microsoft.com/office/officeart/2005/8/layout/hProcess7"/>
    <dgm:cxn modelId="{22E1D966-BD77-41CF-BCA1-FBCDFF079E8F}" type="presParOf" srcId="{936A2083-737C-4825-BC31-86EF47089A16}" destId="{74A7CDFA-01F6-47AE-BE1C-7009B0AFA30A}" srcOrd="1" destOrd="0" presId="urn:microsoft.com/office/officeart/2005/8/layout/hProcess7"/>
    <dgm:cxn modelId="{698AF1D7-5B60-4403-8753-6503789F2137}" type="presParOf" srcId="{936A2083-737C-4825-BC31-86EF47089A16}" destId="{E8ACC999-0C30-4A9E-9722-7B02D56A32B3}" srcOrd="2" destOrd="0" presId="urn:microsoft.com/office/officeart/2005/8/layout/hProcess7"/>
    <dgm:cxn modelId="{16880A59-674F-4ED9-B44C-449EE3D0BC08}" type="presParOf" srcId="{3E914314-F642-4987-A359-854EDDF313B5}" destId="{DEB2A38B-6672-4E17-9098-DCB3056C8BC0}" srcOrd="11" destOrd="0" presId="urn:microsoft.com/office/officeart/2005/8/layout/hProcess7"/>
    <dgm:cxn modelId="{67B869F8-DB89-4C15-8CA9-777990B30E70}" type="presParOf" srcId="{3E914314-F642-4987-A359-854EDDF313B5}" destId="{8E9853F0-E5B3-4708-9640-D515D822F2D2}" srcOrd="12" destOrd="0" presId="urn:microsoft.com/office/officeart/2005/8/layout/hProcess7"/>
    <dgm:cxn modelId="{EA0AD7C5-D447-4273-8C5A-B03645C0B7BC}" type="presParOf" srcId="{8E9853F0-E5B3-4708-9640-D515D822F2D2}" destId="{78BE5036-B8D7-454A-A53B-6B0193C2E21B}" srcOrd="0" destOrd="0" presId="urn:microsoft.com/office/officeart/2005/8/layout/hProcess7"/>
    <dgm:cxn modelId="{99EF87AB-D07C-47D7-B719-D85F36A9D85D}" type="presParOf" srcId="{8E9853F0-E5B3-4708-9640-D515D822F2D2}" destId="{1720FC90-CDC0-4399-8B0E-B9091954868A}" srcOrd="1" destOrd="0" presId="urn:microsoft.com/office/officeart/2005/8/layout/hProcess7"/>
    <dgm:cxn modelId="{7965140B-6D40-4120-8530-D6F799281FFF}" type="presParOf" srcId="{8E9853F0-E5B3-4708-9640-D515D822F2D2}" destId="{FB6B204C-20C1-413A-99AA-ACCDB6F9572D}" srcOrd="2" destOrd="0" presId="urn:microsoft.com/office/officeart/2005/8/layout/hProcess7"/>
    <dgm:cxn modelId="{14043EEB-3365-4D14-A71A-78BCAD1DFD6C}" type="presParOf" srcId="{3E914314-F642-4987-A359-854EDDF313B5}" destId="{67D10402-08C2-4B50-AA47-F2290DF482C8}" srcOrd="13" destOrd="0" presId="urn:microsoft.com/office/officeart/2005/8/layout/hProcess7"/>
    <dgm:cxn modelId="{882F64F3-7FF7-4690-9239-29BCE883C6C6}" type="presParOf" srcId="{3E914314-F642-4987-A359-854EDDF313B5}" destId="{86A8CF26-6473-49FB-8072-7303E6D558FA}" srcOrd="14" destOrd="0" presId="urn:microsoft.com/office/officeart/2005/8/layout/hProcess7"/>
    <dgm:cxn modelId="{D7F431CF-2075-458B-B3B2-2D3B03B1B775}" type="presParOf" srcId="{86A8CF26-6473-49FB-8072-7303E6D558FA}" destId="{7D80A69F-D8F3-4EB7-AFB9-F2747A918750}" srcOrd="0" destOrd="0" presId="urn:microsoft.com/office/officeart/2005/8/layout/hProcess7"/>
    <dgm:cxn modelId="{A48ED765-9199-4AB3-9D8F-1DC16EEE3D1D}" type="presParOf" srcId="{86A8CF26-6473-49FB-8072-7303E6D558FA}" destId="{C9B5BFA2-508D-4A70-B127-3E200A78B4FD}" srcOrd="1" destOrd="0" presId="urn:microsoft.com/office/officeart/2005/8/layout/hProcess7"/>
    <dgm:cxn modelId="{3C5D9801-90CC-4D50-BD9F-F40CBED8589C}" type="presParOf" srcId="{86A8CF26-6473-49FB-8072-7303E6D558FA}" destId="{14B994A5-8F90-42EC-A83F-9DA3C7CFEF4F}" srcOrd="2" destOrd="0" presId="urn:microsoft.com/office/officeart/2005/8/layout/hProcess7"/>
    <dgm:cxn modelId="{19A12E97-6B52-4FC6-80B7-EDD827E4B8FA}" type="presParOf" srcId="{3E914314-F642-4987-A359-854EDDF313B5}" destId="{2242585F-4D68-4BC6-92F6-105F673597BE}" srcOrd="15" destOrd="0" presId="urn:microsoft.com/office/officeart/2005/8/layout/hProcess7"/>
    <dgm:cxn modelId="{10532021-ED72-44D1-8E82-85040D4B62AB}" type="presParOf" srcId="{3E914314-F642-4987-A359-854EDDF313B5}" destId="{412AF23B-1847-4092-A3DF-2D57206CD685}" srcOrd="16" destOrd="0" presId="urn:microsoft.com/office/officeart/2005/8/layout/hProcess7"/>
    <dgm:cxn modelId="{FF626F43-31E5-417B-A8C3-D7C57D448633}" type="presParOf" srcId="{412AF23B-1847-4092-A3DF-2D57206CD685}" destId="{256F1C89-5139-4D45-A9FE-A628090B03A3}" srcOrd="0" destOrd="0" presId="urn:microsoft.com/office/officeart/2005/8/layout/hProcess7"/>
    <dgm:cxn modelId="{14E55B7C-6C08-4BFF-8E48-FEF87A5E59A2}" type="presParOf" srcId="{412AF23B-1847-4092-A3DF-2D57206CD685}" destId="{EADF5E18-B799-4494-B906-88B0BB5249F6}" srcOrd="1" destOrd="0" presId="urn:microsoft.com/office/officeart/2005/8/layout/hProcess7"/>
    <dgm:cxn modelId="{25AA4548-76ED-4F8F-BCF8-1A533B231A34}" type="presParOf" srcId="{412AF23B-1847-4092-A3DF-2D57206CD685}" destId="{9245BA1C-E941-46EE-924E-FC7F081B34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2978"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1169" y="955592"/>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0432"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0432" y="313783"/>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10/3/2010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317533781"/>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Heartbeat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5856" y="116632"/>
            <a:ext cx="5181671" cy="5976664"/>
          </a:xfrm>
        </p:spPr>
        <p:txBody>
          <a:bodyPr/>
          <a:lstStyle/>
          <a:p>
            <a:pPr marL="285750" indent="-285750">
              <a:lnSpc>
                <a:spcPct val="115000"/>
              </a:lnSpc>
              <a:spcAft>
                <a:spcPts val="0"/>
              </a:spcAft>
              <a:buFont typeface="Arial" pitchFamily="34" charset="0"/>
              <a:buChar char="•"/>
            </a:pPr>
            <a:r>
              <a:rPr lang="es-AR" sz="1200" dirty="0" err="1"/>
              <a:t>Arq</a:t>
            </a:r>
            <a:r>
              <a:rPr lang="es-AR" sz="1200" dirty="0"/>
              <a:t> General</a:t>
            </a:r>
          </a:p>
          <a:p>
            <a:pPr marL="285750" indent="-285750">
              <a:lnSpc>
                <a:spcPct val="115000"/>
              </a:lnSpc>
              <a:spcAft>
                <a:spcPts val="0"/>
              </a:spcAft>
              <a:buFont typeface="Arial" pitchFamily="34" charset="0"/>
              <a:buChar char="•"/>
            </a:pPr>
            <a:r>
              <a:rPr lang="es-AR" sz="1200" dirty="0"/>
              <a:t>Lenguaje</a:t>
            </a:r>
          </a:p>
          <a:p>
            <a:pPr marL="285750" indent="-285750">
              <a:lnSpc>
                <a:spcPct val="115000"/>
              </a:lnSpc>
              <a:spcAft>
                <a:spcPts val="0"/>
              </a:spcAft>
              <a:buFont typeface="Arial" pitchFamily="34" charset="0"/>
              <a:buChar char="•"/>
            </a:pPr>
            <a:r>
              <a:rPr lang="es-AR" sz="1200" dirty="0">
                <a:ea typeface="Calibri"/>
              </a:rPr>
              <a:t>Base de Datos</a:t>
            </a:r>
          </a:p>
          <a:p>
            <a:pPr marL="285750" indent="-285750">
              <a:lnSpc>
                <a:spcPct val="115000"/>
              </a:lnSpc>
              <a:spcAft>
                <a:spcPts val="0"/>
              </a:spcAft>
              <a:buFont typeface="Arial" pitchFamily="34" charset="0"/>
              <a:buChar char="•"/>
            </a:pPr>
            <a:r>
              <a:rPr lang="es-AR" sz="1200" dirty="0">
                <a:ea typeface="Calibri"/>
              </a:rPr>
              <a:t>Sistemas Operativos</a:t>
            </a:r>
          </a:p>
          <a:p>
            <a:pPr marL="285750" indent="-285750">
              <a:lnSpc>
                <a:spcPct val="115000"/>
              </a:lnSpc>
              <a:spcAft>
                <a:spcPts val="0"/>
              </a:spcAft>
              <a:buFont typeface="Arial" pitchFamily="34" charset="0"/>
              <a:buChar char="•"/>
            </a:pPr>
            <a:r>
              <a:rPr lang="es-AR" sz="1200" dirty="0">
                <a:ea typeface="Calibri"/>
              </a:rPr>
              <a:t>Licenciamiento</a:t>
            </a:r>
          </a:p>
          <a:p>
            <a:pPr marL="285750" indent="-285750">
              <a:lnSpc>
                <a:spcPct val="115000"/>
              </a:lnSpc>
              <a:spcAft>
                <a:spcPts val="0"/>
              </a:spcAft>
              <a:buFont typeface="Arial" pitchFamily="34" charset="0"/>
              <a:buChar char="•"/>
            </a:pPr>
            <a:r>
              <a:rPr lang="es-AR" sz="1200" dirty="0" err="1">
                <a:ea typeface="Calibri"/>
              </a:rPr>
              <a:t>Integracion</a:t>
            </a:r>
            <a:r>
              <a:rPr lang="es-AR" sz="1200" dirty="0">
                <a:ea typeface="Calibri"/>
              </a:rPr>
              <a:t> STARS</a:t>
            </a:r>
          </a:p>
          <a:p>
            <a:pPr marL="285750" indent="-285750">
              <a:lnSpc>
                <a:spcPct val="115000"/>
              </a:lnSpc>
              <a:spcAft>
                <a:spcPts val="0"/>
              </a:spcAft>
              <a:buFont typeface="Arial" pitchFamily="34" charset="0"/>
              <a:buChar char="•"/>
            </a:pPr>
            <a:r>
              <a:rPr lang="es-AR" sz="1200" dirty="0">
                <a:ea typeface="Calibri"/>
              </a:rPr>
              <a:t>Arquitectura Especifica</a:t>
            </a:r>
          </a:p>
          <a:p>
            <a:pPr marL="285750" indent="-285750">
              <a:lnSpc>
                <a:spcPct val="115000"/>
              </a:lnSpc>
              <a:spcAft>
                <a:spcPts val="0"/>
              </a:spcAft>
              <a:buFont typeface="Arial" pitchFamily="34" charset="0"/>
              <a:buChar char="•"/>
            </a:pPr>
            <a:r>
              <a:rPr lang="es-AR" sz="1200" dirty="0">
                <a:ea typeface="Calibri"/>
              </a:rPr>
              <a:t>Disponibilidad 7 x 24</a:t>
            </a:r>
          </a:p>
          <a:p>
            <a:pPr marL="285750" indent="-285750">
              <a:lnSpc>
                <a:spcPct val="115000"/>
              </a:lnSpc>
              <a:spcAft>
                <a:spcPts val="0"/>
              </a:spcAft>
              <a:buFont typeface="Arial" pitchFamily="34" charset="0"/>
              <a:buChar char="•"/>
            </a:pPr>
            <a:r>
              <a:rPr lang="es-AR" sz="1200" dirty="0" err="1">
                <a:ea typeface="Calibri"/>
              </a:rPr>
              <a:t>Cluster</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NAS / RAID</a:t>
            </a:r>
          </a:p>
          <a:p>
            <a:pPr marL="285750" indent="-285750">
              <a:lnSpc>
                <a:spcPct val="115000"/>
              </a:lnSpc>
              <a:spcAft>
                <a:spcPts val="0"/>
              </a:spcAft>
              <a:buFont typeface="Arial" pitchFamily="34" charset="0"/>
              <a:buChar char="•"/>
            </a:pPr>
            <a:r>
              <a:rPr lang="es-AR" sz="1200" dirty="0">
                <a:ea typeface="Calibri"/>
              </a:rPr>
              <a:t>Conexión</a:t>
            </a:r>
          </a:p>
          <a:p>
            <a:pPr marL="285750" indent="-285750">
              <a:lnSpc>
                <a:spcPct val="115000"/>
              </a:lnSpc>
              <a:spcAft>
                <a:spcPts val="0"/>
              </a:spcAft>
              <a:buFont typeface="Arial" pitchFamily="34" charset="0"/>
              <a:buChar char="•"/>
            </a:pPr>
            <a:r>
              <a:rPr lang="es-AR" sz="1200" dirty="0" err="1">
                <a:ea typeface="Calibri"/>
              </a:rPr>
              <a:t>Backups</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Servidores</a:t>
            </a:r>
          </a:p>
          <a:p>
            <a:pPr marL="285750" indent="-285750">
              <a:lnSpc>
                <a:spcPct val="115000"/>
              </a:lnSpc>
              <a:spcAft>
                <a:spcPts val="0"/>
              </a:spcAft>
              <a:buFont typeface="Arial" pitchFamily="34" charset="0"/>
              <a:buChar char="•"/>
            </a:pPr>
            <a:r>
              <a:rPr lang="es-AR" sz="1200" dirty="0">
                <a:ea typeface="Calibri"/>
              </a:rPr>
              <a:t>Infraestructura Interna</a:t>
            </a:r>
          </a:p>
          <a:p>
            <a:pPr marL="285750" indent="-285750">
              <a:lnSpc>
                <a:spcPct val="115000"/>
              </a:lnSpc>
              <a:spcAft>
                <a:spcPts val="0"/>
              </a:spcAft>
              <a:buFont typeface="Arial" pitchFamily="34" charset="0"/>
              <a:buChar char="•"/>
            </a:pPr>
            <a:r>
              <a:rPr lang="es-AR" sz="1200" dirty="0">
                <a:ea typeface="Calibri"/>
              </a:rPr>
              <a:t>Herramientas Anexas</a:t>
            </a:r>
          </a:p>
          <a:p>
            <a:pPr marL="285750" indent="-285750">
              <a:lnSpc>
                <a:spcPct val="115000"/>
              </a:lnSpc>
              <a:spcAft>
                <a:spcPts val="0"/>
              </a:spcAft>
              <a:buFont typeface="Arial" pitchFamily="34" charset="0"/>
              <a:buChar char="•"/>
            </a:pPr>
            <a:r>
              <a:rPr lang="es-AR" sz="1200" dirty="0">
                <a:ea typeface="Calibri"/>
              </a:rPr>
              <a:t>Ambiente </a:t>
            </a:r>
            <a:r>
              <a:rPr lang="es-AR" sz="1200" dirty="0" err="1">
                <a:ea typeface="Calibri"/>
              </a:rPr>
              <a:t>Produccion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RRHH</a:t>
            </a:r>
          </a:p>
          <a:p>
            <a:pPr marL="285750" indent="-285750">
              <a:lnSpc>
                <a:spcPct val="115000"/>
              </a:lnSpc>
              <a:spcAft>
                <a:spcPts val="0"/>
              </a:spcAft>
              <a:buFont typeface="Arial" pitchFamily="34" charset="0"/>
              <a:buChar char="•"/>
            </a:pPr>
            <a:r>
              <a:rPr lang="es-AR" sz="1200" dirty="0">
                <a:ea typeface="Calibri"/>
              </a:rPr>
              <a:t>Sueldos</a:t>
            </a:r>
          </a:p>
          <a:p>
            <a:pPr marL="285750" indent="-285750">
              <a:lnSpc>
                <a:spcPct val="115000"/>
              </a:lnSpc>
              <a:spcAft>
                <a:spcPts val="0"/>
              </a:spcAft>
              <a:buFont typeface="Arial" pitchFamily="34" charset="0"/>
              <a:buChar char="•"/>
            </a:pPr>
            <a:r>
              <a:rPr lang="es-AR" sz="1200" dirty="0" err="1">
                <a:ea typeface="Calibri"/>
              </a:rPr>
              <a:t>Utilizacion</a:t>
            </a:r>
            <a:r>
              <a:rPr lang="es-AR" sz="1200" dirty="0">
                <a:ea typeface="Calibri"/>
              </a:rPr>
              <a:t> RRHH</a:t>
            </a:r>
          </a:p>
          <a:p>
            <a:pPr marL="285750" indent="-285750">
              <a:lnSpc>
                <a:spcPct val="115000"/>
              </a:lnSpc>
              <a:spcAft>
                <a:spcPts val="0"/>
              </a:spcAft>
              <a:buFont typeface="Arial" pitchFamily="34" charset="0"/>
              <a:buChar char="•"/>
            </a:pPr>
            <a:r>
              <a:rPr lang="es-AR" sz="1200" dirty="0" err="1">
                <a:ea typeface="Calibri"/>
              </a:rPr>
              <a:t>Duracion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Financiamiento</a:t>
            </a:r>
          </a:p>
          <a:p>
            <a:pPr marL="285750" indent="-285750">
              <a:lnSpc>
                <a:spcPct val="115000"/>
              </a:lnSpc>
              <a:spcAft>
                <a:spcPts val="0"/>
              </a:spcAft>
              <a:buFont typeface="Arial" pitchFamily="34" charset="0"/>
              <a:buChar char="•"/>
            </a:pPr>
            <a:r>
              <a:rPr lang="es-AR" sz="1200" dirty="0">
                <a:ea typeface="Calibri"/>
              </a:rPr>
              <a:t>Costos</a:t>
            </a:r>
          </a:p>
          <a:p>
            <a:pPr marL="285750" indent="-285750">
              <a:lnSpc>
                <a:spcPct val="115000"/>
              </a:lnSpc>
              <a:spcAft>
                <a:spcPts val="0"/>
              </a:spcAft>
              <a:buFont typeface="Arial" pitchFamily="34" charset="0"/>
              <a:buChar char="•"/>
            </a:pPr>
            <a:r>
              <a:rPr lang="es-AR" sz="1200" dirty="0">
                <a:ea typeface="Calibri"/>
              </a:rPr>
              <a:t>Entregas</a:t>
            </a:r>
          </a:p>
          <a:p>
            <a:pPr marL="285750" indent="-285750">
              <a:lnSpc>
                <a:spcPct val="115000"/>
              </a:lnSpc>
              <a:spcAft>
                <a:spcPts val="0"/>
              </a:spcAft>
              <a:buFont typeface="Arial" pitchFamily="34" charset="0"/>
              <a:buChar char="•"/>
            </a:pPr>
            <a:r>
              <a:rPr lang="es-AR" sz="1200" dirty="0">
                <a:ea typeface="Calibri"/>
              </a:rPr>
              <a:t>Ganancia</a:t>
            </a:r>
          </a:p>
          <a:p>
            <a:endParaRPr lang="es-AR"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La </a:t>
            </a:r>
            <a:r>
              <a:rPr lang="es-AR" dirty="0" err="1" smtClean="0"/>
              <a:t>replicacion</a:t>
            </a:r>
            <a:r>
              <a:rPr lang="es-AR" dirty="0" smtClean="0"/>
              <a:t> de la </a:t>
            </a:r>
            <a:r>
              <a:rPr lang="es-AR" dirty="0" err="1" smtClean="0"/>
              <a:t>informacion</a:t>
            </a:r>
            <a:r>
              <a:rPr lang="es-AR" dirty="0" smtClean="0"/>
              <a:t> se produce </a:t>
            </a:r>
            <a:r>
              <a:rPr lang="es-AR" dirty="0" err="1" smtClean="0"/>
              <a:t>automaticamente</a:t>
            </a:r>
            <a:r>
              <a:rPr lang="es-AR" dirty="0" smtClean="0"/>
              <a:t>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3367911885"/>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a:t>
            </a:r>
            <a:r>
              <a:rPr lang="es-AR" dirty="0" smtClean="0"/>
              <a:t> SQL 9.0</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1164</TotalTime>
  <Words>2457</Words>
  <Application>Microsoft Office PowerPoint</Application>
  <PresentationFormat>On-screen Show (4:3)</PresentationFormat>
  <Paragraphs>751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232</cp:revision>
  <dcterms:created xsi:type="dcterms:W3CDTF">2010-02-15T20:34:02Z</dcterms:created>
  <dcterms:modified xsi:type="dcterms:W3CDTF">2010-10-03T15:35:46Z</dcterms:modified>
</cp:coreProperties>
</file>