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drawing5.xml" ContentType="application/vnd.ms-office.drawingml.diagramDrawing+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14"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F1039596-F131-4E02-8E4E-83C0F3B0E423}" type="presOf" srcId="{E3BF5E8E-8B2F-46A5-907B-0A54E4A06381}" destId="{461F9C32-0970-47D1-ACDA-EC852A01FBF5}" srcOrd="0" destOrd="0" presId="urn:microsoft.com/office/officeart/2005/8/layout/funnel1"/>
    <dgm:cxn modelId="{B294C8E9-D4B7-4CB8-B7F4-4E8444C20845}" srcId="{5CC0189D-A6BE-4AD5-8B46-21BA52E18158}" destId="{0EAF78A8-169D-4902-BABE-934DE415E202}" srcOrd="2" destOrd="0" parTransId="{D3B591DD-1776-4A80-84D7-3734D2BFA38C}" sibTransId="{F265CEE0-E629-4D31-AD45-AC9AED38E2FE}"/>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203B300A-3121-4092-B27F-9FCAA2945E93}" srcId="{5CC0189D-A6BE-4AD5-8B46-21BA52E18158}" destId="{7E1C23DB-9934-4A91-835F-E8FC5C871BB1}" srcOrd="0" destOrd="0" parTransId="{8DB05654-7979-4B3E-B1D4-300B5E2E267A}" sibTransId="{CCA77AA1-E36D-42AE-A40E-889B119F3E56}"/>
    <dgm:cxn modelId="{328FBFE1-D2C9-4C1B-95FA-0C36DA2E1FA7}" srcId="{5CC0189D-A6BE-4AD5-8B46-21BA52E18158}" destId="{E3BF5E8E-8B2F-46A5-907B-0A54E4A06381}" srcOrd="1" destOrd="0" parTransId="{1912ABC6-308E-43FC-A980-CC40C6BBBAD9}" sibTransId="{54D4ADF7-2D3A-4478-BAF2-407E2A8F458C}"/>
    <dgm:cxn modelId="{3FB6A10D-921E-4B6E-A5BC-B6F62CF6209E}" type="presOf" srcId="{7E1C23DB-9934-4A91-835F-E8FC5C871BB1}" destId="{0B479511-0485-41A9-8D6E-6612999C0428}"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217458AA-A7D2-4547-B140-59BBD2247C00}" srcId="{D1F71463-E2C3-4548-A34D-38AE2A536C1E}" destId="{02D12979-6691-4C92-81F8-EE98B341ABF9}" srcOrd="0" destOrd="0" parTransId="{7328EAF9-658A-40C2-8C4D-F156E9337002}" sibTransId="{0FAC407E-5AC5-48D4-AFAD-1F11E706665C}"/>
    <dgm:cxn modelId="{CBCCD366-4F3B-4EE1-A2B0-9285C30F3FBF}" type="presOf" srcId="{DE0D4904-91B5-4773-8880-C1D519BCB562}" destId="{04102B4A-4FE9-4B7F-A879-F3238133133D}"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1E2064C1-D7E9-4429-816C-D6E374403E21}" srcId="{02D12979-6691-4C92-81F8-EE98B341ABF9}" destId="{991FACE5-140F-48C9-AD7A-7C250C822C7F}" srcOrd="0" destOrd="0" parTransId="{DE2C19DF-45EA-4B60-9938-4CC10D884FD9}" sibTransId="{2A65C1D8-2385-4EDF-8275-37E06BF7627A}"/>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8364BF38-F717-4DCF-A4CA-9D57C4C6D08B}" type="presOf" srcId="{D71B4D76-6D38-4F45-89A7-9A045BCB3683}" destId="{52A9EA06-9FEF-4DE7-9DC2-83B65D57FC03}" srcOrd="0" destOrd="0" presId="urn:microsoft.com/office/officeart/2005/8/layout/vList2"/>
    <dgm:cxn modelId="{417B06E8-014C-460B-B86F-DA0D8DAF7F0B}" srcId="{DE0D4904-91B5-4773-8880-C1D519BCB562}" destId="{D71B4D76-6D38-4F45-89A7-9A045BCB3683}" srcOrd="0" destOrd="0" parTransId="{0036E7AD-5AFB-42C7-8AAE-AE8015B84361}" sibTransId="{059A65DC-F520-494E-961D-82A5C8402DA9}"/>
    <dgm:cxn modelId="{BFD6578B-4F18-41F0-9888-2FFAD76FD0E9}" type="presOf" srcId="{725D7CFD-A05F-4198-B0EE-BD1F9F3E055A}" destId="{60AC448E-668E-41EF-BDEC-4520010FF2EA}"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8D1E9B44-1166-4CB4-AFCD-E9C9AAD82687}" srcId="{D1F71463-E2C3-4548-A34D-38AE2A536C1E}" destId="{A46624DA-8995-4636-831A-8A23D514FF25}" srcOrd="1" destOrd="0" parTransId="{F9802AB8-BE8E-4B90-9CE1-31E706ECC013}" sibTransId="{7D54C525-9E06-4F6C-BA80-BDDD05825B35}"/>
    <dgm:cxn modelId="{40D41202-78B2-46E8-940A-7A37A95EB61F}" type="presOf" srcId="{7B825991-3AB0-418E-AA4D-BCB3D81AF23B}" destId="{131A7ED7-3280-4AE2-8862-ED87382174A6}"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4BDF8925-A5BB-4A4F-8D7D-ACE441A75E78}" type="presOf" srcId="{D1F71463-E2C3-4548-A34D-38AE2A536C1E}" destId="{440815F6-5AB7-4803-9A36-DC8B1E13406E}" srcOrd="0" destOrd="0" presId="urn:microsoft.com/office/officeart/2005/8/layout/vList2"/>
    <dgm:cxn modelId="{4609F504-149C-4C4C-8816-153ACA6BC5D4}" srcId="{D1F71463-E2C3-4548-A34D-38AE2A536C1E}" destId="{DE0D4904-91B5-4773-8880-C1D519BCB562}" srcOrd="2" destOrd="0" parTransId="{FE789DE8-66CA-414F-8337-C1E676F7F38D}" sibTransId="{29608850-9849-4B83-BBD4-C7E8FE27C4D5}"/>
    <dgm:cxn modelId="{CD9D9B0F-A855-43A5-9DE7-6CA90144A0B1}" type="presOf" srcId="{02D12979-6691-4C92-81F8-EE98B341ABF9}" destId="{847F76D4-0478-42F7-BFC1-8139E61BFB61}" srcOrd="0" destOrd="0" presId="urn:microsoft.com/office/officeart/2005/8/layout/vList2"/>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6AA073CB-344F-4C2D-86AC-543262483FF5}" type="presOf" srcId="{C1A529C7-CF65-4E0B-B5B6-7332A06FEFD2}" destId="{00CA5B7A-E9B6-4E1F-88AE-2F4BCAEE2BEE}"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C2FFA636-A67D-47DC-AAE8-600C5BCC8C81}" type="presOf" srcId="{C4B580C5-21ED-4752-BD28-3FEA30835B11}" destId="{00CA5B7A-E9B6-4E1F-88AE-2F4BCAEE2BEE}" srcOrd="0" destOrd="1"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0BF566ED-0497-4CD8-AFE6-185E1263EFF8}" type="presOf" srcId="{F8F1AC93-0998-4579-8DFF-356BEDC5D398}" destId="{F9165486-FF39-4423-9C29-129BA43F4654}" srcOrd="0" destOrd="2"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845A78B6-E2E2-4FF8-B1B2-6354924CA71E}" srcId="{2E1B8F2D-76BA-4D44-AB17-B28A2F2701D8}" destId="{C4B580C5-21ED-4752-BD28-3FEA30835B11}" srcOrd="1" destOrd="0" parTransId="{5FC4AB37-16B6-4D24-8C6A-0C46B59B2B50}" sibTransId="{632DD4A9-FDE4-486F-B480-352170B4CAD4}"/>
    <dgm:cxn modelId="{5F1F76DD-AD8E-4F53-B0A3-85681E3D6551}" srcId="{EC4D4050-3272-4C44-ACAC-B9169C069404}" destId="{716D5D5F-CE10-4B1A-8644-5774373069AA}" srcOrd="3" destOrd="0" parTransId="{CBBC06FC-3F40-496B-908A-EA6842B53A9B}" sibTransId="{0FD8B018-7A4F-484E-A74F-2F7287D5E9BB}"/>
    <dgm:cxn modelId="{E9457B98-CAC7-45B3-BD62-CAE6BC8F569C}" srcId="{175837BB-6AFE-4043-8DEE-7E4FA72689B4}" destId="{507E9B45-9707-49EF-95C8-EFAEC815AA20}" srcOrd="1" destOrd="0" parTransId="{A0FA32D2-A396-42D1-87AE-3ABE067758B5}" sibTransId="{BD9E2C88-2AAF-4CF4-9BD2-42248E0016FB}"/>
    <dgm:cxn modelId="{F94D9C9E-5F38-4CE7-AA2F-66FFFD9B31CD}" type="presOf" srcId="{3EE6C4F2-4F3F-42A7-9593-7B9CBE58478E}" destId="{E327BABE-5698-4713-9AB7-E15203D95019}"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5C4E5F6B-1843-4C16-B8EF-B5E0833E1748}" srcId="{EC4D4050-3272-4C44-ACAC-B9169C069404}" destId="{70B139D8-76E3-4829-A061-AE9DA4CA8E61}" srcOrd="2" destOrd="0" parTransId="{54CB2CB4-FEB7-444B-AE28-13844C324582}" sibTransId="{EF38F369-83B7-44D2-914A-F2BF27BC0BF8}"/>
    <dgm:cxn modelId="{755A310F-3D43-40B2-8CD8-0DBBAB84E804}" srcId="{716D5D5F-CE10-4B1A-8644-5774373069AA}" destId="{3EE6C4F2-4F3F-42A7-9593-7B9CBE58478E}" srcOrd="0" destOrd="0" parTransId="{59E8910C-2F5E-42F5-ABE4-C910E1C292F1}" sibTransId="{4EAEFACD-C5BE-4E68-9CB5-49E049F1849C}"/>
    <dgm:cxn modelId="{713800DE-A1B3-458B-9DEB-A5E1CA7DD4A2}" type="presOf" srcId="{639F4800-F426-46D6-A759-E0768CCD1271}" destId="{F9165486-FF39-4423-9C29-129BA43F4654}"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3C43DA2D-FC70-4914-9535-560CC9B14E2C}" type="presOf" srcId="{2E1B8F2D-76BA-4D44-AB17-B28A2F2701D8}" destId="{52B6B811-7952-42DA-9BA2-D540319F008C}"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DE769130-3C76-42D1-8B36-C7D10C8E095B}" srcId="{2E1B8F2D-76BA-4D44-AB17-B28A2F2701D8}" destId="{C1A529C7-CF65-4E0B-B5B6-7332A06FEFD2}" srcOrd="0" destOrd="0" parTransId="{1275A983-8C38-4D84-A6EE-A04E7D818A6B}" sibTransId="{CB39386F-F750-40FB-A9C2-D164BB9C0C5B}"/>
    <dgm:cxn modelId="{FA0334CD-0551-4038-B2C2-CD0433FBDAE3}" type="presOf" srcId="{9794F353-7992-4040-B3A8-7FDB7F7F260B}" destId="{2EC9A3D7-BE3A-45B6-9CAB-13231F68D9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D89B9C72-1F7D-4D83-9A47-94049F167609}" type="presOf" srcId="{175837BB-6AFE-4043-8DEE-7E4FA72689B4}" destId="{DCC34C6A-92C8-483A-B62C-58FDCAAB2889}" srcOrd="0" destOrd="0" presId="urn:microsoft.com/office/officeart/2005/8/layout/vList5"/>
    <dgm:cxn modelId="{C08BB41F-56D9-45CF-B141-2157E81A0C91}" type="presOf" srcId="{6B50C81D-3F47-447E-B160-CB073BDEB9D4}" destId="{2EC9A3D7-BE3A-45B6-9CAB-13231F68D98C}" srcOrd="0" destOrd="1"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AA6A88C5-589F-4A84-8194-DF263EAB868D}" type="presOf" srcId="{F725314F-0C2C-488D-98F4-00A3BF947963}" destId="{3A08988E-B1B6-4341-A1DE-CB79C1CC38F9}" srcOrd="0" destOrd="0"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B0BF5F54-0B17-40F4-A09F-B7096664E9E6}" type="presOf" srcId="{F9105FDE-30A3-4BE8-A29C-CF5FAD10BFBF}" destId="{853ED3EB-CEB3-40F1-A6E1-E21DD3984648}"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301FE68B-C8AF-4DB9-A602-F5136D9E390C}" type="presOf" srcId="{601816FA-AC67-4D7F-99D5-C140DAE8C959}" destId="{D8581B53-391F-4F4E-89D7-11E63ED5F679}" srcOrd="0" destOrd="0" presId="urn:microsoft.com/office/officeart/2005/8/layout/vList5"/>
    <dgm:cxn modelId="{6DA0CEDD-80A3-403A-90E2-0297FCA092FE}" type="presOf" srcId="{ED87D1A3-FF2D-483F-B8E1-29B2A964EFC3}" destId="{A54634F6-3F1E-42BE-BAAC-F27D7325D13F}"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54BE2279-DCE8-445F-A21E-77A593E7754A}" srcId="{1FE1D694-CB9E-4B77-882D-98BF20D6C2C5}" destId="{BC34C17C-C120-4CB5-B767-145CE1C975A1}" srcOrd="1" destOrd="0" parTransId="{B8E4FE5B-E396-435B-99E1-26E5BABA7500}" sibTransId="{B98C949D-3397-4993-B5FF-4326F09D0133}"/>
    <dgm:cxn modelId="{5AB906F9-73D0-486D-AA88-F10179437AD5}" type="presOf" srcId="{1C8E5502-0D41-4687-A769-92FE8A67A569}" destId="{98FCB992-DB64-4BE6-B417-FC729F5F3542}" srcOrd="0" destOrd="0" presId="urn:microsoft.com/office/officeart/2005/8/layout/arrow2"/>
    <dgm:cxn modelId="{07FEF630-D14C-4BF9-84CC-88A6333D3401}" srcId="{1FE1D694-CB9E-4B77-882D-98BF20D6C2C5}" destId="{1C8E5502-0D41-4687-A769-92FE8A67A569}" srcOrd="0" destOrd="0" parTransId="{B8771407-D76E-4B58-9A76-C31087B42D25}" sibTransId="{66BCBE3B-9E13-4369-B1CD-63AFFDA66147}"/>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065ABDD1-12AF-4F06-86BA-6EDC5DA76A97}" type="presOf" srcId="{8D750DB4-F407-49B0-81B0-F081D5FF8653}" destId="{3FA26BD8-DB11-4159-B422-4D9DBAD801CA}" srcOrd="0" destOrd="0" presId="urn:microsoft.com/office/officeart/2005/8/layout/cycle2"/>
    <dgm:cxn modelId="{E3D366F5-E37C-4E01-9921-07A40A7815C6}" srcId="{A7F8DC2F-F454-4FCE-B1A5-9D0F0A76D4CA}" destId="{129BB9CE-AE04-4E7D-8E30-C3C4E2588617}" srcOrd="2" destOrd="0" parTransId="{CAF0E738-58FC-43C0-9B74-E7809BD8BFAC}" sibTransId="{E4EBC0EB-8ECE-40E3-B2B9-F97FBBD4E539}"/>
    <dgm:cxn modelId="{7833F92E-EF6A-4817-B680-0B3D62040A4B}" srcId="{A7F8DC2F-F454-4FCE-B1A5-9D0F0A76D4CA}" destId="{3B776A82-312C-4490-9225-890354F64491}" srcOrd="0" destOrd="0" parTransId="{EFF05918-34E9-4113-A035-249DDC95B994}" sibTransId="{8D750DB4-F407-49B0-81B0-F081D5FF8653}"/>
    <dgm:cxn modelId="{61539C49-7827-43D2-A3C0-DD67CE0F102F}" type="presOf" srcId="{1F07A22D-E614-4247-B653-962E6AED5BE9}" destId="{F7D7328E-3CFC-4C7F-8E26-446D9BE9CD8F}"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E7D2E09-D5B6-457D-A35A-889D4C9FFD73}" type="presOf" srcId="{A7F8DC2F-F454-4FCE-B1A5-9D0F0A76D4CA}" destId="{45018596-489B-4AD5-90D7-85C06CC4D96F}" srcOrd="0" destOrd="0" presId="urn:microsoft.com/office/officeart/2005/8/layout/cycle2"/>
    <dgm:cxn modelId="{7B3F93C2-1DFE-4589-A649-2806C3DBA7D1}" type="presOf" srcId="{3B776A82-312C-4490-9225-890354F64491}" destId="{40E3E68B-7587-401E-8FDA-1A6CE772F063}" srcOrd="0" destOrd="0" presId="urn:microsoft.com/office/officeart/2005/8/layout/cycle2"/>
    <dgm:cxn modelId="{ED477ECA-4EDD-47E7-931D-BF19D985B6F9}" type="presOf" srcId="{6C030172-DEA1-4749-BC29-8FFDF9060FFF}" destId="{8DD81934-4676-4F6B-8567-5133A68E1B4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01EC6C5D-3373-4AC6-A72B-33FF2E8A6540}" type="presOf" srcId="{79004020-E253-4140-9127-1CA483C8F5DA}" destId="{99327F8F-C7CA-4D3F-8032-F79BFEDE95AC}" srcOrd="0"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5C39A89C-30C3-45C0-A0CD-C9E0821ADC2D}" type="presOf" srcId="{5F7518F6-49D7-4404-8460-21A829ADB30F}" destId="{AA7FB3B2-029C-4F38-B294-CB3C520CF609}" srcOrd="1"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45BE48F1-46F6-405A-BFF8-BC5D48AF85AB}" type="presOf" srcId="{79004020-E253-4140-9127-1CA483C8F5DA}" destId="{F0FD8FFC-607C-45E4-ADA1-AB5CFC2C1D3F}"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D6B89CAB-2BDA-4074-929F-011A4ECAF5F4}" type="presOf" srcId="{D29FBE09-F6EF-46E6-91E9-F8DB00DB524B}" destId="{D73827A1-9A9F-44B9-96B5-F9A24A2810B1}" srcOrd="0" destOrd="0" presId="urn:microsoft.com/office/officeart/2005/8/layout/matrix1"/>
    <dgm:cxn modelId="{CD34A7A7-4F4F-47A2-9ADF-C8B0AEB6655B}" srcId="{5C31E429-9884-4F2D-96E2-9D89CACC64ED}" destId="{DA51F88D-CB28-4B5C-AFAA-181C2436F7C9}" srcOrd="0" destOrd="0" parTransId="{CCBE290E-3F06-492A-9717-9320E6B3AF31}" sibTransId="{63B3B115-DB94-4028-935D-539972B83611}"/>
    <dgm:cxn modelId="{30BB6A9A-3F92-4C1D-AAC7-5D61C48C4ABA}" type="presOf" srcId="{DA51F88D-CB28-4B5C-AFAA-181C2436F7C9}" destId="{2B6DDCBC-CF70-4609-AA2E-1617906CD3C0}" srcOrd="1"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81E3701E-6284-46EE-B136-C6DB31CFE8D6}" type="presOf" srcId="{DA51F88D-CB28-4B5C-AFAA-181C2436F7C9}" destId="{482F4D7B-A6DD-4112-BEFD-EA3EF8967B46}"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6C47F84-29FA-478D-9D66-0B1B515692B3}" type="presOf" srcId="{4CF860CF-62F0-4904-8988-024BD079E2CE}" destId="{5431E214-C100-4F39-A3CA-FAFF97EFDFBE}"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489EE7D1-21E3-4FE9-B95F-A903DA42CB61}" type="presOf" srcId="{4CF860CF-62F0-4904-8988-024BD079E2CE}" destId="{33A66776-859E-4D88-B099-BC54B8D2131B}" srcOrd="1"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D6BE811F-51CA-4F35-A0B3-A6B5B3DE632C}" type="presOf" srcId="{871D986E-3C29-4B61-B7D4-ECFCA67958E7}" destId="{8EC79565-91A0-44CD-B447-24D928CA00D3}" srcOrd="1" destOrd="0" presId="urn:microsoft.com/office/officeart/2005/8/layout/matrix1"/>
    <dgm:cxn modelId="{DD58663D-8ADF-4990-B204-FE9AF39E1D97}" type="presOf" srcId="{871D986E-3C29-4B61-B7D4-ECFCA67958E7}" destId="{513D9B7F-5898-4676-958F-160AC3B33CFD}" srcOrd="0"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5DAF502A-0385-4156-8660-6BFA2574B6F2}" type="presOf" srcId="{5C31E429-9884-4F2D-96E2-9D89CACC64ED}" destId="{6CA9FC3E-1856-448B-AE9A-2E1D804855AB}" srcOrd="0" destOrd="0" presId="urn:microsoft.com/office/officeart/2005/8/layout/matrix1"/>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custT="1"/>
      <dgm:spPr/>
      <dgm:t>
        <a:bodyPr/>
        <a:lstStyle/>
        <a:p>
          <a:r>
            <a:rPr lang="es-AR" sz="4800" dirty="0" err="1" smtClean="0"/>
            <a:t>Postgre</a:t>
          </a:r>
          <a:r>
            <a:rPr lang="es-AR" sz="4800" dirty="0" smtClean="0"/>
            <a:t> </a:t>
          </a:r>
          <a:r>
            <a:rPr lang="es-AR" sz="4400" dirty="0" smtClean="0"/>
            <a:t>SQL 9.0</a:t>
          </a:r>
          <a:endParaRPr lang="es-AR" sz="4400"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CA8D8C69-1804-4869-AF56-B32ECFE576DF}" type="presOf" srcId="{144BC6CB-ACF3-4F74-847F-E546068F3266}" destId="{80085EAC-A5A6-4520-935F-DED4B9B2983F}" srcOrd="0" destOrd="0" presId="urn:microsoft.com/office/officeart/2005/8/layout/radial3"/>
    <dgm:cxn modelId="{A25D8C38-19D5-418C-8126-4E60E0CE9A05}" srcId="{49A80527-63B4-473D-9DEA-2CBBCC72E6D2}" destId="{CF9D7AEA-E486-46B5-BD40-9196671D1E5F}" srcOrd="0" destOrd="0" parTransId="{9B15571C-1A2A-4D55-822D-EE6B71E92DC6}" sibTransId="{99F23527-AEEF-40BF-9046-386B98B4E080}"/>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C23826D0-03A3-4ABA-96BA-367122AC007A}" srcId="{CF9D7AEA-E486-46B5-BD40-9196671D1E5F}" destId="{B97B4EE6-3C10-4BFE-BC5D-74179C16D08F}" srcOrd="2" destOrd="0" parTransId="{345E21E9-AE40-4814-85D6-BBC270CC9BB6}" sibTransId="{3B3F9706-D616-4B35-9919-AF3FF4A6467C}"/>
    <dgm:cxn modelId="{795DC217-E3C5-4A6A-968B-93945D226DB4}" srcId="{CF9D7AEA-E486-46B5-BD40-9196671D1E5F}" destId="{144BC6CB-ACF3-4F74-847F-E546068F3266}" srcOrd="1" destOrd="0" parTransId="{ECF1B020-E2F2-467C-A85D-6B813A5B0B9C}" sibTransId="{83A98A1F-1B19-4926-81A7-AE6F21539C14}"/>
    <dgm:cxn modelId="{FA222E5D-C43B-422E-BD2E-9553B871E048}" type="presOf" srcId="{CF9D7AEA-E486-46B5-BD40-9196671D1E5F}" destId="{5EA0BF6E-9D34-4FA8-A421-503C0D82220D}" srcOrd="0" destOrd="0" presId="urn:microsoft.com/office/officeart/2005/8/layout/radial3"/>
    <dgm:cxn modelId="{ED3B5A57-338E-4688-A978-BE4F29D0A617}" type="presOf" srcId="{D2B4317B-0556-4A28-B2CB-CFEA22C12ABF}" destId="{7493B3A5-C5D0-4CB9-967F-00B4E66035AC}" srcOrd="0" destOrd="0" presId="urn:microsoft.com/office/officeart/2005/8/layout/radial3"/>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68DCFC89-CDC7-4E4E-8289-9194F0F32062}" type="presOf" srcId="{C97B72CB-3133-4D01-874E-F4B7C367654C}" destId="{C1D6C0FC-C5CB-4EC7-A963-E25E2ED5826C}"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F6469821-5532-46A6-9305-F68B895F7308}" srcId="{0C746055-4760-4FCD-88F7-C0741FB04374}" destId="{FD748D79-3F2F-400A-955C-A352D7B9CD4F}" srcOrd="0" destOrd="0" parTransId="{C022C410-F5F5-425C-9B45-8DD2230809E5}" sibTransId="{C6C8E7B4-8BE8-4EC3-983C-647DB6CEAAFF}"/>
    <dgm:cxn modelId="{D5F70BD6-3925-4727-BC0E-55D844A7658A}" type="presOf" srcId="{44C63373-39DC-4FEF-9908-A6387C2C771A}" destId="{9B162FFD-3715-422D-9AC3-99C257E845EA}" srcOrd="0" destOrd="0" presId="urn:microsoft.com/office/officeart/2005/8/layout/radial3"/>
    <dgm:cxn modelId="{8DDB1EF2-1574-42C1-AF0E-324D79A1F114}" type="presOf" srcId="{9C88894B-51E4-4B8C-83F6-DB23D6C0FB31}" destId="{65663CA8-9B8B-40F9-A366-664910A555F8}"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F06A5EA8-798B-43A2-B919-CEF4D9AB41B4}" type="presOf" srcId="{F2FB3226-411D-4405-8611-B39D2AB5A187}" destId="{E07B6F6F-38F0-4906-ABFE-13A911E166CA}" srcOrd="0" destOrd="0" presId="urn:microsoft.com/office/officeart/2005/8/layout/radial3"/>
    <dgm:cxn modelId="{DC873DB5-63B0-4351-BDA2-899F92A611E6}" type="presOf" srcId="{FD748D79-3F2F-400A-955C-A352D7B9CD4F}" destId="{63D9FF8F-C70B-4698-AE06-539756802D6A}" srcOrd="0" destOrd="0" presId="urn:microsoft.com/office/officeart/2005/8/layout/radial3"/>
    <dgm:cxn modelId="{1C1D0239-075B-4D43-8754-57DC812E77FF}" srcId="{FD748D79-3F2F-400A-955C-A352D7B9CD4F}" destId="{C97B72CB-3133-4D01-874E-F4B7C367654C}" srcOrd="2" destOrd="0" parTransId="{75A2F13E-07DA-4851-9D85-CF5117E8B9E6}" sibTransId="{15E32A39-4A36-442E-8820-00561CA56C3B}"/>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F91B86C-624D-43FB-8180-B12AE5D77E67}" srcId="{054146FF-EB74-4030-8D58-7D8ECEE720F6}" destId="{20B1ADE3-2A33-4A5F-A82D-4E0ED466D408}" srcOrd="1" destOrd="0" parTransId="{AB4F562F-C1F0-438D-8ECE-3C7284409D82}" sibTransId="{B99E24FE-FFCE-460B-BDF5-FBD010259723}"/>
    <dgm:cxn modelId="{5DC4FDA4-8B2A-4126-8E21-6A12F09883BF}" srcId="{054146FF-EB74-4030-8D58-7D8ECEE720F6}" destId="{B2EE7840-871B-4B94-84F7-3A29FFA268B1}" srcOrd="0" destOrd="0" parTransId="{B616B468-A1A7-4D8D-9D96-94E9F2CE2ED7}" sibTransId="{A95DAB7C-70BA-40DE-B600-15BFC3997050}"/>
    <dgm:cxn modelId="{7F6E51B6-6B8C-4375-B143-91693DF53D74}" type="presOf" srcId="{054146FF-EB74-4030-8D58-7D8ECEE720F6}" destId="{80E2C269-723A-4089-9580-9658E5B6CFB6}" srcOrd="0" destOrd="0" presId="urn:microsoft.com/office/officeart/2005/8/layout/equation1"/>
    <dgm:cxn modelId="{47C993B0-50A0-460E-B84A-58A852754338}" type="presOf" srcId="{B99E24FE-FFCE-460B-BDF5-FBD010259723}" destId="{15F56C05-4F70-465B-9C45-DEBF62872B3E}"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65999D6-061A-4304-804B-284A35E3142A}" type="presOf" srcId="{A95DAB7C-70BA-40DE-B600-15BFC3997050}" destId="{F5A507C8-E12D-4088-A9DD-BFE0897B89C2}"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0907D553-A824-43DA-9BC1-B63F7E9F4FC3}" type="presOf" srcId="{20B1ADE3-2A33-4A5F-A82D-4E0ED466D408}" destId="{4E927192-F7FB-4B90-A773-227E4DE7750D}" srcOrd="0" destOrd="0" presId="urn:microsoft.com/office/officeart/2005/8/layout/equation1"/>
    <dgm:cxn modelId="{130F9D65-DBC9-4F12-9CE8-8112735A81CF}" srcId="{054146FF-EB74-4030-8D58-7D8ECEE720F6}" destId="{BA1E463F-4A7E-45DF-BE06-18A8C1DC59B0}" srcOrd="4" destOrd="0" parTransId="{F52EABF6-066C-4B04-82D4-C1EE1EF3A3B1}" sibTransId="{0D7CF63D-0C27-4563-A84F-90085376FE4F}"/>
    <dgm:cxn modelId="{33F6DBE2-2E53-420E-9F03-5BFE7771EBD1}" type="presOf" srcId="{D2F63A2A-CCFD-4500-A27A-54EB92BCD831}" destId="{0A052003-6206-40DE-9655-AD5B659E67DC}"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1"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t>
        <a:bodyPr/>
        <a:lstStyle/>
        <a:p>
          <a:endParaRPr lang="en-US"/>
        </a:p>
      </dgm:t>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t>
        <a:bodyPr/>
        <a:lstStyle/>
        <a:p>
          <a:endParaRPr lang="en-US"/>
        </a:p>
      </dgm:t>
    </dgm:pt>
    <dgm:pt modelId="{E77AC54F-D469-4350-BF8E-719065A9F855}" type="pres">
      <dgm:prSet presAssocID="{71C62B9D-D1CE-4E47-9D9E-E06D9B66C087}" presName="parentNode" presStyleLbl="node1" presStyleIdx="2" presStyleCnt="5">
        <dgm:presLayoutVars>
          <dgm:chMax val="0"/>
          <dgm:bulletEnabled val="1"/>
        </dgm:presLayoutVars>
      </dgm:prSet>
      <dgm:spPr/>
      <dgm:t>
        <a:bodyPr/>
        <a:lstStyle/>
        <a:p>
          <a:endParaRPr lang="en-US"/>
        </a:p>
      </dgm:t>
    </dgm:pt>
    <dgm:pt modelId="{C48741CD-E0AE-4823-9EE0-617998B45C00}" type="pres">
      <dgm:prSet presAssocID="{71C62B9D-D1CE-4E47-9D9E-E06D9B66C087}" presName="childNode" presStyleLbl="node1" presStyleIdx="2" presStyleCnt="5">
        <dgm:presLayoutVars>
          <dgm:bulletEnabled val="1"/>
        </dgm:presLayoutVars>
      </dgm:prSet>
      <dgm:spPr/>
      <dgm:t>
        <a:bodyPr/>
        <a:lstStyle/>
        <a:p>
          <a:endParaRPr lang="en-US"/>
        </a:p>
      </dgm:t>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t>
        <a:bodyPr/>
        <a:lstStyle/>
        <a:p>
          <a:endParaRPr lang="en-US"/>
        </a:p>
      </dgm:t>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dgm:spPr/>
      <dgm:t>
        <a:bodyPr/>
        <a:lstStyle/>
        <a:p>
          <a:endParaRPr lang="en-US"/>
        </a:p>
      </dgm:t>
    </dgm:pt>
    <dgm:pt modelId="{EADF5E18-B799-4494-B906-88B0BB5249F6}" type="pres">
      <dgm:prSet presAssocID="{ABD277EE-957D-4C04-93B9-6A8376A91068}" presName="parentNode" presStyleLbl="node1" presStyleIdx="4" presStyleCnt="5">
        <dgm:presLayoutVars>
          <dgm:chMax val="0"/>
          <dgm:bulletEnabled val="1"/>
        </dgm:presLayoutVars>
      </dgm:prSet>
      <dgm:spPr/>
      <dgm:t>
        <a:bodyPr/>
        <a:lstStyle/>
        <a:p>
          <a:endParaRPr lang="en-US"/>
        </a:p>
      </dgm:t>
    </dgm:pt>
    <dgm:pt modelId="{9245BA1C-E941-46EE-924E-FC7F081B3404}" type="pres">
      <dgm:prSet presAssocID="{ABD277EE-957D-4C04-93B9-6A8376A91068}" presName="childNode" presStyleLbl="node1" presStyleIdx="4" presStyleCnt="5">
        <dgm:presLayoutVars>
          <dgm:bulletEnabled val="1"/>
        </dgm:presLayoutVars>
      </dgm:prSet>
      <dgm:spPr/>
      <dgm:t>
        <a:bodyPr/>
        <a:lstStyle/>
        <a:p>
          <a:endParaRPr lang="en-US"/>
        </a:p>
      </dgm:t>
    </dgm:pt>
  </dgm:ptLst>
  <dgm:cxnLst>
    <dgm:cxn modelId="{76100981-14AF-4E94-8564-045185239E6F}" type="presOf" srcId="{CF620E54-7FA2-4671-8840-152FF07B255B}" destId="{BBA0138F-CFC3-4E77-ACE5-CA415CD982F2}" srcOrd="0" destOrd="0" presId="urn:microsoft.com/office/officeart/2005/8/layout/hProcess7#1"/>
    <dgm:cxn modelId="{F33280DF-7D3E-4E99-9177-B1B43A3401E8}" type="presOf" srcId="{402618D1-F803-4B4E-9965-A6345742C4E4}" destId="{FB6B204C-20C1-413A-99AA-ACCDB6F9572D}" srcOrd="0" destOrd="0" presId="urn:microsoft.com/office/officeart/2005/8/layout/hProcess7#1"/>
    <dgm:cxn modelId="{3344FD76-4A2E-4960-A399-19121BCE5FD1}" type="presOf" srcId="{DDDE4034-C594-4584-8368-C7BA8D551109}" destId="{7D94F366-0CF6-4E6C-866C-41A23F49A81F}" srcOrd="0" destOrd="0" presId="urn:microsoft.com/office/officeart/2005/8/layout/hProcess7#1"/>
    <dgm:cxn modelId="{74950175-53A3-41C5-9A9A-B00ABDF61675}" type="presOf" srcId="{38EA2CE5-6C77-4591-B5BD-F6D2780EEBD5}" destId="{78BE5036-B8D7-454A-A53B-6B0193C2E21B}" srcOrd="0" destOrd="0" presId="urn:microsoft.com/office/officeart/2005/8/layout/hProcess7#1"/>
    <dgm:cxn modelId="{9FD96EFB-DC21-463A-A2E0-05C0691A989B}" type="presOf" srcId="{71C62B9D-D1CE-4E47-9D9E-E06D9B66C087}" destId="{E77AC54F-D469-4350-BF8E-719065A9F855}" srcOrd="1" destOrd="0" presId="urn:microsoft.com/office/officeart/2005/8/layout/hProcess7#1"/>
    <dgm:cxn modelId="{03D8BEE6-C3B5-4DD3-9AD6-2C49E1AD7A8E}" srcId="{449D8FF1-D681-4B72-AAA1-CC237CA7259D}" destId="{38EA2CE5-6C77-4591-B5BD-F6D2780EEBD5}" srcOrd="3" destOrd="0" parTransId="{BF9BA362-D9C9-4B80-9CAA-E02E0EC1D91A}" sibTransId="{A6046B87-6759-4856-93B8-28F01BA98EB1}"/>
    <dgm:cxn modelId="{DE8D0687-5F45-4782-8A09-6395819D5DE0}" srcId="{449D8FF1-D681-4B72-AAA1-CC237CA7259D}" destId="{ABD277EE-957D-4C04-93B9-6A8376A91068}" srcOrd="4" destOrd="0" parTransId="{0DEABD88-92EF-4828-BCC4-E13AD31D61AF}" sibTransId="{74DD48D0-AC36-4676-89A3-76E17D3DADCB}"/>
    <dgm:cxn modelId="{D6004AB4-B8C7-42D3-8C20-9A5CFEBC1AFF}" type="presOf" srcId="{ABD277EE-957D-4C04-93B9-6A8376A91068}" destId="{EADF5E18-B799-4494-B906-88B0BB5249F6}" srcOrd="1" destOrd="0" presId="urn:microsoft.com/office/officeart/2005/8/layout/hProcess7#1"/>
    <dgm:cxn modelId="{23B5E078-BBC1-47E5-8ABC-026AD9A82AD0}" srcId="{449D8FF1-D681-4B72-AAA1-CC237CA7259D}" destId="{DDDE4034-C594-4584-8368-C7BA8D551109}" srcOrd="1" destOrd="0" parTransId="{A45E1FDD-7E04-426F-AEE6-3F7A573A31F4}" sibTransId="{B0BA8F86-2D36-4642-97FE-470AB07E45AA}"/>
    <dgm:cxn modelId="{9469B6EA-2D40-457D-A618-0F2FBC6C314B}" srcId="{71C62B9D-D1CE-4E47-9D9E-E06D9B66C087}" destId="{9426BFCD-E98B-4CFD-ACFE-0FAAB87C2345}" srcOrd="0" destOrd="0" parTransId="{C6F21A36-E77E-419C-9D36-A58EC3E41B5E}" sibTransId="{3CDF9312-6502-42F5-8D57-353B919D36F5}"/>
    <dgm:cxn modelId="{D7F867C3-2055-42DF-91C9-0F08C182F62A}" type="presOf" srcId="{ABD277EE-957D-4C04-93B9-6A8376A91068}" destId="{256F1C89-5139-4D45-A9FE-A628090B03A3}" srcOrd="0" destOrd="0" presId="urn:microsoft.com/office/officeart/2005/8/layout/hProcess7#1"/>
    <dgm:cxn modelId="{F221A369-88BA-4C67-A34E-A7C7DC4E3603}" type="presOf" srcId="{38EA2CE5-6C77-4591-B5BD-F6D2780EEBD5}" destId="{1720FC90-CDC0-4399-8B0E-B9091954868A}" srcOrd="1" destOrd="0" presId="urn:microsoft.com/office/officeart/2005/8/layout/hProcess7#1"/>
    <dgm:cxn modelId="{E22891E0-2BBD-41B8-80DC-D16C72E7D538}" type="presOf" srcId="{DDDE4034-C594-4584-8368-C7BA8D551109}" destId="{B496BFDA-7202-4038-85BF-F66F27EA367D}" srcOrd="1" destOrd="0" presId="urn:microsoft.com/office/officeart/2005/8/layout/hProcess7#1"/>
    <dgm:cxn modelId="{07E17D27-8AA1-4483-BCB4-9E211E64E964}" srcId="{ABD277EE-957D-4C04-93B9-6A8376A91068}" destId="{74E89ABD-7BB4-4F6A-B72D-F3902A8F315A}" srcOrd="0" destOrd="0" parTransId="{C7040852-7ED7-48BA-A9B9-2F718A7BAA60}" sibTransId="{EEBD8B0D-B551-40EA-824F-737CC657B747}"/>
    <dgm:cxn modelId="{1960CCAF-4ECB-4527-B53E-2B519D575506}" type="presOf" srcId="{16A0D484-7A61-44A7-8DC3-FB67B2F692D8}" destId="{FB6B204C-20C1-413A-99AA-ACCDB6F9572D}" srcOrd="0" destOrd="1" presId="urn:microsoft.com/office/officeart/2005/8/layout/hProcess7#1"/>
    <dgm:cxn modelId="{E923AA01-4F1B-4424-9C48-CE9AD80B421E}" srcId="{DDDE4034-C594-4584-8368-C7BA8D551109}" destId="{CF620E54-7FA2-4671-8840-152FF07B255B}" srcOrd="0" destOrd="0" parTransId="{8B84F071-E579-44BD-BF7F-EFD3FBC4CBEA}" sibTransId="{158F6E4F-F5BC-45AC-88CE-3A43EF15578F}"/>
    <dgm:cxn modelId="{AFF31D5C-8E2C-40FC-B592-C8CA5D0B3734}" srcId="{38EA2CE5-6C77-4591-B5BD-F6D2780EEBD5}" destId="{16A0D484-7A61-44A7-8DC3-FB67B2F692D8}" srcOrd="1" destOrd="0" parTransId="{B00B68D0-204B-424F-AAD0-8391FE03814E}" sibTransId="{E53C0123-D95A-4B39-A5A4-88BE6D014C92}"/>
    <dgm:cxn modelId="{BEFE2A76-27C1-4077-BA84-BCCB3F5ED788}" type="presOf" srcId="{71C62B9D-D1CE-4E47-9D9E-E06D9B66C087}" destId="{AF928AA7-9FF8-4C2E-B9C6-67C88ADEB6DA}" srcOrd="0" destOrd="0" presId="urn:microsoft.com/office/officeart/2005/8/layout/hProcess7#1"/>
    <dgm:cxn modelId="{E5173AF9-EEA6-46B9-A32E-A12AAA621A86}" srcId="{38EA2CE5-6C77-4591-B5BD-F6D2780EEBD5}" destId="{402618D1-F803-4B4E-9965-A6345742C4E4}" srcOrd="0" destOrd="0" parTransId="{3827428D-DD45-45C4-A863-928D7DD9493F}" sibTransId="{3163926F-9E4C-4F94-BE10-56E745EC86F8}"/>
    <dgm:cxn modelId="{F52AE9F4-1469-4D1B-8152-EB9F6FF3DE23}" srcId="{449D8FF1-D681-4B72-AAA1-CC237CA7259D}" destId="{01FE616C-E893-4739-AC3C-3FD5D0C85A58}" srcOrd="0" destOrd="0" parTransId="{E30D94CF-68EC-4C98-9A61-28D87FD7D9CD}" sibTransId="{9857C7C0-0D56-47E9-A0FA-24755F466366}"/>
    <dgm:cxn modelId="{9276449B-8867-4A3A-9B21-E9958A0967A3}" type="presOf" srcId="{9426BFCD-E98B-4CFD-ACFE-0FAAB87C2345}" destId="{C48741CD-E0AE-4823-9EE0-617998B45C00}" srcOrd="0" destOrd="0" presId="urn:microsoft.com/office/officeart/2005/8/layout/hProcess7#1"/>
    <dgm:cxn modelId="{40597B8C-4C30-41E2-8224-3B2831A6703C}" type="presOf" srcId="{9B5B1218-5D86-4987-99D1-DD263CCCF346}" destId="{48A41BFF-ECDF-4E99-B694-E5A2DB3C2989}" srcOrd="0" destOrd="0" presId="urn:microsoft.com/office/officeart/2005/8/layout/hProcess7#1"/>
    <dgm:cxn modelId="{18C33790-E10E-49CB-A767-827175491D69}" srcId="{449D8FF1-D681-4B72-AAA1-CC237CA7259D}" destId="{71C62B9D-D1CE-4E47-9D9E-E06D9B66C087}" srcOrd="2" destOrd="0" parTransId="{F1FA7749-8C93-4490-A604-76DE9B86B2FF}" sibTransId="{B2A759BB-E5C5-4144-B782-950BD344D917}"/>
    <dgm:cxn modelId="{68BC5E81-C226-4991-B5BF-18CAAE736F52}" type="presOf" srcId="{01FE616C-E893-4739-AC3C-3FD5D0C85A58}" destId="{0C09A225-6311-4AE5-A3CC-C355D428D602}" srcOrd="1" destOrd="0" presId="urn:microsoft.com/office/officeart/2005/8/layout/hProcess7#1"/>
    <dgm:cxn modelId="{2C1E7CE0-2128-4900-9D42-63AE808C4BAA}" type="presOf" srcId="{74E89ABD-7BB4-4F6A-B72D-F3902A8F315A}" destId="{9245BA1C-E941-46EE-924E-FC7F081B3404}" srcOrd="0" destOrd="0" presId="urn:microsoft.com/office/officeart/2005/8/layout/hProcess7#1"/>
    <dgm:cxn modelId="{2458DC67-B017-4D75-85E1-F9989DD0F5DE}" srcId="{01FE616C-E893-4739-AC3C-3FD5D0C85A58}" destId="{9B5B1218-5D86-4987-99D1-DD263CCCF346}" srcOrd="0" destOrd="0" parTransId="{47D91875-C532-475E-B543-62B6AF4C46C1}" sibTransId="{24186A5C-C8DF-48F6-A543-40AAD9D6CB74}"/>
    <dgm:cxn modelId="{D7AED8EE-6B57-4784-9A26-366D35236A17}" type="presOf" srcId="{449D8FF1-D681-4B72-AAA1-CC237CA7259D}" destId="{3E914314-F642-4987-A359-854EDDF313B5}" srcOrd="0" destOrd="0" presId="urn:microsoft.com/office/officeart/2005/8/layout/hProcess7#1"/>
    <dgm:cxn modelId="{AC618E04-7E8E-4DEF-80CE-2CF6DF777E81}" type="presOf" srcId="{01FE616C-E893-4739-AC3C-3FD5D0C85A58}" destId="{4D0FB7E4-9703-42C1-9F55-38A51C2F669F}" srcOrd="0" destOrd="0" presId="urn:microsoft.com/office/officeart/2005/8/layout/hProcess7#1"/>
    <dgm:cxn modelId="{8D7E5670-1AD4-4BE0-90B1-86942DA32311}" type="presParOf" srcId="{3E914314-F642-4987-A359-854EDDF313B5}" destId="{799B864A-5959-4606-8D4D-C608094A190C}" srcOrd="0" destOrd="0" presId="urn:microsoft.com/office/officeart/2005/8/layout/hProcess7#1"/>
    <dgm:cxn modelId="{F0FC21C1-3649-4097-ACD3-4452F88DE0CC}" type="presParOf" srcId="{799B864A-5959-4606-8D4D-C608094A190C}" destId="{4D0FB7E4-9703-42C1-9F55-38A51C2F669F}" srcOrd="0" destOrd="0" presId="urn:microsoft.com/office/officeart/2005/8/layout/hProcess7#1"/>
    <dgm:cxn modelId="{8A6D04EB-0DEA-4566-AE40-C3D227727E2B}" type="presParOf" srcId="{799B864A-5959-4606-8D4D-C608094A190C}" destId="{0C09A225-6311-4AE5-A3CC-C355D428D602}" srcOrd="1" destOrd="0" presId="urn:microsoft.com/office/officeart/2005/8/layout/hProcess7#1"/>
    <dgm:cxn modelId="{BF4D6032-E1DA-4155-8749-3CA10D84FB74}" type="presParOf" srcId="{799B864A-5959-4606-8D4D-C608094A190C}" destId="{48A41BFF-ECDF-4E99-B694-E5A2DB3C2989}" srcOrd="2" destOrd="0" presId="urn:microsoft.com/office/officeart/2005/8/layout/hProcess7#1"/>
    <dgm:cxn modelId="{E60573B3-F814-4DBB-8D2E-136758ADC653}" type="presParOf" srcId="{3E914314-F642-4987-A359-854EDDF313B5}" destId="{688D3A41-112A-4CED-8B43-206C7C46B53E}" srcOrd="1" destOrd="0" presId="urn:microsoft.com/office/officeart/2005/8/layout/hProcess7#1"/>
    <dgm:cxn modelId="{3AD0CD22-D410-446B-971A-EE4C52D5A37E}" type="presParOf" srcId="{3E914314-F642-4987-A359-854EDDF313B5}" destId="{E88B9B37-0176-4031-BA18-3F299DBA6135}" srcOrd="2" destOrd="0" presId="urn:microsoft.com/office/officeart/2005/8/layout/hProcess7#1"/>
    <dgm:cxn modelId="{4667BBAE-7C11-4A74-9D85-04C81C9802AE}" type="presParOf" srcId="{E88B9B37-0176-4031-BA18-3F299DBA6135}" destId="{5225EE68-82FB-4ADB-974A-9634B1E7E34D}" srcOrd="0" destOrd="0" presId="urn:microsoft.com/office/officeart/2005/8/layout/hProcess7#1"/>
    <dgm:cxn modelId="{4568E6D7-D394-4FB4-8886-C5F2BB5179F8}" type="presParOf" srcId="{E88B9B37-0176-4031-BA18-3F299DBA6135}" destId="{BD72BE05-84F9-439D-80EE-24887B923737}" srcOrd="1" destOrd="0" presId="urn:microsoft.com/office/officeart/2005/8/layout/hProcess7#1"/>
    <dgm:cxn modelId="{EE3F226B-ACA0-4431-8DBC-242426E295F9}" type="presParOf" srcId="{E88B9B37-0176-4031-BA18-3F299DBA6135}" destId="{0CFF6943-2F1A-435D-9D25-9674F7189651}" srcOrd="2" destOrd="0" presId="urn:microsoft.com/office/officeart/2005/8/layout/hProcess7#1"/>
    <dgm:cxn modelId="{464DF787-0DE2-4047-9E83-4852469C6F36}" type="presParOf" srcId="{3E914314-F642-4987-A359-854EDDF313B5}" destId="{BA218B18-CBA2-4BBC-8B9B-70D5536033A9}" srcOrd="3" destOrd="0" presId="urn:microsoft.com/office/officeart/2005/8/layout/hProcess7#1"/>
    <dgm:cxn modelId="{30F8B0EA-B796-48DB-B7CB-010F74CD7A8B}" type="presParOf" srcId="{3E914314-F642-4987-A359-854EDDF313B5}" destId="{678A8DEA-AED6-4D46-A41A-63B033612343}" srcOrd="4" destOrd="0" presId="urn:microsoft.com/office/officeart/2005/8/layout/hProcess7#1"/>
    <dgm:cxn modelId="{282F261A-99E1-4704-BCF5-3DB549016198}" type="presParOf" srcId="{678A8DEA-AED6-4D46-A41A-63B033612343}" destId="{7D94F366-0CF6-4E6C-866C-41A23F49A81F}" srcOrd="0" destOrd="0" presId="urn:microsoft.com/office/officeart/2005/8/layout/hProcess7#1"/>
    <dgm:cxn modelId="{530A9516-7167-4784-B05B-C50AF1097732}" type="presParOf" srcId="{678A8DEA-AED6-4D46-A41A-63B033612343}" destId="{B496BFDA-7202-4038-85BF-F66F27EA367D}" srcOrd="1" destOrd="0" presId="urn:microsoft.com/office/officeart/2005/8/layout/hProcess7#1"/>
    <dgm:cxn modelId="{033FE6CA-539F-4F03-A3E0-8F6AC02D7E1F}" type="presParOf" srcId="{678A8DEA-AED6-4D46-A41A-63B033612343}" destId="{BBA0138F-CFC3-4E77-ACE5-CA415CD982F2}" srcOrd="2" destOrd="0" presId="urn:microsoft.com/office/officeart/2005/8/layout/hProcess7#1"/>
    <dgm:cxn modelId="{F24A2F4C-B314-4028-B286-BED435054E52}" type="presParOf" srcId="{3E914314-F642-4987-A359-854EDDF313B5}" destId="{2933FBB1-287D-4951-B3B3-E238F11E778A}" srcOrd="5" destOrd="0" presId="urn:microsoft.com/office/officeart/2005/8/layout/hProcess7#1"/>
    <dgm:cxn modelId="{6C620982-2A38-4B1B-B584-E13C4FBAEFEC}" type="presParOf" srcId="{3E914314-F642-4987-A359-854EDDF313B5}" destId="{1409A85E-0B98-4AEF-98A5-248780A8D6D8}" srcOrd="6" destOrd="0" presId="urn:microsoft.com/office/officeart/2005/8/layout/hProcess7#1"/>
    <dgm:cxn modelId="{DA87204F-9883-42EA-A4B6-0284B1DFA110}" type="presParOf" srcId="{1409A85E-0B98-4AEF-98A5-248780A8D6D8}" destId="{9EB6783E-BB61-46F8-8B13-CC58AD050345}" srcOrd="0" destOrd="0" presId="urn:microsoft.com/office/officeart/2005/8/layout/hProcess7#1"/>
    <dgm:cxn modelId="{946B6879-7926-4137-B6F7-B319554A0161}" type="presParOf" srcId="{1409A85E-0B98-4AEF-98A5-248780A8D6D8}" destId="{9B3CF810-51C4-490F-BC96-6788657A8572}" srcOrd="1" destOrd="0" presId="urn:microsoft.com/office/officeart/2005/8/layout/hProcess7#1"/>
    <dgm:cxn modelId="{B20DBF1E-F320-4AD2-A4A6-7C827E4988DE}" type="presParOf" srcId="{1409A85E-0B98-4AEF-98A5-248780A8D6D8}" destId="{2980B24C-CECC-4CAE-A208-5C79E1070418}" srcOrd="2" destOrd="0" presId="urn:microsoft.com/office/officeart/2005/8/layout/hProcess7#1"/>
    <dgm:cxn modelId="{FB8BE648-9679-4836-B27F-1A6FBCC93EA0}" type="presParOf" srcId="{3E914314-F642-4987-A359-854EDDF313B5}" destId="{1FDF9947-6DDC-4999-B0AC-A213F673C596}" srcOrd="7" destOrd="0" presId="urn:microsoft.com/office/officeart/2005/8/layout/hProcess7#1"/>
    <dgm:cxn modelId="{3A6D1E07-72C2-4BB7-9C16-84C756472DDC}" type="presParOf" srcId="{3E914314-F642-4987-A359-854EDDF313B5}" destId="{622E6B4F-370D-4D18-980E-A83E8CD9BFF2}" srcOrd="8" destOrd="0" presId="urn:microsoft.com/office/officeart/2005/8/layout/hProcess7#1"/>
    <dgm:cxn modelId="{7F6E404C-63A1-44B7-9A0F-989267321998}" type="presParOf" srcId="{622E6B4F-370D-4D18-980E-A83E8CD9BFF2}" destId="{AF928AA7-9FF8-4C2E-B9C6-67C88ADEB6DA}" srcOrd="0" destOrd="0" presId="urn:microsoft.com/office/officeart/2005/8/layout/hProcess7#1"/>
    <dgm:cxn modelId="{959E8FFC-9CB8-4B12-9EBF-3058DA2FEA59}" type="presParOf" srcId="{622E6B4F-370D-4D18-980E-A83E8CD9BFF2}" destId="{E77AC54F-D469-4350-BF8E-719065A9F855}" srcOrd="1" destOrd="0" presId="urn:microsoft.com/office/officeart/2005/8/layout/hProcess7#1"/>
    <dgm:cxn modelId="{109D9487-6445-44A4-9B37-82B7238F34E1}" type="presParOf" srcId="{622E6B4F-370D-4D18-980E-A83E8CD9BFF2}" destId="{C48741CD-E0AE-4823-9EE0-617998B45C00}" srcOrd="2" destOrd="0" presId="urn:microsoft.com/office/officeart/2005/8/layout/hProcess7#1"/>
    <dgm:cxn modelId="{3AFA7802-68F7-4235-8FDC-C86F01EB1E76}" type="presParOf" srcId="{3E914314-F642-4987-A359-854EDDF313B5}" destId="{E0999F9B-D9CD-46A0-9452-EE0CE223308E}" srcOrd="9" destOrd="0" presId="urn:microsoft.com/office/officeart/2005/8/layout/hProcess7#1"/>
    <dgm:cxn modelId="{770F4379-4C8F-456F-A2E2-E69A9E5650A9}" type="presParOf" srcId="{3E914314-F642-4987-A359-854EDDF313B5}" destId="{936A2083-737C-4825-BC31-86EF47089A16}" srcOrd="10" destOrd="0" presId="urn:microsoft.com/office/officeart/2005/8/layout/hProcess7#1"/>
    <dgm:cxn modelId="{C7B79DE5-DF41-4DEC-AC93-2F177F396003}" type="presParOf" srcId="{936A2083-737C-4825-BC31-86EF47089A16}" destId="{031A0A4F-D0A4-4F14-AE07-D94E0EEC9CF2}" srcOrd="0" destOrd="0" presId="urn:microsoft.com/office/officeart/2005/8/layout/hProcess7#1"/>
    <dgm:cxn modelId="{22E1D966-BD77-41CF-BCA1-FBCDFF079E8F}" type="presParOf" srcId="{936A2083-737C-4825-BC31-86EF47089A16}" destId="{74A7CDFA-01F6-47AE-BE1C-7009B0AFA30A}" srcOrd="1" destOrd="0" presId="urn:microsoft.com/office/officeart/2005/8/layout/hProcess7#1"/>
    <dgm:cxn modelId="{698AF1D7-5B60-4403-8753-6503789F2137}" type="presParOf" srcId="{936A2083-737C-4825-BC31-86EF47089A16}" destId="{E8ACC999-0C30-4A9E-9722-7B02D56A32B3}" srcOrd="2" destOrd="0" presId="urn:microsoft.com/office/officeart/2005/8/layout/hProcess7#1"/>
    <dgm:cxn modelId="{16880A59-674F-4ED9-B44C-449EE3D0BC08}" type="presParOf" srcId="{3E914314-F642-4987-A359-854EDDF313B5}" destId="{DEB2A38B-6672-4E17-9098-DCB3056C8BC0}" srcOrd="11" destOrd="0" presId="urn:microsoft.com/office/officeart/2005/8/layout/hProcess7#1"/>
    <dgm:cxn modelId="{67B869F8-DB89-4C15-8CA9-777990B30E70}" type="presParOf" srcId="{3E914314-F642-4987-A359-854EDDF313B5}" destId="{8E9853F0-E5B3-4708-9640-D515D822F2D2}" srcOrd="12" destOrd="0" presId="urn:microsoft.com/office/officeart/2005/8/layout/hProcess7#1"/>
    <dgm:cxn modelId="{EA0AD7C5-D447-4273-8C5A-B03645C0B7BC}" type="presParOf" srcId="{8E9853F0-E5B3-4708-9640-D515D822F2D2}" destId="{78BE5036-B8D7-454A-A53B-6B0193C2E21B}" srcOrd="0" destOrd="0" presId="urn:microsoft.com/office/officeart/2005/8/layout/hProcess7#1"/>
    <dgm:cxn modelId="{99EF87AB-D07C-47D7-B719-D85F36A9D85D}" type="presParOf" srcId="{8E9853F0-E5B3-4708-9640-D515D822F2D2}" destId="{1720FC90-CDC0-4399-8B0E-B9091954868A}" srcOrd="1" destOrd="0" presId="urn:microsoft.com/office/officeart/2005/8/layout/hProcess7#1"/>
    <dgm:cxn modelId="{7965140B-6D40-4120-8530-D6F799281FFF}" type="presParOf" srcId="{8E9853F0-E5B3-4708-9640-D515D822F2D2}" destId="{FB6B204C-20C1-413A-99AA-ACCDB6F9572D}" srcOrd="2" destOrd="0" presId="urn:microsoft.com/office/officeart/2005/8/layout/hProcess7#1"/>
    <dgm:cxn modelId="{14043EEB-3365-4D14-A71A-78BCAD1DFD6C}" type="presParOf" srcId="{3E914314-F642-4987-A359-854EDDF313B5}" destId="{67D10402-08C2-4B50-AA47-F2290DF482C8}" srcOrd="13" destOrd="0" presId="urn:microsoft.com/office/officeart/2005/8/layout/hProcess7#1"/>
    <dgm:cxn modelId="{882F64F3-7FF7-4690-9239-29BCE883C6C6}" type="presParOf" srcId="{3E914314-F642-4987-A359-854EDDF313B5}" destId="{86A8CF26-6473-49FB-8072-7303E6D558FA}" srcOrd="14" destOrd="0" presId="urn:microsoft.com/office/officeart/2005/8/layout/hProcess7#1"/>
    <dgm:cxn modelId="{D7F431CF-2075-458B-B3B2-2D3B03B1B775}" type="presParOf" srcId="{86A8CF26-6473-49FB-8072-7303E6D558FA}" destId="{7D80A69F-D8F3-4EB7-AFB9-F2747A918750}" srcOrd="0" destOrd="0" presId="urn:microsoft.com/office/officeart/2005/8/layout/hProcess7#1"/>
    <dgm:cxn modelId="{A48ED765-9199-4AB3-9D8F-1DC16EEE3D1D}" type="presParOf" srcId="{86A8CF26-6473-49FB-8072-7303E6D558FA}" destId="{C9B5BFA2-508D-4A70-B127-3E200A78B4FD}" srcOrd="1" destOrd="0" presId="urn:microsoft.com/office/officeart/2005/8/layout/hProcess7#1"/>
    <dgm:cxn modelId="{3C5D9801-90CC-4D50-BD9F-F40CBED8589C}" type="presParOf" srcId="{86A8CF26-6473-49FB-8072-7303E6D558FA}" destId="{14B994A5-8F90-42EC-A83F-9DA3C7CFEF4F}" srcOrd="2" destOrd="0" presId="urn:microsoft.com/office/officeart/2005/8/layout/hProcess7#1"/>
    <dgm:cxn modelId="{19A12E97-6B52-4FC6-80B7-EDD827E4B8FA}" type="presParOf" srcId="{3E914314-F642-4987-A359-854EDDF313B5}" destId="{2242585F-4D68-4BC6-92F6-105F673597BE}" srcOrd="15" destOrd="0" presId="urn:microsoft.com/office/officeart/2005/8/layout/hProcess7#1"/>
    <dgm:cxn modelId="{10532021-ED72-44D1-8E82-85040D4B62AB}" type="presParOf" srcId="{3E914314-F642-4987-A359-854EDDF313B5}" destId="{412AF23B-1847-4092-A3DF-2D57206CD685}" srcOrd="16" destOrd="0" presId="urn:microsoft.com/office/officeart/2005/8/layout/hProcess7#1"/>
    <dgm:cxn modelId="{FF626F43-31E5-417B-A8C3-D7C57D448633}" type="presParOf" srcId="{412AF23B-1847-4092-A3DF-2D57206CD685}" destId="{256F1C89-5139-4D45-A9FE-A628090B03A3}" srcOrd="0" destOrd="0" presId="urn:microsoft.com/office/officeart/2005/8/layout/hProcess7#1"/>
    <dgm:cxn modelId="{14E55B7C-6C08-4BFF-8E48-FEF87A5E59A2}" type="presParOf" srcId="{412AF23B-1847-4092-A3DF-2D57206CD685}" destId="{EADF5E18-B799-4494-B906-88B0BB5249F6}" srcOrd="1" destOrd="0" presId="urn:microsoft.com/office/officeart/2005/8/layout/hProcess7#1"/>
    <dgm:cxn modelId="{25AA4548-76ED-4F8F-BCF8-1A533B231A34}" type="presParOf" srcId="{412AF23B-1847-4092-A3DF-2D57206CD685}" destId="{9245BA1C-E941-46EE-924E-FC7F081B3404}" srcOrd="2" destOrd="0" presId="urn:microsoft.com/office/officeart/2005/8/layout/hProcess7#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F4D75074-69C0-43BD-84BC-376911FD705F}" srcId="{6C563E53-F598-431D-A12D-F840AB39FD7C}" destId="{BF22CE88-6279-4938-9932-90F87E2E652B}" srcOrd="1" destOrd="0" parTransId="{FB001114-C665-4F4F-BDF3-349F2C36EAB2}" sibTransId="{B81300FA-D941-451E-8294-C01B3F5B1A28}"/>
    <dgm:cxn modelId="{4FF5DCE5-F15D-451C-8B09-A433A0B56355}" type="presOf" srcId="{9F1EC3D2-9E6D-4DA6-A006-E2D7F1B46918}" destId="{D9C24C38-FEE6-4B15-B8DF-A6A513B440BA}"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7808CC28-D2A6-4992-8A8B-D5DA68914F7E}" type="presOf" srcId="{BF22CE88-6279-4938-9932-90F87E2E652B}" destId="{DA299C92-D329-4A72-AD1E-F7EEC12CAD0B}" srcOrd="0" destOrd="0" presId="urn:microsoft.com/office/officeart/2005/8/layout/matrix3"/>
    <dgm:cxn modelId="{67899A86-E6A9-4409-BB9A-282CE61353D7}" type="presOf" srcId="{6C563E53-F598-431D-A12D-F840AB39FD7C}" destId="{261B374D-669E-41D4-9CE3-A317EDB799CC}"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0538BBAF-5709-41DC-BDD0-0CA6FCCAA080}" srcId="{6C563E53-F598-431D-A12D-F840AB39FD7C}" destId="{912B805B-34AA-4A17-93B5-D94F5F25E7C2}" srcOrd="2" destOrd="0" parTransId="{E48C5B7A-EFDB-4178-A384-965F80DCFAFD}" sibTransId="{B5495137-A6D0-4F32-BF03-7EA2B4552FFD}"/>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C4A4015D-8288-479B-A95E-EE97D7FC8CD0}" srcId="{4A3F727A-CB4B-4520-B2A1-A7B3704A1EB6}" destId="{C513935B-6CB5-437A-8734-979EF78B57F0}" srcOrd="0" destOrd="0" parTransId="{F77D151B-1CE4-4ADB-A3E6-5BBBBB74C8AD}" sibTransId="{443C99C2-49CE-41E0-B18A-67BC89E2389F}"/>
    <dgm:cxn modelId="{F52D15E4-23D4-4DAE-8ABB-09AC18D987D7}" srcId="{49F12827-628A-42D8-BFBE-BAB5AF935B5E}" destId="{DFA46616-EC7C-4BC2-9E44-7D3B544355C0}" srcOrd="0" destOrd="0" parTransId="{EC677DF1-5D78-4B02-928A-9D8EA274622C}" sibTransId="{95CBE018-50A4-425A-B081-1F2C6C35854F}"/>
    <dgm:cxn modelId="{0C46E0CE-2D42-484F-B9D7-7831086E90E3}" srcId="{C513935B-6CB5-437A-8734-979EF78B57F0}" destId="{5A801206-6EE2-4F17-BA93-1B27CB443D2D}" srcOrd="0" destOrd="0" parTransId="{D6822F1D-5296-48A8-834A-C3A125C6CCF0}" sibTransId="{F1F5CCD7-B1E2-4FB1-B5AD-AF5A0B979446}"/>
    <dgm:cxn modelId="{7DB9681D-9882-4F56-A97F-E9B880BCF1A7}" srcId="{10AA7AAB-A650-4206-818F-9BC8B1A71645}" destId="{A7C5E10B-3962-4337-A24A-3AB2A53DDBC3}" srcOrd="0" destOrd="0" parTransId="{912FBB4E-5801-41D2-A9A0-5435A880B83F}" sibTransId="{3DF2B0C0-C827-4178-B6F7-8970B27DF2D2}"/>
    <dgm:cxn modelId="{4ADF9A20-62B1-47E2-A993-ED40FDA82B40}" type="presOf" srcId="{1E3BF2E6-847B-4106-8AE9-D97866FC95BB}" destId="{AD18DDDF-DFA3-4154-A25E-71FCE66A0114}" srcOrd="0" destOrd="0" presId="urn:microsoft.com/office/officeart/2005/8/layout/vList2"/>
    <dgm:cxn modelId="{5CFB5843-DEBA-4719-AEDD-8B3C490EA5FB}" srcId="{4A3F727A-CB4B-4520-B2A1-A7B3704A1EB6}" destId="{10AA7AAB-A650-4206-818F-9BC8B1A71645}" srcOrd="3" destOrd="0" parTransId="{01A97F24-81D3-4FA8-930A-8832AE6DACD2}" sibTransId="{E84C1B58-7911-4BDC-9237-E769615898F3}"/>
    <dgm:cxn modelId="{F1D31A33-42C8-4A93-A693-80A5783E6CCE}" srcId="{C127160D-40C8-477F-89C0-5A9036CB4E34}" destId="{CAE34EAB-A2D3-4B3A-97A6-1CF8C7E65479}" srcOrd="0" destOrd="0" parTransId="{EA08A805-5AA6-4E93-9BF8-98AC8EB6FC6C}" sibTransId="{BDCBF1B3-9739-4D5E-9995-8066E9C3BAAA}"/>
    <dgm:cxn modelId="{8BD992D6-F2A1-4C18-96F9-4C6A36392AA4}" srcId="{6EEF4B9E-9EE9-4E93-936C-382F3D32E36B}" destId="{F73BF26A-D5A5-4FE6-80A7-CF096A3130E2}" srcOrd="2" destOrd="0" parTransId="{2FD4C98A-2108-43AB-AD46-BA12E7541E4F}" sibTransId="{3B7380D3-928D-45A4-A61E-F85E034AC7FF}"/>
    <dgm:cxn modelId="{377A2F23-3A72-4322-8173-25C41D3B34AA}" type="presOf" srcId="{D0CB32A1-A692-43F8-9E8E-9FE2F6FE82A2}" destId="{BCACB113-B4EF-490E-BCB5-FAFB6F3FD927}"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DEDFB89-A32A-4513-AD8D-EDCD0EF245C8}" srcId="{6EEF4B9E-9EE9-4E93-936C-382F3D32E36B}" destId="{D0CB32A1-A692-43F8-9E8E-9FE2F6FE82A2}" srcOrd="0" destOrd="0" parTransId="{6E5D55EE-68F0-44CF-B7D8-BD5178DCF8D8}" sibTransId="{9E9FF9AD-3EC5-4BAA-90E9-FC18B5CF0EDC}"/>
    <dgm:cxn modelId="{73E900AE-21DD-46EF-8EB8-6F983A80AE2A}" type="presOf" srcId="{4A3F727A-CB4B-4520-B2A1-A7B3704A1EB6}" destId="{02A8E02E-CE47-44CB-B096-1F884AC41F0B}" srcOrd="0" destOrd="0" presId="urn:microsoft.com/office/officeart/2005/8/layout/vList2"/>
    <dgm:cxn modelId="{6429C3F3-7A75-484D-BAAC-9692F6219420}" type="presOf" srcId="{C513935B-6CB5-437A-8734-979EF78B57F0}" destId="{3461AA4A-595B-4FA7-8D5B-F4CBB5C7AB7C}" srcOrd="0" destOrd="0" presId="urn:microsoft.com/office/officeart/2005/8/layout/vList2"/>
    <dgm:cxn modelId="{77693A76-B57A-492C-A450-43781D836AFB}" srcId="{6EEF4B9E-9EE9-4E93-936C-382F3D32E36B}" destId="{ECF4AB84-D522-4A91-87BB-68353F147B48}" srcOrd="1" destOrd="0" parTransId="{8C2A2CB9-F92C-4910-BB04-96C30D90931B}" sibTransId="{E4C2BDDA-DF7F-4CDC-BB73-F8B3318CCEAF}"/>
    <dgm:cxn modelId="{D75F5533-0208-4045-89AB-DAF7388CCF45}" type="presOf" srcId="{10AA7AAB-A650-4206-818F-9BC8B1A71645}" destId="{58AA91FC-5E5E-4E8A-A777-1DB30FEFC137}" srcOrd="0" destOrd="0" presId="urn:microsoft.com/office/officeart/2005/8/layout/vList2"/>
    <dgm:cxn modelId="{12B04871-770A-4CD8-843D-231765191E3D}" type="presOf" srcId="{C147641D-272C-46E5-BF77-37D5959CDB25}" destId="{22020B45-4CD5-4DAB-AB65-6BA1E5431B1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9849386D-7FD0-4397-9292-CFA06E851028}" type="presOf" srcId="{F73BF26A-D5A5-4FE6-80A7-CF096A3130E2}" destId="{BCACB113-B4EF-490E-BCB5-FAFB6F3FD927}" srcOrd="0" destOrd="2" presId="urn:microsoft.com/office/officeart/2005/8/layout/vList2"/>
    <dgm:cxn modelId="{93B31A8E-159E-45E5-AD04-162B5E468EBA}" type="presOf" srcId="{DFA46616-EC7C-4BC2-9E44-7D3B544355C0}" destId="{95C08100-11F7-468D-8DCC-572AAD5AF82F}"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16F6AEC3-2DAD-4D2D-B5C5-DAD79D57A871}" srcId="{1E3BF2E6-847B-4106-8AE9-D97866FC95BB}" destId="{C147641D-272C-46E5-BF77-37D5959CDB25}" srcOrd="0" destOrd="0" parTransId="{0B4046DC-F377-4D53-BD01-9519F6E19233}" sibTransId="{F1B590EE-FE5A-4323-A191-EB932B885FDD}"/>
    <dgm:cxn modelId="{6EFA4BC6-8077-4876-B180-43C1C9316249}" type="presOf" srcId="{5A801206-6EE2-4F17-BA93-1B27CB443D2D}" destId="{40D9C759-7C34-4316-97A3-888F8F90970F}" srcOrd="0" destOrd="0" presId="urn:microsoft.com/office/officeart/2005/8/layout/vList2"/>
    <dgm:cxn modelId="{C793888F-B7FA-46EF-A331-24807B3A573B}" srcId="{4A3F727A-CB4B-4520-B2A1-A7B3704A1EB6}" destId="{1E3BF2E6-847B-4106-8AE9-D97866FC95BB}" srcOrd="2" destOrd="0" parTransId="{1A8017CA-E949-497C-BE0B-9E807A02F73A}" sibTransId="{5DFBAD2D-3700-462E-B75E-6C1B9FF72486}"/>
    <dgm:cxn modelId="{9CE8FA81-BA80-41AE-AAA0-FA1AA209BC7E}" type="presOf" srcId="{A7C5E10B-3962-4337-A24A-3AB2A53DDBC3}" destId="{3A5423AF-ECA0-44F6-9530-45D1521DC22F}" srcOrd="0" destOrd="0"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399B9F22-F364-499B-B70F-7B888CBAB3FC}" type="presOf" srcId="{6EEF4B9E-9EE9-4E93-936C-382F3D32E36B}" destId="{B62203EA-9CA9-4DCB-BD94-22DB43F1F9DF}"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A6BF5F81-2529-4FB2-856A-1CB50998CA21}" type="presOf" srcId="{C127160D-40C8-477F-89C0-5A9036CB4E34}" destId="{3AA5D271-FD38-44E3-BA3C-E7B276598F8B}"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s-AR" sz="4800" kern="1200" dirty="0" err="1" smtClean="0"/>
            <a:t>Postgre</a:t>
          </a:r>
          <a:r>
            <a:rPr lang="es-AR" sz="4800" kern="1200" dirty="0" smtClean="0"/>
            <a:t> </a:t>
          </a:r>
          <a:r>
            <a:rPr lang="es-AR" sz="4400" kern="1200" dirty="0" smtClean="0"/>
            <a:t>SQL 9.0</a:t>
          </a:r>
          <a:endParaRPr lang="es-AR" sz="4400" kern="1200" dirty="0"/>
        </a:p>
      </dsp:txBody>
      <dsp:txXfrm>
        <a:off x="2604365" y="1486049"/>
        <a:ext cx="2252305" cy="2091755"/>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996090" y="188038"/>
        <a:ext cx="1472828" cy="1271023"/>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091980" y="1869714"/>
        <a:ext cx="1425607" cy="1316865"/>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995804" y="3621443"/>
        <a:ext cx="1471451" cy="130254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1015981" y="1832952"/>
        <a:ext cx="1352833"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956851" y="1557134"/>
        <a:ext cx="2005267" cy="200526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351067" y="333614"/>
        <a:ext cx="1220667" cy="1155314"/>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355623" y="1867244"/>
        <a:ext cx="1468939" cy="1385048"/>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296884" y="3765625"/>
        <a:ext cx="1325202" cy="1145460"/>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1033300" y="1867244"/>
        <a:ext cx="1512334" cy="1385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2978"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1169" y="955592"/>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0432"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0432" y="313783"/>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10/3/2010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xmlns=""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10/3/2010</a:t>
            </a:fld>
            <a:endParaRPr lang="es-AR" dirty="0"/>
          </a:p>
        </p:txBody>
      </p:sp>
    </p:spTree>
    <p:extLst>
      <p:ext uri="{BB962C8B-B14F-4D97-AF65-F5344CB8AC3E}">
        <p14:creationId xmlns:p14="http://schemas.microsoft.com/office/powerpoint/2010/main" xmlns=""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xmlns=""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xmlns=""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xmlns=""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xmlns=""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xmlns=""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xmlns=""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xmlns=""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xmlns=""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microsoft.com/office/2007/relationships/diagramDrawing" Target="../diagrams/drawing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xmlns=""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xmlns=""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xmlns="" val="317533781"/>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xmlns=""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31771" t="32813" r="13645" b="19661"/>
          <a:stretch/>
        </p:blipFill>
        <p:spPr bwMode="auto">
          <a:xfrm>
            <a:off x="755576" y="692696"/>
            <a:ext cx="7817504" cy="5445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xmlns=""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Heartbeat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75856" y="116632"/>
            <a:ext cx="5181671" cy="5976664"/>
          </a:xfrm>
        </p:spPr>
        <p:txBody>
          <a:bodyPr/>
          <a:lstStyle/>
          <a:p>
            <a:pPr marL="285750" indent="-285750">
              <a:lnSpc>
                <a:spcPct val="115000"/>
              </a:lnSpc>
              <a:spcAft>
                <a:spcPts val="0"/>
              </a:spcAft>
              <a:buFont typeface="Arial" pitchFamily="34" charset="0"/>
              <a:buChar char="•"/>
            </a:pPr>
            <a:r>
              <a:rPr lang="es-AR" sz="1200" dirty="0" err="1"/>
              <a:t>Arq</a:t>
            </a:r>
            <a:r>
              <a:rPr lang="es-AR" sz="1200" dirty="0"/>
              <a:t> General</a:t>
            </a:r>
          </a:p>
          <a:p>
            <a:pPr marL="285750" indent="-285750">
              <a:lnSpc>
                <a:spcPct val="115000"/>
              </a:lnSpc>
              <a:spcAft>
                <a:spcPts val="0"/>
              </a:spcAft>
              <a:buFont typeface="Arial" pitchFamily="34" charset="0"/>
              <a:buChar char="•"/>
            </a:pPr>
            <a:r>
              <a:rPr lang="es-AR" sz="1200" dirty="0"/>
              <a:t>Lenguaje</a:t>
            </a:r>
          </a:p>
          <a:p>
            <a:pPr marL="285750" indent="-285750">
              <a:lnSpc>
                <a:spcPct val="115000"/>
              </a:lnSpc>
              <a:spcAft>
                <a:spcPts val="0"/>
              </a:spcAft>
              <a:buFont typeface="Arial" pitchFamily="34" charset="0"/>
              <a:buChar char="•"/>
            </a:pPr>
            <a:r>
              <a:rPr lang="es-AR" sz="1200" dirty="0">
                <a:ea typeface="Calibri"/>
              </a:rPr>
              <a:t>Base de Datos</a:t>
            </a:r>
          </a:p>
          <a:p>
            <a:pPr marL="285750" indent="-285750">
              <a:lnSpc>
                <a:spcPct val="115000"/>
              </a:lnSpc>
              <a:spcAft>
                <a:spcPts val="0"/>
              </a:spcAft>
              <a:buFont typeface="Arial" pitchFamily="34" charset="0"/>
              <a:buChar char="•"/>
            </a:pPr>
            <a:r>
              <a:rPr lang="es-AR" sz="1200" dirty="0">
                <a:ea typeface="Calibri"/>
              </a:rPr>
              <a:t>Sistemas Operativos</a:t>
            </a:r>
          </a:p>
          <a:p>
            <a:pPr marL="285750" indent="-285750">
              <a:lnSpc>
                <a:spcPct val="115000"/>
              </a:lnSpc>
              <a:spcAft>
                <a:spcPts val="0"/>
              </a:spcAft>
              <a:buFont typeface="Arial" pitchFamily="34" charset="0"/>
              <a:buChar char="•"/>
            </a:pPr>
            <a:r>
              <a:rPr lang="es-AR" sz="1200" dirty="0">
                <a:ea typeface="Calibri"/>
              </a:rPr>
              <a:t>Licenciamiento</a:t>
            </a:r>
          </a:p>
          <a:p>
            <a:pPr marL="285750" indent="-285750">
              <a:lnSpc>
                <a:spcPct val="115000"/>
              </a:lnSpc>
              <a:spcAft>
                <a:spcPts val="0"/>
              </a:spcAft>
              <a:buFont typeface="Arial" pitchFamily="34" charset="0"/>
              <a:buChar char="•"/>
            </a:pPr>
            <a:r>
              <a:rPr lang="es-AR" sz="1200" dirty="0" err="1">
                <a:ea typeface="Calibri"/>
              </a:rPr>
              <a:t>Integracion</a:t>
            </a:r>
            <a:r>
              <a:rPr lang="es-AR" sz="1200" dirty="0">
                <a:ea typeface="Calibri"/>
              </a:rPr>
              <a:t> STARS</a:t>
            </a:r>
          </a:p>
          <a:p>
            <a:pPr marL="285750" indent="-285750">
              <a:lnSpc>
                <a:spcPct val="115000"/>
              </a:lnSpc>
              <a:spcAft>
                <a:spcPts val="0"/>
              </a:spcAft>
              <a:buFont typeface="Arial" pitchFamily="34" charset="0"/>
              <a:buChar char="•"/>
            </a:pPr>
            <a:r>
              <a:rPr lang="es-AR" sz="1200" dirty="0">
                <a:ea typeface="Calibri"/>
              </a:rPr>
              <a:t>Arquitectura Especifica</a:t>
            </a:r>
          </a:p>
          <a:p>
            <a:pPr marL="285750" indent="-285750">
              <a:lnSpc>
                <a:spcPct val="115000"/>
              </a:lnSpc>
              <a:spcAft>
                <a:spcPts val="0"/>
              </a:spcAft>
              <a:buFont typeface="Arial" pitchFamily="34" charset="0"/>
              <a:buChar char="•"/>
            </a:pPr>
            <a:r>
              <a:rPr lang="es-AR" sz="1200" dirty="0">
                <a:ea typeface="Calibri"/>
              </a:rPr>
              <a:t>Disponibilidad 7 x 24</a:t>
            </a:r>
          </a:p>
          <a:p>
            <a:pPr marL="285750" indent="-285750">
              <a:lnSpc>
                <a:spcPct val="115000"/>
              </a:lnSpc>
              <a:spcAft>
                <a:spcPts val="0"/>
              </a:spcAft>
              <a:buFont typeface="Arial" pitchFamily="34" charset="0"/>
              <a:buChar char="•"/>
            </a:pPr>
            <a:r>
              <a:rPr lang="es-AR" sz="1200" dirty="0" err="1">
                <a:ea typeface="Calibri"/>
              </a:rPr>
              <a:t>Cluster</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NAS / RAID</a:t>
            </a:r>
          </a:p>
          <a:p>
            <a:pPr marL="285750" indent="-285750">
              <a:lnSpc>
                <a:spcPct val="115000"/>
              </a:lnSpc>
              <a:spcAft>
                <a:spcPts val="0"/>
              </a:spcAft>
              <a:buFont typeface="Arial" pitchFamily="34" charset="0"/>
              <a:buChar char="•"/>
            </a:pPr>
            <a:r>
              <a:rPr lang="es-AR" sz="1200" dirty="0">
                <a:ea typeface="Calibri"/>
              </a:rPr>
              <a:t>Conexión</a:t>
            </a:r>
          </a:p>
          <a:p>
            <a:pPr marL="285750" indent="-285750">
              <a:lnSpc>
                <a:spcPct val="115000"/>
              </a:lnSpc>
              <a:spcAft>
                <a:spcPts val="0"/>
              </a:spcAft>
              <a:buFont typeface="Arial" pitchFamily="34" charset="0"/>
              <a:buChar char="•"/>
            </a:pPr>
            <a:r>
              <a:rPr lang="es-AR" sz="1200" dirty="0" err="1">
                <a:ea typeface="Calibri"/>
              </a:rPr>
              <a:t>Backups</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Servidores</a:t>
            </a:r>
          </a:p>
          <a:p>
            <a:pPr marL="285750" indent="-285750">
              <a:lnSpc>
                <a:spcPct val="115000"/>
              </a:lnSpc>
              <a:spcAft>
                <a:spcPts val="0"/>
              </a:spcAft>
              <a:buFont typeface="Arial" pitchFamily="34" charset="0"/>
              <a:buChar char="•"/>
            </a:pPr>
            <a:r>
              <a:rPr lang="es-AR" sz="1200" dirty="0">
                <a:ea typeface="Calibri"/>
              </a:rPr>
              <a:t>Infraestructura Interna</a:t>
            </a:r>
          </a:p>
          <a:p>
            <a:pPr marL="285750" indent="-285750">
              <a:lnSpc>
                <a:spcPct val="115000"/>
              </a:lnSpc>
              <a:spcAft>
                <a:spcPts val="0"/>
              </a:spcAft>
              <a:buFont typeface="Arial" pitchFamily="34" charset="0"/>
              <a:buChar char="•"/>
            </a:pPr>
            <a:r>
              <a:rPr lang="es-AR" sz="1200" dirty="0">
                <a:ea typeface="Calibri"/>
              </a:rPr>
              <a:t>Herramientas Anexas</a:t>
            </a:r>
          </a:p>
          <a:p>
            <a:pPr marL="285750" indent="-285750">
              <a:lnSpc>
                <a:spcPct val="115000"/>
              </a:lnSpc>
              <a:spcAft>
                <a:spcPts val="0"/>
              </a:spcAft>
              <a:buFont typeface="Arial" pitchFamily="34" charset="0"/>
              <a:buChar char="•"/>
            </a:pPr>
            <a:r>
              <a:rPr lang="es-AR" sz="1200" dirty="0">
                <a:ea typeface="Calibri"/>
              </a:rPr>
              <a:t>Ambiente </a:t>
            </a:r>
            <a:r>
              <a:rPr lang="es-AR" sz="1200" dirty="0" err="1">
                <a:ea typeface="Calibri"/>
              </a:rPr>
              <a:t>Produccion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RRHH</a:t>
            </a:r>
          </a:p>
          <a:p>
            <a:pPr marL="285750" indent="-285750">
              <a:lnSpc>
                <a:spcPct val="115000"/>
              </a:lnSpc>
              <a:spcAft>
                <a:spcPts val="0"/>
              </a:spcAft>
              <a:buFont typeface="Arial" pitchFamily="34" charset="0"/>
              <a:buChar char="•"/>
            </a:pPr>
            <a:r>
              <a:rPr lang="es-AR" sz="1200" dirty="0">
                <a:ea typeface="Calibri"/>
              </a:rPr>
              <a:t>Sueldos</a:t>
            </a:r>
          </a:p>
          <a:p>
            <a:pPr marL="285750" indent="-285750">
              <a:lnSpc>
                <a:spcPct val="115000"/>
              </a:lnSpc>
              <a:spcAft>
                <a:spcPts val="0"/>
              </a:spcAft>
              <a:buFont typeface="Arial" pitchFamily="34" charset="0"/>
              <a:buChar char="•"/>
            </a:pPr>
            <a:r>
              <a:rPr lang="es-AR" sz="1200" dirty="0" err="1">
                <a:ea typeface="Calibri"/>
              </a:rPr>
              <a:t>Utilizacion</a:t>
            </a:r>
            <a:r>
              <a:rPr lang="es-AR" sz="1200" dirty="0">
                <a:ea typeface="Calibri"/>
              </a:rPr>
              <a:t> RRHH</a:t>
            </a:r>
          </a:p>
          <a:p>
            <a:pPr marL="285750" indent="-285750">
              <a:lnSpc>
                <a:spcPct val="115000"/>
              </a:lnSpc>
              <a:spcAft>
                <a:spcPts val="0"/>
              </a:spcAft>
              <a:buFont typeface="Arial" pitchFamily="34" charset="0"/>
              <a:buChar char="•"/>
            </a:pPr>
            <a:r>
              <a:rPr lang="es-AR" sz="1200" dirty="0" err="1">
                <a:ea typeface="Calibri"/>
              </a:rPr>
              <a:t>Duracion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Financiamiento</a:t>
            </a:r>
          </a:p>
          <a:p>
            <a:pPr marL="285750" indent="-285750">
              <a:lnSpc>
                <a:spcPct val="115000"/>
              </a:lnSpc>
              <a:spcAft>
                <a:spcPts val="0"/>
              </a:spcAft>
              <a:buFont typeface="Arial" pitchFamily="34" charset="0"/>
              <a:buChar char="•"/>
            </a:pPr>
            <a:r>
              <a:rPr lang="es-AR" sz="1200" dirty="0">
                <a:ea typeface="Calibri"/>
              </a:rPr>
              <a:t>Costos</a:t>
            </a:r>
          </a:p>
          <a:p>
            <a:pPr marL="285750" indent="-285750">
              <a:lnSpc>
                <a:spcPct val="115000"/>
              </a:lnSpc>
              <a:spcAft>
                <a:spcPts val="0"/>
              </a:spcAft>
              <a:buFont typeface="Arial" pitchFamily="34" charset="0"/>
              <a:buChar char="•"/>
            </a:pPr>
            <a:r>
              <a:rPr lang="es-AR" sz="1200" dirty="0">
                <a:ea typeface="Calibri"/>
              </a:rPr>
              <a:t>Entregas</a:t>
            </a:r>
          </a:p>
          <a:p>
            <a:pPr marL="285750" indent="-285750">
              <a:lnSpc>
                <a:spcPct val="115000"/>
              </a:lnSpc>
              <a:spcAft>
                <a:spcPts val="0"/>
              </a:spcAft>
              <a:buFont typeface="Arial" pitchFamily="34" charset="0"/>
              <a:buChar char="•"/>
            </a:pPr>
            <a:r>
              <a:rPr lang="es-AR" sz="1200" dirty="0">
                <a:ea typeface="Calibri"/>
              </a:rPr>
              <a:t>Ganancia</a:t>
            </a:r>
          </a:p>
          <a:p>
            <a:endParaRPr lang="es-AR"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La </a:t>
            </a:r>
            <a:r>
              <a:rPr lang="es-AR" dirty="0" err="1" smtClean="0"/>
              <a:t>replicacion</a:t>
            </a:r>
            <a:r>
              <a:rPr lang="es-AR" dirty="0" smtClean="0"/>
              <a:t> de la </a:t>
            </a:r>
            <a:r>
              <a:rPr lang="es-AR" dirty="0" err="1" smtClean="0"/>
              <a:t>informacion</a:t>
            </a:r>
            <a:r>
              <a:rPr lang="es-AR" dirty="0" smtClean="0"/>
              <a:t> se produce </a:t>
            </a:r>
            <a:r>
              <a:rPr lang="es-AR" dirty="0" err="1" smtClean="0"/>
              <a:t>automaticamente</a:t>
            </a:r>
            <a:r>
              <a:rPr lang="es-AR" dirty="0" smtClean="0"/>
              <a:t> mediante el software provisto</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xmlns=""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xmlns=""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xmlns=""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xmlns=""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xmlns=""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xmlns=""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xmlns=""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xmlns=""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xmlns=""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xmlns=""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xmlns=""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3980702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xmlns="" val="332608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xmlns=""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xmlns=""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xmlns=""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xmlns=""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217657"/>
            <a:ext cx="8370936"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$750.000,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6"/>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xmlns=""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xmlns=""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xmlns=""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xmlns=""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363993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Diagram 5"/>
          <p:cNvGraphicFramePr/>
          <p:nvPr>
            <p:extLst>
              <p:ext uri="{D42A27DB-BD31-4B8C-83A1-F6EECF244321}">
                <p14:modId xmlns:p14="http://schemas.microsoft.com/office/powerpoint/2010/main" xmlns="" val="3367911885"/>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n-US" b="1" dirty="0" err="1" smtClean="0"/>
              <a:t>Características</a:t>
            </a:r>
            <a:endParaRPr lang="en-US" b="1" dirty="0" smtClean="0"/>
          </a:p>
          <a:p>
            <a:pPr lvl="2"/>
            <a:r>
              <a:rPr lang="en-US" b="1" dirty="0" err="1" smtClean="0"/>
              <a:t>Instalación</a:t>
            </a:r>
            <a:r>
              <a:rPr lang="en-US" b="1" dirty="0" smtClean="0"/>
              <a:t> </a:t>
            </a:r>
            <a:r>
              <a:rPr lang="en-US" b="1" dirty="0" err="1" smtClean="0"/>
              <a:t>Ilimitada</a:t>
            </a:r>
            <a:r>
              <a:rPr lang="en-US" b="1" dirty="0" smtClean="0"/>
              <a:t>: </a:t>
            </a:r>
            <a:r>
              <a:rPr lang="en-US" b="1" dirty="0" err="1" smtClean="0"/>
              <a:t>licencias</a:t>
            </a:r>
            <a:r>
              <a:rPr lang="en-US" b="1" dirty="0" smtClean="0"/>
              <a:t> </a:t>
            </a:r>
            <a:r>
              <a:rPr lang="en-US" b="1" dirty="0" err="1" smtClean="0"/>
              <a:t>PostgreSQL</a:t>
            </a:r>
            <a:r>
              <a:rPr lang="en-US" b="1" dirty="0" smtClean="0"/>
              <a:t> (similar a BSD)</a:t>
            </a:r>
          </a:p>
          <a:p>
            <a:pPr lvl="2"/>
            <a:r>
              <a:rPr lang="en-US" b="1" dirty="0" err="1" smtClean="0"/>
              <a:t>Soporte</a:t>
            </a:r>
            <a:endParaRPr lang="en-US" b="1" dirty="0" smtClean="0"/>
          </a:p>
          <a:p>
            <a:pPr lvl="2"/>
            <a:r>
              <a:rPr lang="es-ES" b="1" dirty="0" smtClean="0"/>
              <a:t>Ahorros considerables en costos de operación</a:t>
            </a:r>
          </a:p>
          <a:p>
            <a:pPr lvl="2"/>
            <a:r>
              <a:rPr lang="en-US" b="1" dirty="0" err="1" smtClean="0"/>
              <a:t>Estabilidad</a:t>
            </a:r>
            <a:r>
              <a:rPr lang="en-US" b="1" dirty="0" smtClean="0"/>
              <a:t> </a:t>
            </a:r>
            <a:r>
              <a:rPr lang="en-US" b="1" dirty="0" smtClean="0"/>
              <a:t>y </a:t>
            </a:r>
            <a:r>
              <a:rPr lang="en-US" b="1" dirty="0" err="1" smtClean="0"/>
              <a:t>Confiabilidad</a:t>
            </a:r>
            <a:r>
              <a:rPr lang="en-US" b="1" dirty="0" smtClean="0"/>
              <a:t> </a:t>
            </a:r>
            <a:r>
              <a:rPr lang="en-US" b="1" dirty="0" err="1" smtClean="0"/>
              <a:t>Legendarias</a:t>
            </a:r>
            <a:endParaRPr lang="en-US" b="1" dirty="0" smtClean="0"/>
          </a:p>
          <a:p>
            <a:pPr lvl="2"/>
            <a:r>
              <a:rPr lang="en-US" b="1" dirty="0" err="1" smtClean="0"/>
              <a:t>Multiplataforma</a:t>
            </a:r>
            <a:endParaRPr lang="en-US" b="1" dirty="0" smtClean="0"/>
          </a:p>
          <a:p>
            <a:pPr lvl="2"/>
            <a:r>
              <a:rPr lang="en-US" b="1" dirty="0" err="1" smtClean="0"/>
              <a:t>Diseñado</a:t>
            </a:r>
            <a:r>
              <a:rPr lang="en-US" b="1" dirty="0" smtClean="0"/>
              <a:t> </a:t>
            </a:r>
            <a:r>
              <a:rPr lang="en-US" b="1" dirty="0" err="1" smtClean="0"/>
              <a:t>para</a:t>
            </a:r>
            <a:r>
              <a:rPr lang="en-US" b="1" dirty="0" smtClean="0"/>
              <a:t> </a:t>
            </a:r>
            <a:r>
              <a:rPr lang="en-US" b="1" dirty="0" err="1" smtClean="0"/>
              <a:t>ambientes</a:t>
            </a:r>
            <a:r>
              <a:rPr lang="en-US" b="1" dirty="0" smtClean="0"/>
              <a:t> de alto </a:t>
            </a:r>
            <a:r>
              <a:rPr lang="en-US" b="1" dirty="0" err="1" smtClean="0"/>
              <a:t>volumen</a:t>
            </a:r>
            <a:r>
              <a:rPr lang="en-US" b="1" dirty="0" smtClean="0"/>
              <a:t> (MVCC)</a:t>
            </a:r>
            <a:endParaRPr lang="en-US" dirty="0" smtClean="0"/>
          </a:p>
          <a:p>
            <a:pPr lvl="2"/>
            <a:r>
              <a:rPr lang="es-ES" b="1" dirty="0" smtClean="0"/>
              <a:t>Herramientas </a:t>
            </a:r>
            <a:r>
              <a:rPr lang="es-ES" b="1" dirty="0" smtClean="0"/>
              <a:t>gráficas de diseño y administración de </a:t>
            </a:r>
            <a:r>
              <a:rPr lang="es-ES" b="1" dirty="0" smtClean="0"/>
              <a:t>BD</a:t>
            </a:r>
          </a:p>
          <a:p>
            <a:pPr lvl="2"/>
            <a:r>
              <a:rPr lang="en-US" b="1" dirty="0" err="1" smtClean="0"/>
              <a:t>Transacciones</a:t>
            </a:r>
            <a:endParaRPr lang="en-US" b="1" dirty="0" smtClean="0"/>
          </a:p>
          <a:p>
            <a:pPr lvl="2"/>
            <a:r>
              <a:rPr lang="en-US" b="1" dirty="0" smtClean="0"/>
              <a:t>Constraints </a:t>
            </a:r>
            <a:r>
              <a:rPr lang="en-US" b="1" dirty="0" smtClean="0"/>
              <a:t>y </a:t>
            </a:r>
            <a:r>
              <a:rPr lang="en-US" b="1" dirty="0" smtClean="0"/>
              <a:t>triggers</a:t>
            </a:r>
            <a:endParaRPr lang="es-ES" dirty="0" smtClean="0"/>
          </a:p>
          <a:p>
            <a:pPr lvl="2"/>
            <a:r>
              <a:rPr lang="es-ES" b="1" dirty="0" smtClean="0"/>
              <a:t>Soporte </a:t>
            </a:r>
            <a:r>
              <a:rPr lang="es-ES" b="1" dirty="0" smtClean="0"/>
              <a:t>de tipos y funciones de usuario</a:t>
            </a:r>
          </a:p>
          <a:p>
            <a:pPr lvl="2"/>
            <a:r>
              <a:rPr lang="es-ES" b="1" dirty="0" smtClean="0"/>
              <a:t>Conectividad </a:t>
            </a:r>
            <a:r>
              <a:rPr lang="es-ES" b="1" dirty="0" smtClean="0"/>
              <a:t>TCP/IP, JDBC y ODBC</a:t>
            </a:r>
          </a:p>
          <a:p>
            <a:pPr lvl="2"/>
            <a:r>
              <a:rPr lang="en-US" b="1" dirty="0" err="1" smtClean="0"/>
              <a:t>Interfaz</a:t>
            </a:r>
            <a:r>
              <a:rPr lang="en-US" b="1" dirty="0" smtClean="0"/>
              <a:t> </a:t>
            </a:r>
            <a:r>
              <a:rPr lang="en-US" b="1" dirty="0" smtClean="0"/>
              <a:t>con </a:t>
            </a:r>
            <a:r>
              <a:rPr lang="en-US" b="1" dirty="0" err="1" smtClean="0"/>
              <a:t>diversos</a:t>
            </a:r>
            <a:r>
              <a:rPr lang="en-US" b="1" dirty="0" smtClean="0"/>
              <a:t> </a:t>
            </a:r>
            <a:r>
              <a:rPr lang="en-US" b="1" dirty="0" err="1" smtClean="0"/>
              <a:t>lenguajes</a:t>
            </a:r>
            <a:endParaRPr lang="es-ES" b="1" dirty="0" smtClean="0"/>
          </a:p>
          <a:p>
            <a:pPr lvl="2"/>
            <a:r>
              <a:rPr lang="es-ES" b="1" dirty="0" err="1" smtClean="0"/>
              <a:t>Savepoints</a:t>
            </a:r>
            <a:endParaRPr lang="en-US" dirty="0" smtClean="0"/>
          </a:p>
          <a:p>
            <a:pPr lvl="2"/>
            <a:r>
              <a:rPr lang="es-ES" b="1" dirty="0" smtClean="0"/>
              <a:t>Point </a:t>
            </a:r>
            <a:r>
              <a:rPr lang="es-ES" b="1" dirty="0" smtClean="0"/>
              <a:t>in Time </a:t>
            </a:r>
            <a:r>
              <a:rPr lang="es-ES" b="1" dirty="0" err="1" smtClean="0"/>
              <a:t>Recovery</a:t>
            </a:r>
            <a:endParaRPr lang="es-ES" dirty="0" smtClean="0"/>
          </a:p>
          <a:p>
            <a:pPr lvl="2"/>
            <a:r>
              <a:rPr lang="en-US" b="1" dirty="0" err="1" smtClean="0"/>
              <a:t>Tablespaces</a:t>
            </a:r>
            <a:endParaRPr lang="en-US" dirty="0" smtClean="0"/>
          </a:p>
          <a:p>
            <a:pPr lvl="2"/>
            <a:r>
              <a:rPr lang="es-ES" b="1" dirty="0" err="1" smtClean="0"/>
              <a:t>Improved</a:t>
            </a:r>
            <a:r>
              <a:rPr lang="es-ES" b="1" dirty="0" smtClean="0"/>
              <a:t> </a:t>
            </a:r>
            <a:r>
              <a:rPr lang="es-ES" b="1" dirty="0" err="1" smtClean="0"/>
              <a:t>Memory</a:t>
            </a:r>
            <a:r>
              <a:rPr lang="es-ES" b="1" dirty="0" smtClean="0"/>
              <a:t> and I/O - Optimizaciones en la </a:t>
            </a:r>
            <a:r>
              <a:rPr lang="es-ES" b="1" dirty="0" smtClean="0"/>
              <a:t>velocidad</a:t>
            </a:r>
            <a:endParaRPr lang="es-ES" dirty="0" smtClean="0"/>
          </a:p>
        </p:txBody>
      </p:sp>
      <p:sp>
        <p:nvSpPr>
          <p:cNvPr id="4" name="Text Placeholder 3"/>
          <p:cNvSpPr>
            <a:spLocks noGrp="1"/>
          </p:cNvSpPr>
          <p:nvPr>
            <p:ph type="body" sz="quarter" idx="13"/>
          </p:nvPr>
        </p:nvSpPr>
        <p:spPr/>
        <p:txBody>
          <a:bodyPr/>
          <a:lstStyle/>
          <a:p>
            <a:r>
              <a:rPr lang="es-AR" dirty="0" err="1" smtClean="0"/>
              <a:t>Postgre</a:t>
            </a:r>
            <a:r>
              <a:rPr lang="es-AR" dirty="0" smtClean="0"/>
              <a:t> SQL 9.0</a:t>
            </a:r>
            <a:endParaRPr lang="es-AR" dirty="0"/>
          </a:p>
        </p:txBody>
      </p:sp>
    </p:spTree>
    <p:extLst>
      <p:ext uri="{BB962C8B-B14F-4D97-AF65-F5344CB8AC3E}">
        <p14:creationId xmlns:p14="http://schemas.microsoft.com/office/powerpoint/2010/main" xmlns=""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1351</TotalTime>
  <Words>2500</Words>
  <Application>Microsoft Office PowerPoint</Application>
  <PresentationFormat>On-screen Show (4:3)</PresentationFormat>
  <Paragraphs>766</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Slide 1</vt:lpstr>
      <vt:lpstr>Slide 2</vt:lpstr>
      <vt:lpstr>Arquitectura General</vt:lpstr>
      <vt:lpstr>Slide 4</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juanmi</cp:lastModifiedBy>
  <cp:revision>235</cp:revision>
  <dcterms:created xsi:type="dcterms:W3CDTF">2010-02-15T20:34:02Z</dcterms:created>
  <dcterms:modified xsi:type="dcterms:W3CDTF">2010-10-03T22:42:06Z</dcterms:modified>
</cp:coreProperties>
</file>