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9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99B9F22-F364-499B-B70F-7B888CBAB3FC}" type="presOf" srcId="{6EEF4B9E-9EE9-4E93-936C-382F3D32E36B}" destId="{B62203EA-9CA9-4DCB-BD94-22DB43F1F9DF}"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736DD9DA-6AA5-4BE7-B854-615D66A98AF2}" srcId="{70B139D8-76E3-4829-A061-AE9DA4CA8E61}" destId="{F9105FDE-30A3-4BE8-A29C-CF5FAD10BFBF}" srcOrd="0" destOrd="0" parTransId="{8917D34B-BBFC-4ADC-91C0-F5B8299F938E}" sibTransId="{956F1574-9F9A-4965-ABBC-A43137D4B334}"/>
    <dgm:cxn modelId="{A2FEB6C6-A903-4FEB-9DDB-3D4EE53BADBA}" srcId="{ED87D1A3-FF2D-483F-B8E1-29B2A964EFC3}" destId="{9794F353-7992-4040-B3A8-7FDB7F7F260B}" srcOrd="0" destOrd="0" parTransId="{D87F7843-E41B-431E-87B0-A4A8E26D3A3D}" sibTransId="{FF2D297D-362B-4EE5-ACE9-6087D76CD41B}"/>
    <dgm:cxn modelId="{D89B9C72-1F7D-4D83-9A47-94049F167609}" type="presOf" srcId="{175837BB-6AFE-4043-8DEE-7E4FA72689B4}" destId="{DCC34C6A-92C8-483A-B62C-58FDCAAB2889}"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F38CA038-15E2-4A55-9C9D-75400DD76A76}" type="presOf" srcId="{507E9B45-9707-49EF-95C8-EFAEC815AA20}" destId="{F9165486-FF39-4423-9C29-129BA43F4654}" srcOrd="0" destOrd="1" presId="urn:microsoft.com/office/officeart/2005/8/layout/vList5"/>
    <dgm:cxn modelId="{C08BB41F-56D9-45CF-B141-2157E81A0C91}" type="presOf" srcId="{6B50C81D-3F47-447E-B160-CB073BDEB9D4}" destId="{2EC9A3D7-BE3A-45B6-9CAB-13231F68D98C}"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DD76444-F511-431F-9883-B0BD7E1CAA4B}" type="presOf" srcId="{716D5D5F-CE10-4B1A-8644-5774373069AA}" destId="{A468E0C8-3E4F-4106-ADF5-DFDF2616FB58}" srcOrd="0" destOrd="0"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4546A432-BFAA-4B10-AB69-4007F79CD179}" srcId="{ED87D1A3-FF2D-483F-B8E1-29B2A964EFC3}" destId="{9DA1FFA5-9816-4141-B012-B9A96E7FC549}" srcOrd="2" destOrd="0" parTransId="{1BA780BE-0175-4492-935D-A363BE8CCEF2}" sibTransId="{C59919A9-7A14-4D7E-A88A-E809B7BB5F2E}"/>
    <dgm:cxn modelId="{F94D9C9E-5F38-4CE7-AA2F-66FFFD9B31CD}" type="presOf" srcId="{3EE6C4F2-4F3F-42A7-9593-7B9CBE58478E}" destId="{E327BABE-5698-4713-9AB7-E15203D95019}" srcOrd="0" destOrd="0" presId="urn:microsoft.com/office/officeart/2005/8/layout/vList5"/>
    <dgm:cxn modelId="{0BF566ED-0497-4CD8-AFE6-185E1263EFF8}" type="presOf" srcId="{F8F1AC93-0998-4579-8DFF-356BEDC5D398}" destId="{F9165486-FF39-4423-9C29-129BA43F4654}" srcOrd="0" destOrd="2" presId="urn:microsoft.com/office/officeart/2005/8/layout/vList5"/>
    <dgm:cxn modelId="{5C4E5F6B-1843-4C16-B8EF-B5E0833E1748}" srcId="{EC4D4050-3272-4C44-ACAC-B9169C069404}" destId="{70B139D8-76E3-4829-A061-AE9DA4CA8E61}" srcOrd="2" destOrd="0" parTransId="{54CB2CB4-FEB7-444B-AE28-13844C324582}" sibTransId="{EF38F369-83B7-44D2-914A-F2BF27BC0BF8}"/>
    <dgm:cxn modelId="{5F1F76DD-AD8E-4F53-B0A3-85681E3D6551}" srcId="{EC4D4050-3272-4C44-ACAC-B9169C069404}" destId="{716D5D5F-CE10-4B1A-8644-5774373069AA}" srcOrd="3" destOrd="0" parTransId="{CBBC06FC-3F40-496B-908A-EA6842B53A9B}" sibTransId="{0FD8B018-7A4F-484E-A74F-2F7287D5E9BB}"/>
    <dgm:cxn modelId="{AA6A88C5-589F-4A84-8194-DF263EAB868D}" type="presOf" srcId="{F725314F-0C2C-488D-98F4-00A3BF947963}" destId="{3A08988E-B1B6-4341-A1DE-CB79C1CC38F9}" srcOrd="0" destOrd="0" presId="urn:microsoft.com/office/officeart/2005/8/layout/vList5"/>
    <dgm:cxn modelId="{3C43DA2D-FC70-4914-9535-560CC9B14E2C}" type="presOf" srcId="{2E1B8F2D-76BA-4D44-AB17-B28A2F2701D8}" destId="{52B6B811-7952-42DA-9BA2-D540319F008C}"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C2FFA636-A67D-47DC-AAE8-600C5BCC8C81}" type="presOf" srcId="{C4B580C5-21ED-4752-BD28-3FEA30835B11}" destId="{00CA5B7A-E9B6-4E1F-88AE-2F4BCAEE2BEE}"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B0BF5F54-0B17-40F4-A09F-B7096664E9E6}" type="presOf" srcId="{F9105FDE-30A3-4BE8-A29C-CF5FAD10BFBF}" destId="{853ED3EB-CEB3-40F1-A6E1-E21DD3984648}"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6DA0CEDD-80A3-403A-90E2-0297FCA092FE}" type="presOf" srcId="{ED87D1A3-FF2D-483F-B8E1-29B2A964EFC3}" destId="{A54634F6-3F1E-42BE-BAAC-F27D7325D13F}"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FA0334CD-0551-4038-B2C2-CD0433FBDAE3}" type="presOf" srcId="{9794F353-7992-4040-B3A8-7FDB7F7F260B}" destId="{2EC9A3D7-BE3A-45B6-9CAB-13231F68D98C}"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301FE68B-C8AF-4DB9-A602-F5136D9E390C}" type="presOf" srcId="{601816FA-AC67-4D7F-99D5-C140DAE8C959}" destId="{D8581B53-391F-4F4E-89D7-11E63ED5F679}" srcOrd="0" destOrd="0" presId="urn:microsoft.com/office/officeart/2005/8/layout/vList5"/>
    <dgm:cxn modelId="{713800DE-A1B3-458B-9DEB-A5E1CA7DD4A2}" type="presOf" srcId="{639F4800-F426-46D6-A759-E0768CCD1271}" destId="{F9165486-FF39-4423-9C29-129BA43F4654}" srcOrd="0" destOrd="0" presId="urn:microsoft.com/office/officeart/2005/8/layout/vList5"/>
    <dgm:cxn modelId="{DE769130-3C76-42D1-8B36-C7D10C8E095B}" srcId="{2E1B8F2D-76BA-4D44-AB17-B28A2F2701D8}" destId="{C1A529C7-CF65-4E0B-B5B6-7332A06FEFD2}" srcOrd="0" destOrd="0" parTransId="{1275A983-8C38-4D84-A6EE-A04E7D818A6B}" sibTransId="{CB39386F-F750-40FB-A9C2-D164BB9C0C5B}"/>
    <dgm:cxn modelId="{6AA073CB-344F-4C2D-86AC-543262483FF5}" type="presOf" srcId="{C1A529C7-CF65-4E0B-B5B6-7332A06FEFD2}" destId="{00CA5B7A-E9B6-4E1F-88AE-2F4BCAEE2BEE}" srcOrd="0" destOrd="0" presId="urn:microsoft.com/office/officeart/2005/8/layout/vList5"/>
    <dgm:cxn modelId="{845A78B6-E2E2-4FF8-B1B2-6354924CA71E}" srcId="{2E1B8F2D-76BA-4D44-AB17-B28A2F2701D8}" destId="{C4B580C5-21ED-4752-BD28-3FEA30835B11}" srcOrd="1" destOrd="0" parTransId="{5FC4AB37-16B6-4D24-8C6A-0C46B59B2B50}" sibTransId="{632DD4A9-FDE4-486F-B480-352170B4CAD4}"/>
    <dgm:cxn modelId="{E9457B98-CAC7-45B3-BD62-CAE6BC8F569C}" srcId="{175837BB-6AFE-4043-8DEE-7E4FA72689B4}" destId="{507E9B45-9707-49EF-95C8-EFAEC815AA20}" srcOrd="1" destOrd="0" parTransId="{A0FA32D2-A396-42D1-87AE-3ABE067758B5}" sibTransId="{BD9E2C88-2AAF-4CF4-9BD2-42248E0016FB}"/>
    <dgm:cxn modelId="{D6DF4B9F-0D97-4B01-8220-F5B354D9F888}" srcId="{175837BB-6AFE-4043-8DEE-7E4FA72689B4}" destId="{639F4800-F426-46D6-A759-E0768CCD1271}" srcOrd="0" destOrd="0" parTransId="{66BFFABF-E3DB-4654-AA1F-5A17ECF929F1}" sibTransId="{FE8768F6-1C71-48DA-A2C6-DB709FF51B6B}"/>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86C47F84-29FA-478D-9D66-0B1B515692B3}" type="presOf" srcId="{4CF860CF-62F0-4904-8988-024BD079E2CE}" destId="{5431E214-C100-4F39-A3CA-FAFF97EFDFBE}" srcOrd="0"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CD34A7A7-4F4F-47A2-9ADF-C8B0AEB6655B}" srcId="{5C31E429-9884-4F2D-96E2-9D89CACC64ED}" destId="{DA51F88D-CB28-4B5C-AFAA-181C2436F7C9}" srcOrd="0" destOrd="0" parTransId="{CCBE290E-3F06-492A-9717-9320E6B3AF31}" sibTransId="{63B3B115-DB94-4028-935D-539972B83611}"/>
    <dgm:cxn modelId="{D6BE811F-51CA-4F35-A0B3-A6B5B3DE632C}" type="presOf" srcId="{871D986E-3C29-4B61-B7D4-ECFCA67958E7}" destId="{8EC79565-91A0-44CD-B447-24D928CA00D3}" srcOrd="1" destOrd="0" presId="urn:microsoft.com/office/officeart/2005/8/layout/matrix1"/>
    <dgm:cxn modelId="{D6B89CAB-2BDA-4074-929F-011A4ECAF5F4}" type="presOf" srcId="{D29FBE09-F6EF-46E6-91E9-F8DB00DB524B}" destId="{D73827A1-9A9F-44B9-96B5-F9A24A2810B1}"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DD58663D-8ADF-4990-B204-FE9AF39E1D97}" type="presOf" srcId="{871D986E-3C29-4B61-B7D4-ECFCA67958E7}" destId="{513D9B7F-5898-4676-958F-160AC3B33CFD}"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custT="1"/>
      <dgm:spPr/>
      <dgm:t>
        <a:bodyPr/>
        <a:lstStyle/>
        <a:p>
          <a:r>
            <a:rPr lang="es-AR" sz="4800" dirty="0" err="1" smtClean="0"/>
            <a:t>Postgre</a:t>
          </a:r>
          <a:r>
            <a:rPr lang="es-AR" sz="4800" dirty="0" smtClean="0"/>
            <a:t> </a:t>
          </a:r>
          <a:r>
            <a:rPr lang="es-AR" sz="4400" dirty="0" smtClean="0"/>
            <a:t>SQL 9.0</a:t>
          </a:r>
          <a:endParaRPr lang="es-AR" sz="4400"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200" b="1" dirty="0" smtClean="0"/>
            <a:t>Rendimiento Optimo: </a:t>
          </a:r>
        </a:p>
        <a:p>
          <a:r>
            <a:rPr lang="es-ES_tradnl" sz="1200" dirty="0" smtClean="0"/>
            <a:t>Provee un gran número de configuraciones para asegurar un uso óptimo de los recursos. </a:t>
          </a:r>
          <a:endParaRPr lang="es-AR" sz="120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9354" custRadScaleInc="-110">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40618" custScaleY="135074" custRadScaleRad="116046" custRadScaleInc="756">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400" b="1" u="none" dirty="0" smtClean="0"/>
            <a:t>Calidad</a:t>
          </a:r>
        </a:p>
        <a:p>
          <a:pPr rtl="0"/>
          <a:r>
            <a:rPr lang="es-AR" sz="1400" dirty="0" smtClean="0"/>
            <a:t>Altos estándares de calidad. Se lo considera uno de los sistemas operativos más seguros y estables.</a:t>
          </a:r>
          <a:endParaRPr lang="es-AR" sz="14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custT="1"/>
      <dgm:spPr/>
      <dgm:t>
        <a:bodyPr/>
        <a:lstStyle/>
        <a:p>
          <a:pPr rtl="0"/>
          <a:r>
            <a:rPr lang="es-AR" sz="1400" b="1" u="none" dirty="0" err="1" smtClean="0"/>
            <a:t>Mantenimiento</a:t>
          </a:r>
          <a:r>
            <a:rPr lang="es-AR" sz="1400" dirty="0" err="1" smtClean="0"/>
            <a:t>Uso</a:t>
          </a:r>
          <a:r>
            <a:rPr lang="es-AR" sz="1400" dirty="0" smtClean="0"/>
            <a:t> de administrador de paquetes, mantenimiento sencillo y versátil.</a:t>
          </a:r>
          <a:endParaRPr lang="es-AR" sz="1400"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b="1" u="none" dirty="0" smtClean="0"/>
            <a:t>Ciclo de </a:t>
          </a:r>
          <a:r>
            <a:rPr lang="es-AR" sz="1200" b="1" u="none" dirty="0" err="1" smtClean="0"/>
            <a:t>release</a:t>
          </a:r>
          <a:r>
            <a:rPr lang="es-AR" sz="1200" b="1" u="none" dirty="0" smtClean="0"/>
            <a:t> </a:t>
          </a:r>
          <a:r>
            <a:rPr lang="es-AR" sz="1200" b="0" u="none" dirty="0" smtClean="0"/>
            <a:t>A</a:t>
          </a:r>
          <a:r>
            <a:rPr lang="es-AR" sz="1200" dirty="0" smtClean="0"/>
            <a:t>segura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7764" custScaleY="119813"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34712" custScaleY="135137" custRadScaleRad="121300">
        <dgm:presLayoutVars>
          <dgm:bulletEnabled val="1"/>
        </dgm:presLayoutVars>
      </dgm:prSet>
      <dgm:spPr/>
      <dgm:t>
        <a:bodyPr/>
        <a:lstStyle/>
        <a:p>
          <a:endParaRPr lang="es-AR"/>
        </a:p>
      </dgm:t>
    </dgm:pt>
  </dgm:ptLst>
  <dgm:cxnLst>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8DDB1EF2-1574-42C1-AF0E-324D79A1F114}" type="presOf" srcId="{9C88894B-51E4-4B8C-83F6-DB23D6C0FB31}" destId="{65663CA8-9B8B-40F9-A366-664910A555F8}"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F06A5EA8-798B-43A2-B919-CEF4D9AB41B4}" type="presOf" srcId="{F2FB3226-411D-4405-8611-B39D2AB5A187}" destId="{E07B6F6F-38F0-4906-ABFE-13A911E166C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68DCFC89-CDC7-4E4E-8289-9194F0F32062}" type="presOf" srcId="{C97B72CB-3133-4D01-874E-F4B7C367654C}" destId="{C1D6C0FC-C5CB-4EC7-A963-E25E2ED5826C}" srcOrd="0" destOrd="0" presId="urn:microsoft.com/office/officeart/2005/8/layout/radial3"/>
    <dgm:cxn modelId="{DC873DB5-63B0-4351-BDA2-899F92A611E6}" type="presOf" srcId="{FD748D79-3F2F-400A-955C-A352D7B9CD4F}" destId="{63D9FF8F-C70B-4698-AE06-539756802D6A}"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1C1D0239-075B-4D43-8754-57DC812E77FF}" srcId="{FD748D79-3F2F-400A-955C-A352D7B9CD4F}" destId="{C97B72CB-3133-4D01-874E-F4B7C367654C}" srcOrd="2" destOrd="0" parTransId="{75A2F13E-07DA-4851-9D85-CF5117E8B9E6}" sibTransId="{15E32A39-4A36-442E-8820-00561CA56C3B}"/>
    <dgm:cxn modelId="{F6469821-5532-46A6-9305-F68B895F7308}" srcId="{0C746055-4760-4FCD-88F7-C0741FB04374}" destId="{FD748D79-3F2F-400A-955C-A352D7B9CD4F}" srcOrd="0" destOrd="0" parTransId="{C022C410-F5F5-425C-9B45-8DD2230809E5}" sibTransId="{C6C8E7B4-8BE8-4EC3-983C-647DB6CEAAFF}"/>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1"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t>
        <a:bodyPr/>
        <a:lstStyle/>
        <a:p>
          <a:endParaRPr lang="en-US"/>
        </a:p>
      </dgm:t>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t>
        <a:bodyPr/>
        <a:lstStyle/>
        <a:p>
          <a:endParaRPr lang="en-US"/>
        </a:p>
      </dgm:t>
    </dgm:pt>
    <dgm:pt modelId="{E77AC54F-D469-4350-BF8E-719065A9F855}" type="pres">
      <dgm:prSet presAssocID="{71C62B9D-D1CE-4E47-9D9E-E06D9B66C087}" presName="parentNode" presStyleLbl="node1" presStyleIdx="2" presStyleCnt="5">
        <dgm:presLayoutVars>
          <dgm:chMax val="0"/>
          <dgm:bulletEnabled val="1"/>
        </dgm:presLayoutVars>
      </dgm:prSet>
      <dgm:spPr/>
      <dgm:t>
        <a:bodyPr/>
        <a:lstStyle/>
        <a:p>
          <a:endParaRPr lang="en-US"/>
        </a:p>
      </dgm:t>
    </dgm:pt>
    <dgm:pt modelId="{C48741CD-E0AE-4823-9EE0-617998B45C00}" type="pres">
      <dgm:prSet presAssocID="{71C62B9D-D1CE-4E47-9D9E-E06D9B66C087}" presName="childNode" presStyleLbl="node1" presStyleIdx="2" presStyleCnt="5">
        <dgm:presLayoutVars>
          <dgm:bulletEnabled val="1"/>
        </dgm:presLayoutVars>
      </dgm:prSet>
      <dgm:spPr/>
      <dgm:t>
        <a:bodyPr/>
        <a:lstStyle/>
        <a:p>
          <a:endParaRPr lang="en-US"/>
        </a:p>
      </dgm:t>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t>
        <a:bodyPr/>
        <a:lstStyle/>
        <a:p>
          <a:endParaRPr lang="en-US"/>
        </a:p>
      </dgm:t>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custLinFactNeighborX="19271" custLinFactNeighborY="-45"/>
      <dgm:spPr/>
      <dgm:t>
        <a:bodyPr/>
        <a:lstStyle/>
        <a:p>
          <a:endParaRPr lang="en-US"/>
        </a:p>
      </dgm:t>
    </dgm:pt>
    <dgm:pt modelId="{EADF5E18-B799-4494-B906-88B0BB5249F6}" type="pres">
      <dgm:prSet presAssocID="{ABD277EE-957D-4C04-93B9-6A8376A91068}" presName="parentNode" presStyleLbl="node1" presStyleIdx="4" presStyleCnt="5">
        <dgm:presLayoutVars>
          <dgm:chMax val="0"/>
          <dgm:bulletEnabled val="1"/>
        </dgm:presLayoutVars>
      </dgm:prSet>
      <dgm:spPr/>
      <dgm:t>
        <a:bodyPr/>
        <a:lstStyle/>
        <a:p>
          <a:endParaRPr lang="en-US"/>
        </a:p>
      </dgm:t>
    </dgm:pt>
    <dgm:pt modelId="{9245BA1C-E941-46EE-924E-FC7F081B3404}" type="pres">
      <dgm:prSet presAssocID="{ABD277EE-957D-4C04-93B9-6A8376A91068}" presName="childNode" presStyleLbl="node1" presStyleIdx="4" presStyleCnt="5">
        <dgm:presLayoutVars>
          <dgm:bulletEnabled val="1"/>
        </dgm:presLayoutVars>
      </dgm:prSet>
      <dgm:spPr/>
      <dgm:t>
        <a:bodyPr/>
        <a:lstStyle/>
        <a:p>
          <a:endParaRPr lang="en-US"/>
        </a:p>
      </dgm:t>
    </dgm:pt>
  </dgm:ptLst>
  <dgm:cxnLst>
    <dgm:cxn modelId="{76100981-14AF-4E94-8564-045185239E6F}" type="presOf" srcId="{CF620E54-7FA2-4671-8840-152FF07B255B}" destId="{BBA0138F-CFC3-4E77-ACE5-CA415CD982F2}" srcOrd="0" destOrd="0" presId="urn:microsoft.com/office/officeart/2005/8/layout/hProcess7#1"/>
    <dgm:cxn modelId="{BEFE2A76-27C1-4077-BA84-BCCB3F5ED788}" type="presOf" srcId="{71C62B9D-D1CE-4E47-9D9E-E06D9B66C087}" destId="{AF928AA7-9FF8-4C2E-B9C6-67C88ADEB6DA}" srcOrd="0" destOrd="0" presId="urn:microsoft.com/office/officeart/2005/8/layout/hProcess7#1"/>
    <dgm:cxn modelId="{40597B8C-4C30-41E2-8224-3B2831A6703C}" type="presOf" srcId="{9B5B1218-5D86-4987-99D1-DD263CCCF346}" destId="{48A41BFF-ECDF-4E99-B694-E5A2DB3C2989}" srcOrd="0" destOrd="0" presId="urn:microsoft.com/office/officeart/2005/8/layout/hProcess7#1"/>
    <dgm:cxn modelId="{D7F867C3-2055-42DF-91C9-0F08C182F62A}" type="presOf" srcId="{ABD277EE-957D-4C04-93B9-6A8376A91068}" destId="{256F1C89-5139-4D45-A9FE-A628090B03A3}" srcOrd="0" destOrd="0" presId="urn:microsoft.com/office/officeart/2005/8/layout/hProcess7#1"/>
    <dgm:cxn modelId="{68BC5E81-C226-4991-B5BF-18CAAE736F52}" type="presOf" srcId="{01FE616C-E893-4739-AC3C-3FD5D0C85A58}" destId="{0C09A225-6311-4AE5-A3CC-C355D428D602}" srcOrd="1" destOrd="0" presId="urn:microsoft.com/office/officeart/2005/8/layout/hProcess7#1"/>
    <dgm:cxn modelId="{AFF31D5C-8E2C-40FC-B592-C8CA5D0B3734}" srcId="{38EA2CE5-6C77-4591-B5BD-F6D2780EEBD5}" destId="{16A0D484-7A61-44A7-8DC3-FB67B2F692D8}" srcOrd="1" destOrd="0" parTransId="{B00B68D0-204B-424F-AAD0-8391FE03814E}" sibTransId="{E53C0123-D95A-4B39-A5A4-88BE6D014C92}"/>
    <dgm:cxn modelId="{9FD96EFB-DC21-463A-A2E0-05C0691A989B}" type="presOf" srcId="{71C62B9D-D1CE-4E47-9D9E-E06D9B66C087}" destId="{E77AC54F-D469-4350-BF8E-719065A9F855}" srcOrd="1" destOrd="0" presId="urn:microsoft.com/office/officeart/2005/8/layout/hProcess7#1"/>
    <dgm:cxn modelId="{E22891E0-2BBD-41B8-80DC-D16C72E7D538}" type="presOf" srcId="{DDDE4034-C594-4584-8368-C7BA8D551109}" destId="{B496BFDA-7202-4038-85BF-F66F27EA367D}" srcOrd="1" destOrd="0" presId="urn:microsoft.com/office/officeart/2005/8/layout/hProcess7#1"/>
    <dgm:cxn modelId="{23B5E078-BBC1-47E5-8ABC-026AD9A82AD0}" srcId="{449D8FF1-D681-4B72-AAA1-CC237CA7259D}" destId="{DDDE4034-C594-4584-8368-C7BA8D551109}" srcOrd="1" destOrd="0" parTransId="{A45E1FDD-7E04-426F-AEE6-3F7A573A31F4}" sibTransId="{B0BA8F86-2D36-4642-97FE-470AB07E45AA}"/>
    <dgm:cxn modelId="{3344FD76-4A2E-4960-A399-19121BCE5FD1}" type="presOf" srcId="{DDDE4034-C594-4584-8368-C7BA8D551109}" destId="{7D94F366-0CF6-4E6C-866C-41A23F49A81F}" srcOrd="0" destOrd="0" presId="urn:microsoft.com/office/officeart/2005/8/layout/hProcess7#1"/>
    <dgm:cxn modelId="{DE8D0687-5F45-4782-8A09-6395819D5DE0}" srcId="{449D8FF1-D681-4B72-AAA1-CC237CA7259D}" destId="{ABD277EE-957D-4C04-93B9-6A8376A91068}" srcOrd="4" destOrd="0" parTransId="{0DEABD88-92EF-4828-BCC4-E13AD31D61AF}" sibTransId="{74DD48D0-AC36-4676-89A3-76E17D3DADCB}"/>
    <dgm:cxn modelId="{2C1E7CE0-2128-4900-9D42-63AE808C4BAA}" type="presOf" srcId="{74E89ABD-7BB4-4F6A-B72D-F3902A8F315A}" destId="{9245BA1C-E941-46EE-924E-FC7F081B3404}" srcOrd="0" destOrd="0" presId="urn:microsoft.com/office/officeart/2005/8/layout/hProcess7#1"/>
    <dgm:cxn modelId="{E5173AF9-EEA6-46B9-A32E-A12AAA621A86}" srcId="{38EA2CE5-6C77-4591-B5BD-F6D2780EEBD5}" destId="{402618D1-F803-4B4E-9965-A6345742C4E4}" srcOrd="0" destOrd="0" parTransId="{3827428D-DD45-45C4-A863-928D7DD9493F}" sibTransId="{3163926F-9E4C-4F94-BE10-56E745EC86F8}"/>
    <dgm:cxn modelId="{9469B6EA-2D40-457D-A618-0F2FBC6C314B}" srcId="{71C62B9D-D1CE-4E47-9D9E-E06D9B66C087}" destId="{9426BFCD-E98B-4CFD-ACFE-0FAAB87C2345}" srcOrd="0" destOrd="0" parTransId="{C6F21A36-E77E-419C-9D36-A58EC3E41B5E}" sibTransId="{3CDF9312-6502-42F5-8D57-353B919D36F5}"/>
    <dgm:cxn modelId="{F221A369-88BA-4C67-A34E-A7C7DC4E3603}" type="presOf" srcId="{38EA2CE5-6C77-4591-B5BD-F6D2780EEBD5}" destId="{1720FC90-CDC0-4399-8B0E-B9091954868A}" srcOrd="1" destOrd="0" presId="urn:microsoft.com/office/officeart/2005/8/layout/hProcess7#1"/>
    <dgm:cxn modelId="{9276449B-8867-4A3A-9B21-E9958A0967A3}" type="presOf" srcId="{9426BFCD-E98B-4CFD-ACFE-0FAAB87C2345}" destId="{C48741CD-E0AE-4823-9EE0-617998B45C00}" srcOrd="0" destOrd="0" presId="urn:microsoft.com/office/officeart/2005/8/layout/hProcess7#1"/>
    <dgm:cxn modelId="{F33280DF-7D3E-4E99-9177-B1B43A3401E8}" type="presOf" srcId="{402618D1-F803-4B4E-9965-A6345742C4E4}" destId="{FB6B204C-20C1-413A-99AA-ACCDB6F9572D}" srcOrd="0" destOrd="0" presId="urn:microsoft.com/office/officeart/2005/8/layout/hProcess7#1"/>
    <dgm:cxn modelId="{E923AA01-4F1B-4424-9C48-CE9AD80B421E}" srcId="{DDDE4034-C594-4584-8368-C7BA8D551109}" destId="{CF620E54-7FA2-4671-8840-152FF07B255B}" srcOrd="0" destOrd="0" parTransId="{8B84F071-E579-44BD-BF7F-EFD3FBC4CBEA}" sibTransId="{158F6E4F-F5BC-45AC-88CE-3A43EF15578F}"/>
    <dgm:cxn modelId="{18C33790-E10E-49CB-A767-827175491D69}" srcId="{449D8FF1-D681-4B72-AAA1-CC237CA7259D}" destId="{71C62B9D-D1CE-4E47-9D9E-E06D9B66C087}" srcOrd="2" destOrd="0" parTransId="{F1FA7749-8C93-4490-A604-76DE9B86B2FF}" sibTransId="{B2A759BB-E5C5-4144-B782-950BD344D917}"/>
    <dgm:cxn modelId="{74950175-53A3-41C5-9A9A-B00ABDF61675}" type="presOf" srcId="{38EA2CE5-6C77-4591-B5BD-F6D2780EEBD5}" destId="{78BE5036-B8D7-454A-A53B-6B0193C2E21B}" srcOrd="0" destOrd="0" presId="urn:microsoft.com/office/officeart/2005/8/layout/hProcess7#1"/>
    <dgm:cxn modelId="{1960CCAF-4ECB-4527-B53E-2B519D575506}" type="presOf" srcId="{16A0D484-7A61-44A7-8DC3-FB67B2F692D8}" destId="{FB6B204C-20C1-413A-99AA-ACCDB6F9572D}" srcOrd="0" destOrd="1" presId="urn:microsoft.com/office/officeart/2005/8/layout/hProcess7#1"/>
    <dgm:cxn modelId="{AC618E04-7E8E-4DEF-80CE-2CF6DF777E81}" type="presOf" srcId="{01FE616C-E893-4739-AC3C-3FD5D0C85A58}" destId="{4D0FB7E4-9703-42C1-9F55-38A51C2F669F}" srcOrd="0" destOrd="0" presId="urn:microsoft.com/office/officeart/2005/8/layout/hProcess7#1"/>
    <dgm:cxn modelId="{07E17D27-8AA1-4483-BCB4-9E211E64E964}" srcId="{ABD277EE-957D-4C04-93B9-6A8376A91068}" destId="{74E89ABD-7BB4-4F6A-B72D-F3902A8F315A}" srcOrd="0" destOrd="0" parTransId="{C7040852-7ED7-48BA-A9B9-2F718A7BAA60}" sibTransId="{EEBD8B0D-B551-40EA-824F-737CC657B747}"/>
    <dgm:cxn modelId="{D6004AB4-B8C7-42D3-8C20-9A5CFEBC1AFF}" type="presOf" srcId="{ABD277EE-957D-4C04-93B9-6A8376A91068}" destId="{EADF5E18-B799-4494-B906-88B0BB5249F6}" srcOrd="1" destOrd="0" presId="urn:microsoft.com/office/officeart/2005/8/layout/hProcess7#1"/>
    <dgm:cxn modelId="{2458DC67-B017-4D75-85E1-F9989DD0F5DE}" srcId="{01FE616C-E893-4739-AC3C-3FD5D0C85A58}" destId="{9B5B1218-5D86-4987-99D1-DD263CCCF346}" srcOrd="0" destOrd="0" parTransId="{47D91875-C532-475E-B543-62B6AF4C46C1}" sibTransId="{24186A5C-C8DF-48F6-A543-40AAD9D6CB74}"/>
    <dgm:cxn modelId="{F52AE9F4-1469-4D1B-8152-EB9F6FF3DE23}" srcId="{449D8FF1-D681-4B72-AAA1-CC237CA7259D}" destId="{01FE616C-E893-4739-AC3C-3FD5D0C85A58}" srcOrd="0" destOrd="0" parTransId="{E30D94CF-68EC-4C98-9A61-28D87FD7D9CD}" sibTransId="{9857C7C0-0D56-47E9-A0FA-24755F466366}"/>
    <dgm:cxn modelId="{03D8BEE6-C3B5-4DD3-9AD6-2C49E1AD7A8E}" srcId="{449D8FF1-D681-4B72-AAA1-CC237CA7259D}" destId="{38EA2CE5-6C77-4591-B5BD-F6D2780EEBD5}" srcOrd="3" destOrd="0" parTransId="{BF9BA362-D9C9-4B80-9CAA-E02E0EC1D91A}" sibTransId="{A6046B87-6759-4856-93B8-28F01BA98EB1}"/>
    <dgm:cxn modelId="{D7AED8EE-6B57-4784-9A26-366D35236A17}" type="presOf" srcId="{449D8FF1-D681-4B72-AAA1-CC237CA7259D}" destId="{3E914314-F642-4987-A359-854EDDF313B5}" srcOrd="0" destOrd="0" presId="urn:microsoft.com/office/officeart/2005/8/layout/hProcess7#1"/>
    <dgm:cxn modelId="{8D7E5670-1AD4-4BE0-90B1-86942DA32311}" type="presParOf" srcId="{3E914314-F642-4987-A359-854EDDF313B5}" destId="{799B864A-5959-4606-8D4D-C608094A190C}" srcOrd="0" destOrd="0" presId="urn:microsoft.com/office/officeart/2005/8/layout/hProcess7#1"/>
    <dgm:cxn modelId="{F0FC21C1-3649-4097-ACD3-4452F88DE0CC}" type="presParOf" srcId="{799B864A-5959-4606-8D4D-C608094A190C}" destId="{4D0FB7E4-9703-42C1-9F55-38A51C2F669F}" srcOrd="0" destOrd="0" presId="urn:microsoft.com/office/officeart/2005/8/layout/hProcess7#1"/>
    <dgm:cxn modelId="{8A6D04EB-0DEA-4566-AE40-C3D227727E2B}" type="presParOf" srcId="{799B864A-5959-4606-8D4D-C608094A190C}" destId="{0C09A225-6311-4AE5-A3CC-C355D428D602}" srcOrd="1" destOrd="0" presId="urn:microsoft.com/office/officeart/2005/8/layout/hProcess7#1"/>
    <dgm:cxn modelId="{BF4D6032-E1DA-4155-8749-3CA10D84FB74}" type="presParOf" srcId="{799B864A-5959-4606-8D4D-C608094A190C}" destId="{48A41BFF-ECDF-4E99-B694-E5A2DB3C2989}" srcOrd="2" destOrd="0" presId="urn:microsoft.com/office/officeart/2005/8/layout/hProcess7#1"/>
    <dgm:cxn modelId="{E60573B3-F814-4DBB-8D2E-136758ADC653}" type="presParOf" srcId="{3E914314-F642-4987-A359-854EDDF313B5}" destId="{688D3A41-112A-4CED-8B43-206C7C46B53E}" srcOrd="1" destOrd="0" presId="urn:microsoft.com/office/officeart/2005/8/layout/hProcess7#1"/>
    <dgm:cxn modelId="{3AD0CD22-D410-446B-971A-EE4C52D5A37E}" type="presParOf" srcId="{3E914314-F642-4987-A359-854EDDF313B5}" destId="{E88B9B37-0176-4031-BA18-3F299DBA6135}" srcOrd="2" destOrd="0" presId="urn:microsoft.com/office/officeart/2005/8/layout/hProcess7#1"/>
    <dgm:cxn modelId="{4667BBAE-7C11-4A74-9D85-04C81C9802AE}" type="presParOf" srcId="{E88B9B37-0176-4031-BA18-3F299DBA6135}" destId="{5225EE68-82FB-4ADB-974A-9634B1E7E34D}" srcOrd="0" destOrd="0" presId="urn:microsoft.com/office/officeart/2005/8/layout/hProcess7#1"/>
    <dgm:cxn modelId="{4568E6D7-D394-4FB4-8886-C5F2BB5179F8}" type="presParOf" srcId="{E88B9B37-0176-4031-BA18-3F299DBA6135}" destId="{BD72BE05-84F9-439D-80EE-24887B923737}" srcOrd="1" destOrd="0" presId="urn:microsoft.com/office/officeart/2005/8/layout/hProcess7#1"/>
    <dgm:cxn modelId="{EE3F226B-ACA0-4431-8DBC-242426E295F9}" type="presParOf" srcId="{E88B9B37-0176-4031-BA18-3F299DBA6135}" destId="{0CFF6943-2F1A-435D-9D25-9674F7189651}" srcOrd="2" destOrd="0" presId="urn:microsoft.com/office/officeart/2005/8/layout/hProcess7#1"/>
    <dgm:cxn modelId="{464DF787-0DE2-4047-9E83-4852469C6F36}" type="presParOf" srcId="{3E914314-F642-4987-A359-854EDDF313B5}" destId="{BA218B18-CBA2-4BBC-8B9B-70D5536033A9}" srcOrd="3" destOrd="0" presId="urn:microsoft.com/office/officeart/2005/8/layout/hProcess7#1"/>
    <dgm:cxn modelId="{30F8B0EA-B796-48DB-B7CB-010F74CD7A8B}" type="presParOf" srcId="{3E914314-F642-4987-A359-854EDDF313B5}" destId="{678A8DEA-AED6-4D46-A41A-63B033612343}" srcOrd="4" destOrd="0" presId="urn:microsoft.com/office/officeart/2005/8/layout/hProcess7#1"/>
    <dgm:cxn modelId="{282F261A-99E1-4704-BCF5-3DB549016198}" type="presParOf" srcId="{678A8DEA-AED6-4D46-A41A-63B033612343}" destId="{7D94F366-0CF6-4E6C-866C-41A23F49A81F}" srcOrd="0" destOrd="0" presId="urn:microsoft.com/office/officeart/2005/8/layout/hProcess7#1"/>
    <dgm:cxn modelId="{530A9516-7167-4784-B05B-C50AF1097732}" type="presParOf" srcId="{678A8DEA-AED6-4D46-A41A-63B033612343}" destId="{B496BFDA-7202-4038-85BF-F66F27EA367D}" srcOrd="1" destOrd="0" presId="urn:microsoft.com/office/officeart/2005/8/layout/hProcess7#1"/>
    <dgm:cxn modelId="{033FE6CA-539F-4F03-A3E0-8F6AC02D7E1F}" type="presParOf" srcId="{678A8DEA-AED6-4D46-A41A-63B033612343}" destId="{BBA0138F-CFC3-4E77-ACE5-CA415CD982F2}" srcOrd="2" destOrd="0" presId="urn:microsoft.com/office/officeart/2005/8/layout/hProcess7#1"/>
    <dgm:cxn modelId="{F24A2F4C-B314-4028-B286-BED435054E52}" type="presParOf" srcId="{3E914314-F642-4987-A359-854EDDF313B5}" destId="{2933FBB1-287D-4951-B3B3-E238F11E778A}" srcOrd="5" destOrd="0" presId="urn:microsoft.com/office/officeart/2005/8/layout/hProcess7#1"/>
    <dgm:cxn modelId="{6C620982-2A38-4B1B-B584-E13C4FBAEFEC}" type="presParOf" srcId="{3E914314-F642-4987-A359-854EDDF313B5}" destId="{1409A85E-0B98-4AEF-98A5-248780A8D6D8}" srcOrd="6" destOrd="0" presId="urn:microsoft.com/office/officeart/2005/8/layout/hProcess7#1"/>
    <dgm:cxn modelId="{DA87204F-9883-42EA-A4B6-0284B1DFA110}" type="presParOf" srcId="{1409A85E-0B98-4AEF-98A5-248780A8D6D8}" destId="{9EB6783E-BB61-46F8-8B13-CC58AD050345}" srcOrd="0" destOrd="0" presId="urn:microsoft.com/office/officeart/2005/8/layout/hProcess7#1"/>
    <dgm:cxn modelId="{946B6879-7926-4137-B6F7-B319554A0161}" type="presParOf" srcId="{1409A85E-0B98-4AEF-98A5-248780A8D6D8}" destId="{9B3CF810-51C4-490F-BC96-6788657A8572}" srcOrd="1" destOrd="0" presId="urn:microsoft.com/office/officeart/2005/8/layout/hProcess7#1"/>
    <dgm:cxn modelId="{B20DBF1E-F320-4AD2-A4A6-7C827E4988DE}" type="presParOf" srcId="{1409A85E-0B98-4AEF-98A5-248780A8D6D8}" destId="{2980B24C-CECC-4CAE-A208-5C79E1070418}" srcOrd="2" destOrd="0" presId="urn:microsoft.com/office/officeart/2005/8/layout/hProcess7#1"/>
    <dgm:cxn modelId="{FB8BE648-9679-4836-B27F-1A6FBCC93EA0}" type="presParOf" srcId="{3E914314-F642-4987-A359-854EDDF313B5}" destId="{1FDF9947-6DDC-4999-B0AC-A213F673C596}" srcOrd="7" destOrd="0" presId="urn:microsoft.com/office/officeart/2005/8/layout/hProcess7#1"/>
    <dgm:cxn modelId="{3A6D1E07-72C2-4BB7-9C16-84C756472DDC}" type="presParOf" srcId="{3E914314-F642-4987-A359-854EDDF313B5}" destId="{622E6B4F-370D-4D18-980E-A83E8CD9BFF2}" srcOrd="8" destOrd="0" presId="urn:microsoft.com/office/officeart/2005/8/layout/hProcess7#1"/>
    <dgm:cxn modelId="{7F6E404C-63A1-44B7-9A0F-989267321998}" type="presParOf" srcId="{622E6B4F-370D-4D18-980E-A83E8CD9BFF2}" destId="{AF928AA7-9FF8-4C2E-B9C6-67C88ADEB6DA}" srcOrd="0" destOrd="0" presId="urn:microsoft.com/office/officeart/2005/8/layout/hProcess7#1"/>
    <dgm:cxn modelId="{959E8FFC-9CB8-4B12-9EBF-3058DA2FEA59}" type="presParOf" srcId="{622E6B4F-370D-4D18-980E-A83E8CD9BFF2}" destId="{E77AC54F-D469-4350-BF8E-719065A9F855}" srcOrd="1" destOrd="0" presId="urn:microsoft.com/office/officeart/2005/8/layout/hProcess7#1"/>
    <dgm:cxn modelId="{109D9487-6445-44A4-9B37-82B7238F34E1}" type="presParOf" srcId="{622E6B4F-370D-4D18-980E-A83E8CD9BFF2}" destId="{C48741CD-E0AE-4823-9EE0-617998B45C00}" srcOrd="2" destOrd="0" presId="urn:microsoft.com/office/officeart/2005/8/layout/hProcess7#1"/>
    <dgm:cxn modelId="{3AFA7802-68F7-4235-8FDC-C86F01EB1E76}" type="presParOf" srcId="{3E914314-F642-4987-A359-854EDDF313B5}" destId="{E0999F9B-D9CD-46A0-9452-EE0CE223308E}" srcOrd="9" destOrd="0" presId="urn:microsoft.com/office/officeart/2005/8/layout/hProcess7#1"/>
    <dgm:cxn modelId="{770F4379-4C8F-456F-A2E2-E69A9E5650A9}" type="presParOf" srcId="{3E914314-F642-4987-A359-854EDDF313B5}" destId="{936A2083-737C-4825-BC31-86EF47089A16}" srcOrd="10" destOrd="0" presId="urn:microsoft.com/office/officeart/2005/8/layout/hProcess7#1"/>
    <dgm:cxn modelId="{C7B79DE5-DF41-4DEC-AC93-2F177F396003}" type="presParOf" srcId="{936A2083-737C-4825-BC31-86EF47089A16}" destId="{031A0A4F-D0A4-4F14-AE07-D94E0EEC9CF2}" srcOrd="0" destOrd="0" presId="urn:microsoft.com/office/officeart/2005/8/layout/hProcess7#1"/>
    <dgm:cxn modelId="{22E1D966-BD77-41CF-BCA1-FBCDFF079E8F}" type="presParOf" srcId="{936A2083-737C-4825-BC31-86EF47089A16}" destId="{74A7CDFA-01F6-47AE-BE1C-7009B0AFA30A}" srcOrd="1" destOrd="0" presId="urn:microsoft.com/office/officeart/2005/8/layout/hProcess7#1"/>
    <dgm:cxn modelId="{698AF1D7-5B60-4403-8753-6503789F2137}" type="presParOf" srcId="{936A2083-737C-4825-BC31-86EF47089A16}" destId="{E8ACC999-0C30-4A9E-9722-7B02D56A32B3}" srcOrd="2" destOrd="0" presId="urn:microsoft.com/office/officeart/2005/8/layout/hProcess7#1"/>
    <dgm:cxn modelId="{16880A59-674F-4ED9-B44C-449EE3D0BC08}" type="presParOf" srcId="{3E914314-F642-4987-A359-854EDDF313B5}" destId="{DEB2A38B-6672-4E17-9098-DCB3056C8BC0}" srcOrd="11" destOrd="0" presId="urn:microsoft.com/office/officeart/2005/8/layout/hProcess7#1"/>
    <dgm:cxn modelId="{67B869F8-DB89-4C15-8CA9-777990B30E70}" type="presParOf" srcId="{3E914314-F642-4987-A359-854EDDF313B5}" destId="{8E9853F0-E5B3-4708-9640-D515D822F2D2}" srcOrd="12" destOrd="0" presId="urn:microsoft.com/office/officeart/2005/8/layout/hProcess7#1"/>
    <dgm:cxn modelId="{EA0AD7C5-D447-4273-8C5A-B03645C0B7BC}" type="presParOf" srcId="{8E9853F0-E5B3-4708-9640-D515D822F2D2}" destId="{78BE5036-B8D7-454A-A53B-6B0193C2E21B}" srcOrd="0" destOrd="0" presId="urn:microsoft.com/office/officeart/2005/8/layout/hProcess7#1"/>
    <dgm:cxn modelId="{99EF87AB-D07C-47D7-B719-D85F36A9D85D}" type="presParOf" srcId="{8E9853F0-E5B3-4708-9640-D515D822F2D2}" destId="{1720FC90-CDC0-4399-8B0E-B9091954868A}" srcOrd="1" destOrd="0" presId="urn:microsoft.com/office/officeart/2005/8/layout/hProcess7#1"/>
    <dgm:cxn modelId="{7965140B-6D40-4120-8530-D6F799281FFF}" type="presParOf" srcId="{8E9853F0-E5B3-4708-9640-D515D822F2D2}" destId="{FB6B204C-20C1-413A-99AA-ACCDB6F9572D}" srcOrd="2" destOrd="0" presId="urn:microsoft.com/office/officeart/2005/8/layout/hProcess7#1"/>
    <dgm:cxn modelId="{14043EEB-3365-4D14-A71A-78BCAD1DFD6C}" type="presParOf" srcId="{3E914314-F642-4987-A359-854EDDF313B5}" destId="{67D10402-08C2-4B50-AA47-F2290DF482C8}" srcOrd="13" destOrd="0" presId="urn:microsoft.com/office/officeart/2005/8/layout/hProcess7#1"/>
    <dgm:cxn modelId="{882F64F3-7FF7-4690-9239-29BCE883C6C6}" type="presParOf" srcId="{3E914314-F642-4987-A359-854EDDF313B5}" destId="{86A8CF26-6473-49FB-8072-7303E6D558FA}" srcOrd="14" destOrd="0" presId="urn:microsoft.com/office/officeart/2005/8/layout/hProcess7#1"/>
    <dgm:cxn modelId="{D7F431CF-2075-458B-B3B2-2D3B03B1B775}" type="presParOf" srcId="{86A8CF26-6473-49FB-8072-7303E6D558FA}" destId="{7D80A69F-D8F3-4EB7-AFB9-F2747A918750}" srcOrd="0" destOrd="0" presId="urn:microsoft.com/office/officeart/2005/8/layout/hProcess7#1"/>
    <dgm:cxn modelId="{A48ED765-9199-4AB3-9D8F-1DC16EEE3D1D}" type="presParOf" srcId="{86A8CF26-6473-49FB-8072-7303E6D558FA}" destId="{C9B5BFA2-508D-4A70-B127-3E200A78B4FD}" srcOrd="1" destOrd="0" presId="urn:microsoft.com/office/officeart/2005/8/layout/hProcess7#1"/>
    <dgm:cxn modelId="{3C5D9801-90CC-4D50-BD9F-F40CBED8589C}" type="presParOf" srcId="{86A8CF26-6473-49FB-8072-7303E6D558FA}" destId="{14B994A5-8F90-42EC-A83F-9DA3C7CFEF4F}" srcOrd="2" destOrd="0" presId="urn:microsoft.com/office/officeart/2005/8/layout/hProcess7#1"/>
    <dgm:cxn modelId="{19A12E97-6B52-4FC6-80B7-EDD827E4B8FA}" type="presParOf" srcId="{3E914314-F642-4987-A359-854EDDF313B5}" destId="{2242585F-4D68-4BC6-92F6-105F673597BE}" srcOrd="15" destOrd="0" presId="urn:microsoft.com/office/officeart/2005/8/layout/hProcess7#1"/>
    <dgm:cxn modelId="{10532021-ED72-44D1-8E82-85040D4B62AB}" type="presParOf" srcId="{3E914314-F642-4987-A359-854EDDF313B5}" destId="{412AF23B-1847-4092-A3DF-2D57206CD685}" srcOrd="16" destOrd="0" presId="urn:microsoft.com/office/officeart/2005/8/layout/hProcess7#1"/>
    <dgm:cxn modelId="{FF626F43-31E5-417B-A8C3-D7C57D448633}" type="presParOf" srcId="{412AF23B-1847-4092-A3DF-2D57206CD685}" destId="{256F1C89-5139-4D45-A9FE-A628090B03A3}" srcOrd="0" destOrd="0" presId="urn:microsoft.com/office/officeart/2005/8/layout/hProcess7#1"/>
    <dgm:cxn modelId="{14E55B7C-6C08-4BFF-8E48-FEF87A5E59A2}" type="presParOf" srcId="{412AF23B-1847-4092-A3DF-2D57206CD685}" destId="{EADF5E18-B799-4494-B906-88B0BB5249F6}" srcOrd="1" destOrd="0" presId="urn:microsoft.com/office/officeart/2005/8/layout/hProcess7#1"/>
    <dgm:cxn modelId="{25AA4548-76ED-4F8F-BCF8-1A533B231A34}" type="presParOf" srcId="{412AF23B-1847-4092-A3DF-2D57206CD685}" destId="{9245BA1C-E941-46EE-924E-FC7F081B3404}"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38EA4B-D977-4CFE-897E-468F923EB27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s-AR"/>
        </a:p>
      </dgm:t>
    </dgm:pt>
    <dgm:pt modelId="{51400CA8-09C5-41A3-9755-DA4C9E01B22A}">
      <dgm:prSet custT="1"/>
      <dgm:spPr/>
      <dgm:t>
        <a:bodyPr/>
        <a:lstStyle/>
        <a:p>
          <a:pPr rtl="0"/>
          <a:r>
            <a:rPr lang="es-AR" sz="1600" dirty="0" err="1" smtClean="0"/>
            <a:t>Heartbeat</a:t>
          </a:r>
          <a:r>
            <a:rPr lang="es-AR" sz="1600" dirty="0" smtClean="0"/>
            <a:t> como infraestructura de </a:t>
          </a:r>
          <a:r>
            <a:rPr lang="es-AR" sz="1600" dirty="0" err="1" smtClean="0"/>
            <a:t>cluster</a:t>
          </a:r>
          <a:r>
            <a:rPr lang="es-AR" sz="1600" dirty="0" smtClean="0"/>
            <a:t> </a:t>
          </a:r>
          <a:endParaRPr lang="es-AR" sz="1600" dirty="0"/>
        </a:p>
      </dgm:t>
    </dgm:pt>
    <dgm:pt modelId="{8C313495-92FB-4AB3-B706-9F920885E365}" type="parTrans" cxnId="{FF173B45-4B9E-42A2-83D7-EB902A80577C}">
      <dgm:prSet/>
      <dgm:spPr/>
      <dgm:t>
        <a:bodyPr/>
        <a:lstStyle/>
        <a:p>
          <a:endParaRPr lang="es-AR"/>
        </a:p>
      </dgm:t>
    </dgm:pt>
    <dgm:pt modelId="{19AC57DD-0E6B-41A0-99C4-D6FA640CA74B}" type="sibTrans" cxnId="{FF173B45-4B9E-42A2-83D7-EB902A80577C}">
      <dgm:prSet/>
      <dgm:spPr/>
      <dgm:t>
        <a:bodyPr/>
        <a:lstStyle/>
        <a:p>
          <a:endParaRPr lang="es-AR"/>
        </a:p>
      </dgm:t>
    </dgm:pt>
    <dgm:pt modelId="{981126BB-C5F6-4D23-929F-01B9E15A937A}">
      <dgm:prSet custT="1"/>
      <dgm:spPr/>
      <dgm:t>
        <a:bodyPr/>
        <a:lstStyle/>
        <a:p>
          <a:pPr rtl="0"/>
          <a:r>
            <a:rPr lang="es-AR" sz="1400" b="0" dirty="0" err="1" smtClean="0"/>
            <a:t>Pacemaker</a:t>
          </a:r>
          <a:r>
            <a:rPr lang="es-AR" sz="1400" b="0" dirty="0" smtClean="0"/>
            <a:t> como CRM (</a:t>
          </a:r>
          <a:r>
            <a:rPr lang="es-AR" sz="1400" b="0" dirty="0" err="1" smtClean="0"/>
            <a:t>Cluster</a:t>
          </a:r>
          <a:r>
            <a:rPr lang="es-AR" sz="1400" b="0" dirty="0" smtClean="0"/>
            <a:t> </a:t>
          </a:r>
          <a:r>
            <a:rPr lang="es-AR" sz="1400" b="0" dirty="0" err="1" smtClean="0"/>
            <a:t>Resource</a:t>
          </a:r>
          <a:r>
            <a:rPr lang="es-AR" sz="1400" b="0" dirty="0" smtClean="0"/>
            <a:t> Manager)</a:t>
          </a:r>
          <a:endParaRPr lang="es-AR" sz="1400" b="0" dirty="0"/>
        </a:p>
      </dgm:t>
    </dgm:pt>
    <dgm:pt modelId="{B4343422-41FC-4E0A-81DF-EF48BF1EBECE}" type="parTrans" cxnId="{5AEB4AC3-A3D6-4384-9D53-CCFC87CA9A54}">
      <dgm:prSet/>
      <dgm:spPr/>
      <dgm:t>
        <a:bodyPr/>
        <a:lstStyle/>
        <a:p>
          <a:endParaRPr lang="es-AR"/>
        </a:p>
      </dgm:t>
    </dgm:pt>
    <dgm:pt modelId="{B4CB8F21-4BC3-4FB2-B399-882123D1BC09}" type="sibTrans" cxnId="{5AEB4AC3-A3D6-4384-9D53-CCFC87CA9A54}">
      <dgm:prSet/>
      <dgm:spPr/>
      <dgm:t>
        <a:bodyPr/>
        <a:lstStyle/>
        <a:p>
          <a:endParaRPr lang="es-AR"/>
        </a:p>
      </dgm:t>
    </dgm:pt>
    <dgm:pt modelId="{AD7FEE06-76DB-48F3-876F-073AB0216887}" type="pres">
      <dgm:prSet presAssocID="{6538EA4B-D977-4CFE-897E-468F923EB27C}" presName="Name0" presStyleCnt="0">
        <dgm:presLayoutVars>
          <dgm:dir/>
          <dgm:resizeHandles val="exact"/>
        </dgm:presLayoutVars>
      </dgm:prSet>
      <dgm:spPr/>
    </dgm:pt>
    <dgm:pt modelId="{6EB4EE7A-39D1-4CFB-9089-C93EBA242334}" type="pres">
      <dgm:prSet presAssocID="{51400CA8-09C5-41A3-9755-DA4C9E01B22A}" presName="Name5" presStyleLbl="vennNode1" presStyleIdx="0" presStyleCnt="2">
        <dgm:presLayoutVars>
          <dgm:bulletEnabled val="1"/>
        </dgm:presLayoutVars>
      </dgm:prSet>
      <dgm:spPr/>
    </dgm:pt>
    <dgm:pt modelId="{56405B22-05FD-42E3-9757-F8C90C59FE3D}" type="pres">
      <dgm:prSet presAssocID="{19AC57DD-0E6B-41A0-99C4-D6FA640CA74B}" presName="space" presStyleCnt="0"/>
      <dgm:spPr/>
    </dgm:pt>
    <dgm:pt modelId="{2BA0ACC7-E242-47C3-82B6-4DA0004BD845}" type="pres">
      <dgm:prSet presAssocID="{981126BB-C5F6-4D23-929F-01B9E15A937A}" presName="Name5" presStyleLbl="vennNode1" presStyleIdx="1" presStyleCnt="2">
        <dgm:presLayoutVars>
          <dgm:bulletEnabled val="1"/>
        </dgm:presLayoutVars>
      </dgm:prSet>
      <dgm:spPr/>
      <dgm:t>
        <a:bodyPr/>
        <a:lstStyle/>
        <a:p>
          <a:endParaRPr lang="es-AR"/>
        </a:p>
      </dgm:t>
    </dgm:pt>
  </dgm:ptLst>
  <dgm:cxnLst>
    <dgm:cxn modelId="{5AEB4AC3-A3D6-4384-9D53-CCFC87CA9A54}" srcId="{6538EA4B-D977-4CFE-897E-468F923EB27C}" destId="{981126BB-C5F6-4D23-929F-01B9E15A937A}" srcOrd="1" destOrd="0" parTransId="{B4343422-41FC-4E0A-81DF-EF48BF1EBECE}" sibTransId="{B4CB8F21-4BC3-4FB2-B399-882123D1BC09}"/>
    <dgm:cxn modelId="{FF173B45-4B9E-42A2-83D7-EB902A80577C}" srcId="{6538EA4B-D977-4CFE-897E-468F923EB27C}" destId="{51400CA8-09C5-41A3-9755-DA4C9E01B22A}" srcOrd="0" destOrd="0" parTransId="{8C313495-92FB-4AB3-B706-9F920885E365}" sibTransId="{19AC57DD-0E6B-41A0-99C4-D6FA640CA74B}"/>
    <dgm:cxn modelId="{5248745F-E1DE-4D1B-A93C-4FDE502A644C}" type="presOf" srcId="{981126BB-C5F6-4D23-929F-01B9E15A937A}" destId="{2BA0ACC7-E242-47C3-82B6-4DA0004BD845}" srcOrd="0" destOrd="0" presId="urn:microsoft.com/office/officeart/2005/8/layout/venn3"/>
    <dgm:cxn modelId="{C362463F-D5D3-425A-A6A8-776AD95521D6}" type="presOf" srcId="{51400CA8-09C5-41A3-9755-DA4C9E01B22A}" destId="{6EB4EE7A-39D1-4CFB-9089-C93EBA242334}" srcOrd="0" destOrd="0" presId="urn:microsoft.com/office/officeart/2005/8/layout/venn3"/>
    <dgm:cxn modelId="{FE785AFA-E3E8-4C97-B310-B122D449CB84}" type="presOf" srcId="{6538EA4B-D977-4CFE-897E-468F923EB27C}" destId="{AD7FEE06-76DB-48F3-876F-073AB0216887}" srcOrd="0" destOrd="0" presId="urn:microsoft.com/office/officeart/2005/8/layout/venn3"/>
    <dgm:cxn modelId="{2B4C6CE2-9002-4F00-89B5-6863313CF8D1}" type="presParOf" srcId="{AD7FEE06-76DB-48F3-876F-073AB0216887}" destId="{6EB4EE7A-39D1-4CFB-9089-C93EBA242334}" srcOrd="0" destOrd="0" presId="urn:microsoft.com/office/officeart/2005/8/layout/venn3"/>
    <dgm:cxn modelId="{5137E5AD-9686-4417-A10C-D4BF39C6982D}" type="presParOf" srcId="{AD7FEE06-76DB-48F3-876F-073AB0216887}" destId="{56405B22-05FD-42E3-9757-F8C90C59FE3D}" srcOrd="1" destOrd="0" presId="urn:microsoft.com/office/officeart/2005/8/layout/venn3"/>
    <dgm:cxn modelId="{CEF4D179-BF39-45F2-A748-68847CAFB17F}" type="presParOf" srcId="{AD7FEE06-76DB-48F3-876F-073AB0216887}" destId="{2BA0ACC7-E242-47C3-82B6-4DA0004BD845}"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55491"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s-AR" sz="4800" kern="1200" dirty="0" err="1" smtClean="0"/>
            <a:t>Postgre</a:t>
          </a:r>
          <a:r>
            <a:rPr lang="es-AR" sz="4800" kern="1200" dirty="0" smtClean="0"/>
            <a:t> </a:t>
          </a:r>
          <a:r>
            <a:rPr lang="es-AR" sz="4400" kern="1200" dirty="0" smtClean="0"/>
            <a:t>SQL 9.0</a:t>
          </a:r>
          <a:endParaRPr lang="es-AR" sz="4400" kern="1200" dirty="0"/>
        </a:p>
      </dsp:txBody>
      <dsp:txXfrm>
        <a:off x="2621959" y="1486049"/>
        <a:ext cx="2252305" cy="2091755"/>
      </dsp:txXfrm>
    </dsp:sp>
    <dsp:sp modelId="{15804F1E-05DC-4BF1-93B2-9E88E5D6A57A}">
      <dsp:nvSpPr>
        <dsp:cNvPr id="0" name=""/>
        <dsp:cNvSpPr/>
      </dsp:nvSpPr>
      <dsp:spPr>
        <a:xfrm>
          <a:off x="2708652"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_tradnl" sz="1200" b="1" kern="1200" dirty="0" smtClean="0"/>
            <a:t>Rendimiento Optimo: </a:t>
          </a:r>
        </a:p>
        <a:p>
          <a:pPr lvl="0" algn="ctr" defTabSz="533400">
            <a:lnSpc>
              <a:spcPct val="90000"/>
            </a:lnSpc>
            <a:spcBef>
              <a:spcPct val="0"/>
            </a:spcBef>
            <a:spcAft>
              <a:spcPct val="35000"/>
            </a:spcAft>
          </a:pPr>
          <a:r>
            <a:rPr lang="es-ES_tradnl" sz="1200" kern="1200" dirty="0" smtClean="0"/>
            <a:t>Provee un gran número de configuraciones para asegurar un uso óptimo de los recursos. </a:t>
          </a:r>
          <a:endParaRPr lang="es-AR" sz="1200" kern="1200" dirty="0"/>
        </a:p>
      </dsp:txBody>
      <dsp:txXfrm>
        <a:off x="3013684" y="188038"/>
        <a:ext cx="1472828" cy="1271023"/>
      </dsp:txXfrm>
    </dsp:sp>
    <dsp:sp modelId="{80085EAC-A5A6-4520-935F-DED4B9B2983F}">
      <dsp:nvSpPr>
        <dsp:cNvPr id="0" name=""/>
        <dsp:cNvSpPr/>
      </dsp:nvSpPr>
      <dsp:spPr>
        <a:xfrm>
          <a:off x="4932898" y="1596973"/>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228151" y="1869705"/>
        <a:ext cx="1425607" cy="1316865"/>
      </dsp:txXfrm>
    </dsp:sp>
    <dsp:sp modelId="{49ECF418-61D8-4A28-AB4F-AC4FA1EEC145}">
      <dsp:nvSpPr>
        <dsp:cNvPr id="0" name=""/>
        <dsp:cNvSpPr/>
      </dsp:nvSpPr>
      <dsp:spPr>
        <a:xfrm>
          <a:off x="2708651"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3013398" y="3621443"/>
        <a:ext cx="1471451" cy="1302542"/>
      </dsp:txXfrm>
    </dsp:sp>
    <dsp:sp modelId="{7493B3A5-C5D0-4CB9-967F-00B4E66035AC}">
      <dsp:nvSpPr>
        <dsp:cNvPr id="0" name=""/>
        <dsp:cNvSpPr/>
      </dsp:nvSpPr>
      <dsp:spPr>
        <a:xfrm>
          <a:off x="624407" y="1553925"/>
          <a:ext cx="1983571"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b="1" kern="1200" dirty="0" smtClean="0"/>
            <a:t>Alta concurrencia: </a:t>
          </a:r>
          <a:r>
            <a:rPr lang="es-AR" sz="1200" kern="1200" dirty="0" smtClean="0"/>
            <a:t>MVCC Permite que mientras un proceso escribe en una tabla, otros accedan a la misma sin necesidad de bloqueos</a:t>
          </a:r>
          <a:endParaRPr lang="es-AR" sz="1200" kern="1200" dirty="0"/>
        </a:p>
      </dsp:txBody>
      <dsp:txXfrm>
        <a:off x="914894" y="1832959"/>
        <a:ext cx="1402597"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484389" y="1122092"/>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899694" y="1537397"/>
        <a:ext cx="2005267" cy="2005267"/>
      </dsp:txXfrm>
    </dsp:sp>
    <dsp:sp modelId="{9B162FFD-3715-422D-9AC3-99C257E845EA}">
      <dsp:nvSpPr>
        <dsp:cNvPr id="0" name=""/>
        <dsp:cNvSpPr/>
      </dsp:nvSpPr>
      <dsp:spPr>
        <a:xfrm>
          <a:off x="3041102" y="74602"/>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293910" y="313876"/>
        <a:ext cx="1220667" cy="1155314"/>
      </dsp:txXfrm>
    </dsp:sp>
    <dsp:sp modelId="{65663CA8-9B8B-40F9-A366-664910A555F8}">
      <dsp:nvSpPr>
        <dsp:cNvPr id="0" name=""/>
        <dsp:cNvSpPr/>
      </dsp:nvSpPr>
      <dsp:spPr>
        <a:xfrm>
          <a:off x="4994239" y="1560653"/>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b="1" u="none" kern="1200" dirty="0" smtClean="0"/>
            <a:t>Calidad</a:t>
          </a:r>
        </a:p>
        <a:p>
          <a:pPr lvl="0" algn="ctr" defTabSz="622300" rtl="0">
            <a:lnSpc>
              <a:spcPct val="90000"/>
            </a:lnSpc>
            <a:spcBef>
              <a:spcPct val="0"/>
            </a:spcBef>
            <a:spcAft>
              <a:spcPct val="35000"/>
            </a:spcAft>
          </a:pPr>
          <a:r>
            <a:rPr lang="es-AR" sz="1400" kern="1200" dirty="0" smtClean="0"/>
            <a:t>Altos estándares de calidad. Se lo considera uno de los sistemas operativos más seguros y estables.</a:t>
          </a:r>
          <a:endParaRPr lang="es-AR" sz="1400" kern="1200" dirty="0"/>
        </a:p>
      </dsp:txBody>
      <dsp:txXfrm>
        <a:off x="5298466" y="1847506"/>
        <a:ext cx="1468939" cy="1385048"/>
      </dsp:txXfrm>
    </dsp:sp>
    <dsp:sp modelId="{C1D6C0FC-C5CB-4EC7-A963-E25E2ED5826C}">
      <dsp:nvSpPr>
        <dsp:cNvPr id="0" name=""/>
        <dsp:cNvSpPr/>
      </dsp:nvSpPr>
      <dsp:spPr>
        <a:xfrm>
          <a:off x="2925623" y="3469180"/>
          <a:ext cx="1953409" cy="169887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b="1" u="none" kern="1200" dirty="0" err="1" smtClean="0"/>
            <a:t>Mantenimiento</a:t>
          </a:r>
          <a:r>
            <a:rPr lang="es-AR" sz="1400" kern="1200" dirty="0" err="1" smtClean="0"/>
            <a:t>Uso</a:t>
          </a:r>
          <a:r>
            <a:rPr lang="es-AR" sz="1400" kern="1200" dirty="0" smtClean="0"/>
            <a:t> de administrador de paquetes, mantenimiento sencillo y versátil.</a:t>
          </a:r>
          <a:endParaRPr lang="es-AR" sz="1400" kern="1200" dirty="0"/>
        </a:p>
      </dsp:txBody>
      <dsp:txXfrm>
        <a:off x="3211693" y="3717974"/>
        <a:ext cx="1381269" cy="1201286"/>
      </dsp:txXfrm>
    </dsp:sp>
    <dsp:sp modelId="{E07B6F6F-38F0-4906-ABFE-13A911E166CA}">
      <dsp:nvSpPr>
        <dsp:cNvPr id="0" name=""/>
        <dsp:cNvSpPr/>
      </dsp:nvSpPr>
      <dsp:spPr>
        <a:xfrm>
          <a:off x="707083" y="1581950"/>
          <a:ext cx="1910133" cy="191615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b="1" u="none" kern="1200" dirty="0" smtClean="0"/>
            <a:t>Ciclo de </a:t>
          </a:r>
          <a:r>
            <a:rPr lang="es-AR" sz="1200" b="1" u="none" kern="1200" dirty="0" err="1" smtClean="0"/>
            <a:t>release</a:t>
          </a:r>
          <a:r>
            <a:rPr lang="es-AR" sz="1200" b="1" u="none" kern="1200" dirty="0" smtClean="0"/>
            <a:t> </a:t>
          </a:r>
          <a:r>
            <a:rPr lang="es-AR" sz="1200" b="0" u="none" kern="1200" dirty="0" smtClean="0"/>
            <a:t>A</a:t>
          </a:r>
          <a:r>
            <a:rPr lang="es-AR" sz="1200" kern="1200" dirty="0" smtClean="0"/>
            <a:t>segura que cualquier actualización será de estabilidad, rendimiento o seguridad</a:t>
          </a:r>
          <a:endParaRPr lang="es-AR" sz="1200" kern="1200" dirty="0"/>
        </a:p>
      </dsp:txBody>
      <dsp:txXfrm>
        <a:off x="986816" y="1862565"/>
        <a:ext cx="1350667" cy="1354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7668" y="312899"/>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5859" y="954708"/>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5121" y="312899"/>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5121" y="312899"/>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4EE7A-39D1-4CFB-9089-C93EBA242334}">
      <dsp:nvSpPr>
        <dsp:cNvPr id="0" name=""/>
        <dsp:cNvSpPr/>
      </dsp:nvSpPr>
      <dsp:spPr>
        <a:xfrm>
          <a:off x="352127" y="892"/>
          <a:ext cx="1979414" cy="19794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8934" tIns="20320" rIns="108934" bIns="20320" numCol="1" spcCol="1270" anchor="ctr" anchorCtr="0">
          <a:noAutofit/>
        </a:bodyPr>
        <a:lstStyle/>
        <a:p>
          <a:pPr lvl="0" algn="ctr" defTabSz="711200" rtl="0">
            <a:lnSpc>
              <a:spcPct val="90000"/>
            </a:lnSpc>
            <a:spcBef>
              <a:spcPct val="0"/>
            </a:spcBef>
            <a:spcAft>
              <a:spcPct val="35000"/>
            </a:spcAft>
          </a:pPr>
          <a:r>
            <a:rPr lang="es-AR" sz="1600" kern="1200" dirty="0" err="1" smtClean="0"/>
            <a:t>Heartbeat</a:t>
          </a:r>
          <a:r>
            <a:rPr lang="es-AR" sz="1600" kern="1200" dirty="0" smtClean="0"/>
            <a:t> como infraestructura de </a:t>
          </a:r>
          <a:r>
            <a:rPr lang="es-AR" sz="1600" kern="1200" dirty="0" err="1" smtClean="0"/>
            <a:t>cluster</a:t>
          </a:r>
          <a:r>
            <a:rPr lang="es-AR" sz="1600" kern="1200" dirty="0" smtClean="0"/>
            <a:t> </a:t>
          </a:r>
          <a:endParaRPr lang="es-AR" sz="1600" kern="1200" dirty="0"/>
        </a:p>
      </dsp:txBody>
      <dsp:txXfrm>
        <a:off x="642005" y="290770"/>
        <a:ext cx="1399658" cy="1399658"/>
      </dsp:txXfrm>
    </dsp:sp>
    <dsp:sp modelId="{2BA0ACC7-E242-47C3-82B6-4DA0004BD845}">
      <dsp:nvSpPr>
        <dsp:cNvPr id="0" name=""/>
        <dsp:cNvSpPr/>
      </dsp:nvSpPr>
      <dsp:spPr>
        <a:xfrm>
          <a:off x="1935658" y="892"/>
          <a:ext cx="1979414" cy="19794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8934" tIns="17780" rIns="108934" bIns="17780" numCol="1" spcCol="1270" anchor="ctr" anchorCtr="0">
          <a:noAutofit/>
        </a:bodyPr>
        <a:lstStyle/>
        <a:p>
          <a:pPr lvl="0" algn="ctr" defTabSz="622300" rtl="0">
            <a:lnSpc>
              <a:spcPct val="90000"/>
            </a:lnSpc>
            <a:spcBef>
              <a:spcPct val="0"/>
            </a:spcBef>
            <a:spcAft>
              <a:spcPct val="35000"/>
            </a:spcAft>
          </a:pPr>
          <a:r>
            <a:rPr lang="es-AR" sz="1400" b="0" kern="1200" dirty="0" err="1" smtClean="0"/>
            <a:t>Pacemaker</a:t>
          </a:r>
          <a:r>
            <a:rPr lang="es-AR" sz="1400" b="0" kern="1200" dirty="0" smtClean="0"/>
            <a:t> como CRM (</a:t>
          </a:r>
          <a:r>
            <a:rPr lang="es-AR" sz="1400" b="0" kern="1200" dirty="0" err="1" smtClean="0"/>
            <a:t>Cluster</a:t>
          </a:r>
          <a:r>
            <a:rPr lang="es-AR" sz="1400" b="0" kern="1200" dirty="0" smtClean="0"/>
            <a:t> </a:t>
          </a:r>
          <a:r>
            <a:rPr lang="es-AR" sz="1400" b="0" kern="1200" dirty="0" err="1" smtClean="0"/>
            <a:t>Resource</a:t>
          </a:r>
          <a:r>
            <a:rPr lang="es-AR" sz="1400" b="0" kern="1200" dirty="0" smtClean="0"/>
            <a:t> Manager)</a:t>
          </a:r>
          <a:endParaRPr lang="es-AR" sz="1400" b="0" kern="1200" dirty="0"/>
        </a:p>
      </dsp:txBody>
      <dsp:txXfrm>
        <a:off x="2225536" y="290770"/>
        <a:ext cx="1399658" cy="1399658"/>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10/5/2010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10/5/2010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032866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val="1456420893"/>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771" t="32813" r="13645" b="19661"/>
          <a:stretch/>
        </p:blipFill>
        <p:spPr bwMode="auto">
          <a:xfrm>
            <a:off x="755576" y="692696"/>
            <a:ext cx="7817504" cy="544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r>
              <a:rPr lang="es-AR" dirty="0" smtClean="0"/>
              <a:t> HA</a:t>
            </a:r>
            <a:endParaRPr lang="es-AR" dirty="0"/>
          </a:p>
        </p:txBody>
      </p:sp>
      <p:sp>
        <p:nvSpPr>
          <p:cNvPr id="3" name="Content Placeholder 2"/>
          <p:cNvSpPr>
            <a:spLocks noGrp="1"/>
          </p:cNvSpPr>
          <p:nvPr>
            <p:ph idx="1"/>
          </p:nvPr>
        </p:nvSpPr>
        <p:spPr>
          <a:xfrm>
            <a:off x="683568" y="990601"/>
            <a:ext cx="7888287" cy="2057400"/>
          </a:xfrm>
        </p:spPr>
        <p:txBody>
          <a:bodyPr/>
          <a:lstStyle/>
          <a:p>
            <a:r>
              <a:rPr lang="es-AR" i="1" dirty="0"/>
              <a:t>Alta disponibilidad:</a:t>
            </a:r>
            <a:r>
              <a:rPr lang="es-AR" dirty="0"/>
              <a:t> </a:t>
            </a:r>
            <a:r>
              <a:rPr lang="es-AR" dirty="0" smtClean="0"/>
              <a:t>Su objetivo es </a:t>
            </a:r>
            <a:r>
              <a:rPr lang="es-AR" dirty="0"/>
              <a:t>el de proveer disponibilidad y confiabilidad. </a:t>
            </a:r>
            <a:r>
              <a:rPr lang="es-AR" dirty="0" smtClean="0"/>
              <a:t>La </a:t>
            </a:r>
            <a:r>
              <a:rPr lang="es-AR" dirty="0"/>
              <a:t>confiabilidad se provee mediante software que detecta fallos y permite recuperarse frente a los mismos, mientras que en hardware se evita tener un único punto de fallos</a:t>
            </a:r>
            <a:r>
              <a:rPr lang="es-AR" dirty="0" smtClean="0"/>
              <a:t>.</a:t>
            </a:r>
          </a:p>
          <a:p>
            <a:pPr marL="0" indent="0">
              <a:buNone/>
            </a:pPr>
            <a:endParaRPr lang="es-AR" dirty="0" smtClean="0"/>
          </a:p>
          <a:p>
            <a:r>
              <a:rPr lang="es-AR" dirty="0" smtClean="0"/>
              <a:t>Se </a:t>
            </a:r>
            <a:r>
              <a:rPr lang="es-AR" dirty="0" smtClean="0"/>
              <a:t>propuso un Sistema de </a:t>
            </a:r>
            <a:r>
              <a:rPr lang="es-AR" dirty="0" err="1" smtClean="0"/>
              <a:t>Cluster</a:t>
            </a:r>
            <a:r>
              <a:rPr lang="es-AR" dirty="0" smtClean="0"/>
              <a:t> HA (High-</a:t>
            </a:r>
            <a:r>
              <a:rPr lang="es-AR" dirty="0" err="1" smtClean="0"/>
              <a:t>availability</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a:t>
            </a:r>
            <a:r>
              <a:rPr lang="es-AR" dirty="0" smtClean="0"/>
              <a:t>servidores</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276600"/>
            <a:ext cx="2799184" cy="236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Diagram 5"/>
          <p:cNvGraphicFramePr/>
          <p:nvPr>
            <p:extLst>
              <p:ext uri="{D42A27DB-BD31-4B8C-83A1-F6EECF244321}">
                <p14:modId xmlns:p14="http://schemas.microsoft.com/office/powerpoint/2010/main" val="4213261249"/>
              </p:ext>
            </p:extLst>
          </p:nvPr>
        </p:nvGraphicFramePr>
        <p:xfrm>
          <a:off x="4267200" y="3393378"/>
          <a:ext cx="42672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a:t>
            </a:r>
            <a:r>
              <a:rPr lang="es-AR" dirty="0" smtClean="0"/>
              <a:t>5E (Disco de Reserva, Minimiza el tiempo de reconstrucción)</a:t>
            </a:r>
            <a:endParaRPr lang="es-AR" dirty="0" smtClean="0"/>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181600" y="35137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996951"/>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75856" y="116632"/>
            <a:ext cx="5181671" cy="5976664"/>
          </a:xfrm>
        </p:spPr>
        <p:txBody>
          <a:bodyPr/>
          <a:lstStyle/>
          <a:p>
            <a:pPr marL="285750" indent="-285750">
              <a:lnSpc>
                <a:spcPct val="115000"/>
              </a:lnSpc>
              <a:spcAft>
                <a:spcPts val="0"/>
              </a:spcAft>
              <a:buFont typeface="Arial" pitchFamily="34" charset="0"/>
              <a:buChar char="•"/>
            </a:pPr>
            <a:r>
              <a:rPr lang="es-AR" sz="1200" dirty="0" err="1"/>
              <a:t>Arq</a:t>
            </a:r>
            <a:r>
              <a:rPr lang="es-AR" sz="1200" dirty="0"/>
              <a:t> General</a:t>
            </a:r>
          </a:p>
          <a:p>
            <a:pPr marL="285750" indent="-285750">
              <a:lnSpc>
                <a:spcPct val="115000"/>
              </a:lnSpc>
              <a:spcAft>
                <a:spcPts val="0"/>
              </a:spcAft>
              <a:buFont typeface="Arial" pitchFamily="34" charset="0"/>
              <a:buChar char="•"/>
            </a:pPr>
            <a:r>
              <a:rPr lang="es-AR" sz="1200" dirty="0"/>
              <a:t>Lenguaje</a:t>
            </a:r>
          </a:p>
          <a:p>
            <a:pPr marL="285750" indent="-285750">
              <a:lnSpc>
                <a:spcPct val="115000"/>
              </a:lnSpc>
              <a:spcAft>
                <a:spcPts val="0"/>
              </a:spcAft>
              <a:buFont typeface="Arial" pitchFamily="34" charset="0"/>
              <a:buChar char="•"/>
            </a:pPr>
            <a:r>
              <a:rPr lang="es-AR" sz="1200" dirty="0">
                <a:ea typeface="Calibri"/>
              </a:rPr>
              <a:t>Base de Datos</a:t>
            </a:r>
          </a:p>
          <a:p>
            <a:pPr marL="285750" indent="-285750">
              <a:lnSpc>
                <a:spcPct val="115000"/>
              </a:lnSpc>
              <a:spcAft>
                <a:spcPts val="0"/>
              </a:spcAft>
              <a:buFont typeface="Arial" pitchFamily="34" charset="0"/>
              <a:buChar char="•"/>
            </a:pPr>
            <a:r>
              <a:rPr lang="es-AR" sz="1200" dirty="0">
                <a:ea typeface="Calibri"/>
              </a:rPr>
              <a:t>Sistemas Operativos</a:t>
            </a:r>
          </a:p>
          <a:p>
            <a:pPr marL="285750" indent="-285750">
              <a:lnSpc>
                <a:spcPct val="115000"/>
              </a:lnSpc>
              <a:spcAft>
                <a:spcPts val="0"/>
              </a:spcAft>
              <a:buFont typeface="Arial" pitchFamily="34" charset="0"/>
              <a:buChar char="•"/>
            </a:pPr>
            <a:r>
              <a:rPr lang="es-AR" sz="1200" dirty="0">
                <a:ea typeface="Calibri"/>
              </a:rPr>
              <a:t>Licenciamiento</a:t>
            </a:r>
          </a:p>
          <a:p>
            <a:pPr marL="285750" indent="-285750">
              <a:lnSpc>
                <a:spcPct val="115000"/>
              </a:lnSpc>
              <a:spcAft>
                <a:spcPts val="0"/>
              </a:spcAft>
              <a:buFont typeface="Arial" pitchFamily="34" charset="0"/>
              <a:buChar char="•"/>
            </a:pPr>
            <a:r>
              <a:rPr lang="es-AR" sz="1200" dirty="0" err="1">
                <a:ea typeface="Calibri"/>
              </a:rPr>
              <a:t>Integracion</a:t>
            </a:r>
            <a:r>
              <a:rPr lang="es-AR" sz="1200" dirty="0">
                <a:ea typeface="Calibri"/>
              </a:rPr>
              <a:t> STARS</a:t>
            </a:r>
          </a:p>
          <a:p>
            <a:pPr marL="285750" indent="-285750">
              <a:lnSpc>
                <a:spcPct val="115000"/>
              </a:lnSpc>
              <a:spcAft>
                <a:spcPts val="0"/>
              </a:spcAft>
              <a:buFont typeface="Arial" pitchFamily="34" charset="0"/>
              <a:buChar char="•"/>
            </a:pPr>
            <a:r>
              <a:rPr lang="es-AR" sz="1200" dirty="0">
                <a:ea typeface="Calibri"/>
              </a:rPr>
              <a:t>Arquitectura Especifica</a:t>
            </a:r>
          </a:p>
          <a:p>
            <a:pPr marL="285750" indent="-285750">
              <a:lnSpc>
                <a:spcPct val="115000"/>
              </a:lnSpc>
              <a:spcAft>
                <a:spcPts val="0"/>
              </a:spcAft>
              <a:buFont typeface="Arial" pitchFamily="34" charset="0"/>
              <a:buChar char="•"/>
            </a:pPr>
            <a:r>
              <a:rPr lang="es-AR" sz="1200" dirty="0">
                <a:ea typeface="Calibri"/>
              </a:rPr>
              <a:t>Disponibilidad 7 x 24</a:t>
            </a:r>
          </a:p>
          <a:p>
            <a:pPr marL="285750" indent="-285750">
              <a:lnSpc>
                <a:spcPct val="115000"/>
              </a:lnSpc>
              <a:spcAft>
                <a:spcPts val="0"/>
              </a:spcAft>
              <a:buFont typeface="Arial" pitchFamily="34" charset="0"/>
              <a:buChar char="•"/>
            </a:pPr>
            <a:r>
              <a:rPr lang="es-AR" sz="1200" dirty="0" err="1">
                <a:ea typeface="Calibri"/>
              </a:rPr>
              <a:t>Cluster</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NAS / RAID</a:t>
            </a:r>
          </a:p>
          <a:p>
            <a:pPr marL="285750" indent="-285750">
              <a:lnSpc>
                <a:spcPct val="115000"/>
              </a:lnSpc>
              <a:spcAft>
                <a:spcPts val="0"/>
              </a:spcAft>
              <a:buFont typeface="Arial" pitchFamily="34" charset="0"/>
              <a:buChar char="•"/>
            </a:pPr>
            <a:r>
              <a:rPr lang="es-AR" sz="1200" dirty="0">
                <a:ea typeface="Calibri"/>
              </a:rPr>
              <a:t>Conexión</a:t>
            </a:r>
          </a:p>
          <a:p>
            <a:pPr marL="285750" indent="-285750">
              <a:lnSpc>
                <a:spcPct val="115000"/>
              </a:lnSpc>
              <a:spcAft>
                <a:spcPts val="0"/>
              </a:spcAft>
              <a:buFont typeface="Arial" pitchFamily="34" charset="0"/>
              <a:buChar char="•"/>
            </a:pPr>
            <a:r>
              <a:rPr lang="es-AR" sz="1200" dirty="0" err="1">
                <a:ea typeface="Calibri"/>
              </a:rPr>
              <a:t>Backups</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Servidores</a:t>
            </a:r>
          </a:p>
          <a:p>
            <a:pPr marL="285750" indent="-285750">
              <a:lnSpc>
                <a:spcPct val="115000"/>
              </a:lnSpc>
              <a:spcAft>
                <a:spcPts val="0"/>
              </a:spcAft>
              <a:buFont typeface="Arial" pitchFamily="34" charset="0"/>
              <a:buChar char="•"/>
            </a:pPr>
            <a:r>
              <a:rPr lang="es-AR" sz="1200" dirty="0">
                <a:ea typeface="Calibri"/>
              </a:rPr>
              <a:t>Infraestructura Interna</a:t>
            </a:r>
          </a:p>
          <a:p>
            <a:pPr marL="285750" indent="-285750">
              <a:lnSpc>
                <a:spcPct val="115000"/>
              </a:lnSpc>
              <a:spcAft>
                <a:spcPts val="0"/>
              </a:spcAft>
              <a:buFont typeface="Arial" pitchFamily="34" charset="0"/>
              <a:buChar char="•"/>
            </a:pPr>
            <a:r>
              <a:rPr lang="es-AR" sz="1200" dirty="0">
                <a:ea typeface="Calibri"/>
              </a:rPr>
              <a:t>Herramientas Anexas</a:t>
            </a:r>
          </a:p>
          <a:p>
            <a:pPr marL="285750" indent="-285750">
              <a:lnSpc>
                <a:spcPct val="115000"/>
              </a:lnSpc>
              <a:spcAft>
                <a:spcPts val="0"/>
              </a:spcAft>
              <a:buFont typeface="Arial" pitchFamily="34" charset="0"/>
              <a:buChar char="•"/>
            </a:pPr>
            <a:r>
              <a:rPr lang="es-AR" sz="1200" dirty="0">
                <a:ea typeface="Calibri"/>
              </a:rPr>
              <a:t>Ambiente </a:t>
            </a:r>
            <a:r>
              <a:rPr lang="es-AR" sz="1200" dirty="0" err="1">
                <a:ea typeface="Calibri"/>
              </a:rPr>
              <a:t>Produccion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RRHH</a:t>
            </a:r>
          </a:p>
          <a:p>
            <a:pPr marL="285750" indent="-285750">
              <a:lnSpc>
                <a:spcPct val="115000"/>
              </a:lnSpc>
              <a:spcAft>
                <a:spcPts val="0"/>
              </a:spcAft>
              <a:buFont typeface="Arial" pitchFamily="34" charset="0"/>
              <a:buChar char="•"/>
            </a:pPr>
            <a:r>
              <a:rPr lang="es-AR" sz="1200" dirty="0">
                <a:ea typeface="Calibri"/>
              </a:rPr>
              <a:t>Sueldos</a:t>
            </a:r>
          </a:p>
          <a:p>
            <a:pPr marL="285750" indent="-285750">
              <a:lnSpc>
                <a:spcPct val="115000"/>
              </a:lnSpc>
              <a:spcAft>
                <a:spcPts val="0"/>
              </a:spcAft>
              <a:buFont typeface="Arial" pitchFamily="34" charset="0"/>
              <a:buChar char="•"/>
            </a:pPr>
            <a:r>
              <a:rPr lang="es-AR" sz="1200" dirty="0" err="1">
                <a:ea typeface="Calibri"/>
              </a:rPr>
              <a:t>Utilizacion</a:t>
            </a:r>
            <a:r>
              <a:rPr lang="es-AR" sz="1200" dirty="0">
                <a:ea typeface="Calibri"/>
              </a:rPr>
              <a:t> RRHH</a:t>
            </a:r>
          </a:p>
          <a:p>
            <a:pPr marL="285750" indent="-285750">
              <a:lnSpc>
                <a:spcPct val="115000"/>
              </a:lnSpc>
              <a:spcAft>
                <a:spcPts val="0"/>
              </a:spcAft>
              <a:buFont typeface="Arial" pitchFamily="34" charset="0"/>
              <a:buChar char="•"/>
            </a:pPr>
            <a:r>
              <a:rPr lang="es-AR" sz="1200" dirty="0" err="1">
                <a:ea typeface="Calibri"/>
              </a:rPr>
              <a:t>Duracion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Financiamiento</a:t>
            </a:r>
          </a:p>
          <a:p>
            <a:pPr marL="285750" indent="-285750">
              <a:lnSpc>
                <a:spcPct val="115000"/>
              </a:lnSpc>
              <a:spcAft>
                <a:spcPts val="0"/>
              </a:spcAft>
              <a:buFont typeface="Arial" pitchFamily="34" charset="0"/>
              <a:buChar char="•"/>
            </a:pPr>
            <a:r>
              <a:rPr lang="es-AR" sz="1200" dirty="0">
                <a:ea typeface="Calibri"/>
              </a:rPr>
              <a:t>Costos</a:t>
            </a:r>
          </a:p>
          <a:p>
            <a:pPr marL="285750" indent="-285750">
              <a:lnSpc>
                <a:spcPct val="115000"/>
              </a:lnSpc>
              <a:spcAft>
                <a:spcPts val="0"/>
              </a:spcAft>
              <a:buFont typeface="Arial" pitchFamily="34" charset="0"/>
              <a:buChar char="•"/>
            </a:pPr>
            <a:r>
              <a:rPr lang="es-AR" sz="1200" dirty="0">
                <a:ea typeface="Calibri"/>
              </a:rPr>
              <a:t>Entregas</a:t>
            </a:r>
          </a:p>
          <a:p>
            <a:pPr marL="285750" indent="-285750">
              <a:lnSpc>
                <a:spcPct val="115000"/>
              </a:lnSpc>
              <a:spcAft>
                <a:spcPts val="0"/>
              </a:spcAft>
              <a:buFont typeface="Arial" pitchFamily="34" charset="0"/>
              <a:buChar char="•"/>
            </a:pPr>
            <a:r>
              <a:rPr lang="es-AR" sz="1200" dirty="0">
                <a:ea typeface="Calibri"/>
              </a:rPr>
              <a:t>Ganancia</a:t>
            </a:r>
          </a:p>
          <a:p>
            <a:endParaRPr lang="es-AR"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servirá como Plan B en caso de falla de los principales. La replicación de la información se produce </a:t>
            </a:r>
            <a:r>
              <a:rPr lang="es-AR" dirty="0" smtClean="0"/>
              <a:t>automáticamente </a:t>
            </a:r>
            <a:r>
              <a:rPr lang="es-AR" dirty="0" smtClean="0"/>
              <a:t>mediante el software provisto</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217657"/>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$750.000,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267045094"/>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Base de Datos</a:t>
            </a:r>
          </a:p>
        </p:txBody>
      </p:sp>
      <p:sp>
        <p:nvSpPr>
          <p:cNvPr id="3" name="Content Placeholder 2"/>
          <p:cNvSpPr>
            <a:spLocks noGrp="1"/>
          </p:cNvSpPr>
          <p:nvPr>
            <p:ph idx="1"/>
          </p:nvPr>
        </p:nvSpPr>
        <p:spPr>
          <a:xfrm>
            <a:off x="874713" y="1219200"/>
            <a:ext cx="7888287" cy="4648199"/>
          </a:xfrm>
        </p:spPr>
        <p:txBody>
          <a:bodyPr/>
          <a:lstStyle/>
          <a:p>
            <a:r>
              <a:rPr lang="en-US" dirty="0" err="1" smtClean="0"/>
              <a:t>Instalación</a:t>
            </a:r>
            <a:r>
              <a:rPr lang="en-US" dirty="0" smtClean="0"/>
              <a:t> </a:t>
            </a:r>
            <a:r>
              <a:rPr lang="en-US" dirty="0" err="1"/>
              <a:t>Ilimitada</a:t>
            </a:r>
            <a:r>
              <a:rPr lang="en-US" dirty="0"/>
              <a:t>: </a:t>
            </a:r>
            <a:r>
              <a:rPr lang="en-US" dirty="0" err="1"/>
              <a:t>licencias</a:t>
            </a:r>
            <a:r>
              <a:rPr lang="en-US" dirty="0"/>
              <a:t> </a:t>
            </a:r>
            <a:r>
              <a:rPr lang="en-US" dirty="0" err="1"/>
              <a:t>PostgreSQL</a:t>
            </a:r>
            <a:r>
              <a:rPr lang="en-US" dirty="0"/>
              <a:t> (similar a </a:t>
            </a:r>
            <a:r>
              <a:rPr lang="en-US" dirty="0" smtClean="0"/>
              <a:t>BSD)</a:t>
            </a:r>
          </a:p>
          <a:p>
            <a:r>
              <a:rPr lang="en-US" dirty="0" err="1" smtClean="0"/>
              <a:t>Soporte</a:t>
            </a:r>
            <a:endParaRPr lang="en-US" dirty="0" smtClean="0"/>
          </a:p>
          <a:p>
            <a:r>
              <a:rPr lang="es-ES" dirty="0" smtClean="0"/>
              <a:t>Ahorros </a:t>
            </a:r>
            <a:r>
              <a:rPr lang="es-ES" dirty="0"/>
              <a:t>considerables en costos de </a:t>
            </a:r>
            <a:r>
              <a:rPr lang="es-ES" dirty="0" smtClean="0"/>
              <a:t>operación</a:t>
            </a:r>
          </a:p>
          <a:p>
            <a:r>
              <a:rPr lang="en-US" dirty="0" err="1" smtClean="0"/>
              <a:t>Estabilidad</a:t>
            </a:r>
            <a:r>
              <a:rPr lang="en-US" dirty="0" smtClean="0"/>
              <a:t> </a:t>
            </a:r>
            <a:r>
              <a:rPr lang="en-US" dirty="0"/>
              <a:t>y </a:t>
            </a:r>
            <a:r>
              <a:rPr lang="en-US" dirty="0" err="1"/>
              <a:t>Confiabilidad</a:t>
            </a:r>
            <a:r>
              <a:rPr lang="en-US" dirty="0"/>
              <a:t> </a:t>
            </a:r>
            <a:r>
              <a:rPr lang="en-US" dirty="0" err="1" smtClean="0"/>
              <a:t>Legendarias</a:t>
            </a:r>
            <a:endParaRPr lang="en-US" dirty="0" smtClean="0"/>
          </a:p>
          <a:p>
            <a:r>
              <a:rPr lang="en-US" dirty="0" err="1" smtClean="0"/>
              <a:t>Multiplataforma</a:t>
            </a:r>
            <a:endParaRPr lang="en-US" dirty="0" smtClean="0"/>
          </a:p>
          <a:p>
            <a:r>
              <a:rPr lang="en-US" dirty="0" err="1" smtClean="0"/>
              <a:t>Diseñado</a:t>
            </a:r>
            <a:r>
              <a:rPr lang="en-US" dirty="0" smtClean="0"/>
              <a:t> </a:t>
            </a:r>
            <a:r>
              <a:rPr lang="en-US" dirty="0" err="1"/>
              <a:t>para</a:t>
            </a:r>
            <a:r>
              <a:rPr lang="en-US" dirty="0"/>
              <a:t> </a:t>
            </a:r>
            <a:r>
              <a:rPr lang="en-US" dirty="0" err="1"/>
              <a:t>ambientes</a:t>
            </a:r>
            <a:r>
              <a:rPr lang="en-US" dirty="0"/>
              <a:t> de alto </a:t>
            </a:r>
            <a:r>
              <a:rPr lang="en-US" dirty="0" err="1"/>
              <a:t>volumen</a:t>
            </a:r>
            <a:r>
              <a:rPr lang="en-US" dirty="0"/>
              <a:t> (</a:t>
            </a:r>
            <a:r>
              <a:rPr lang="en-US" dirty="0" smtClean="0"/>
              <a:t>MVCC)</a:t>
            </a:r>
          </a:p>
          <a:p>
            <a:r>
              <a:rPr lang="es-ES" dirty="0" smtClean="0"/>
              <a:t>Herramientas </a:t>
            </a:r>
            <a:r>
              <a:rPr lang="es-ES" dirty="0"/>
              <a:t>gráficas de diseño y administración de </a:t>
            </a:r>
            <a:r>
              <a:rPr lang="es-ES" dirty="0" smtClean="0"/>
              <a:t>BD</a:t>
            </a:r>
          </a:p>
          <a:p>
            <a:r>
              <a:rPr lang="en-US" dirty="0" err="1" smtClean="0"/>
              <a:t>Transacciones</a:t>
            </a:r>
            <a:endParaRPr lang="en-US" dirty="0" smtClean="0"/>
          </a:p>
          <a:p>
            <a:r>
              <a:rPr lang="en-US" dirty="0" smtClean="0"/>
              <a:t>Constraints </a:t>
            </a:r>
            <a:r>
              <a:rPr lang="en-US" dirty="0"/>
              <a:t>y </a:t>
            </a:r>
            <a:r>
              <a:rPr lang="en-US" dirty="0" smtClean="0"/>
              <a:t>triggers</a:t>
            </a:r>
            <a:endParaRPr lang="es-ES" dirty="0" smtClean="0"/>
          </a:p>
          <a:p>
            <a:r>
              <a:rPr lang="es-ES" dirty="0" smtClean="0"/>
              <a:t>Soporte </a:t>
            </a:r>
            <a:r>
              <a:rPr lang="es-ES" dirty="0"/>
              <a:t>de tipos y funciones de </a:t>
            </a:r>
            <a:r>
              <a:rPr lang="es-ES" dirty="0" smtClean="0"/>
              <a:t>usuario</a:t>
            </a:r>
          </a:p>
          <a:p>
            <a:r>
              <a:rPr lang="es-ES" dirty="0" smtClean="0"/>
              <a:t>Conectividad </a:t>
            </a:r>
            <a:r>
              <a:rPr lang="es-ES" dirty="0"/>
              <a:t>TCP/IP, JDBC y </a:t>
            </a:r>
            <a:r>
              <a:rPr lang="es-ES" dirty="0" smtClean="0"/>
              <a:t>ODBC</a:t>
            </a:r>
          </a:p>
          <a:p>
            <a:r>
              <a:rPr lang="en-US" dirty="0" err="1" smtClean="0"/>
              <a:t>Interfaz</a:t>
            </a:r>
            <a:r>
              <a:rPr lang="en-US" dirty="0" smtClean="0"/>
              <a:t> </a:t>
            </a:r>
            <a:r>
              <a:rPr lang="en-US" dirty="0"/>
              <a:t>con </a:t>
            </a:r>
            <a:r>
              <a:rPr lang="en-US" dirty="0" err="1"/>
              <a:t>diversos</a:t>
            </a:r>
            <a:r>
              <a:rPr lang="en-US" dirty="0"/>
              <a:t> </a:t>
            </a:r>
            <a:r>
              <a:rPr lang="en-US" dirty="0" err="1" smtClean="0"/>
              <a:t>lenguajes</a:t>
            </a:r>
            <a:endParaRPr lang="es-ES" dirty="0" smtClean="0"/>
          </a:p>
          <a:p>
            <a:r>
              <a:rPr lang="es-ES" dirty="0" err="1" smtClean="0"/>
              <a:t>Savepoints</a:t>
            </a:r>
            <a:endParaRPr lang="en-US" dirty="0" smtClean="0"/>
          </a:p>
          <a:p>
            <a:r>
              <a:rPr lang="es-ES" dirty="0" smtClean="0"/>
              <a:t>Point </a:t>
            </a:r>
            <a:r>
              <a:rPr lang="es-ES" dirty="0"/>
              <a:t>in Time </a:t>
            </a:r>
            <a:r>
              <a:rPr lang="es-ES" dirty="0" err="1" smtClean="0"/>
              <a:t>Recovery</a:t>
            </a:r>
            <a:endParaRPr lang="es-ES" dirty="0" smtClean="0"/>
          </a:p>
          <a:p>
            <a:r>
              <a:rPr lang="en-US" dirty="0" err="1" smtClean="0"/>
              <a:t>Tablespaces</a:t>
            </a:r>
            <a:endParaRPr lang="en-US" dirty="0" smtClean="0"/>
          </a:p>
          <a:p>
            <a:r>
              <a:rPr lang="es-ES" dirty="0" err="1" smtClean="0"/>
              <a:t>Improved</a:t>
            </a:r>
            <a:r>
              <a:rPr lang="es-ES" dirty="0" smtClean="0"/>
              <a:t> </a:t>
            </a:r>
            <a:r>
              <a:rPr lang="es-ES" dirty="0" err="1"/>
              <a:t>Memory</a:t>
            </a:r>
            <a:r>
              <a:rPr lang="es-ES" dirty="0"/>
              <a:t> and I/O - Optimizaciones en la velocidad</a:t>
            </a:r>
          </a:p>
          <a:p>
            <a:endParaRPr lang="es-AR" dirty="0"/>
          </a:p>
        </p:txBody>
      </p:sp>
      <p:sp>
        <p:nvSpPr>
          <p:cNvPr id="4" name="Text Placeholder 3"/>
          <p:cNvSpPr>
            <a:spLocks noGrp="1"/>
          </p:cNvSpPr>
          <p:nvPr>
            <p:ph type="body" sz="quarter" idx="13"/>
          </p:nvPr>
        </p:nvSpPr>
        <p:spPr/>
        <p:txBody>
          <a:bodyPr/>
          <a:lstStyle/>
          <a:p>
            <a:r>
              <a:rPr lang="es-AR" dirty="0" err="1"/>
              <a:t>Postgre</a:t>
            </a:r>
            <a:r>
              <a:rPr lang="es-AR" dirty="0"/>
              <a:t> SQL 9.0 - </a:t>
            </a:r>
            <a:r>
              <a:rPr lang="en-US" dirty="0" err="1"/>
              <a:t>Características</a:t>
            </a:r>
            <a:endParaRPr lang="en-US" dirty="0"/>
          </a:p>
          <a:p>
            <a:endParaRPr lang="es-AR" dirty="0"/>
          </a:p>
        </p:txBody>
      </p:sp>
    </p:spTree>
    <p:extLst>
      <p:ext uri="{BB962C8B-B14F-4D97-AF65-F5344CB8AC3E}">
        <p14:creationId xmlns:p14="http://schemas.microsoft.com/office/powerpoint/2010/main" val="1944042915"/>
      </p:ext>
    </p:extLst>
  </p:cSld>
  <p:clrMapOvr>
    <a:masterClrMapping/>
  </p:clrMapOvr>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1370</TotalTime>
  <Words>2442</Words>
  <Application>Microsoft Office PowerPoint</Application>
  <PresentationFormat>On-screen Show (4:3)</PresentationFormat>
  <Paragraphs>769</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 HA</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246</cp:revision>
  <dcterms:created xsi:type="dcterms:W3CDTF">2010-02-15T20:34:02Z</dcterms:created>
  <dcterms:modified xsi:type="dcterms:W3CDTF">2010-10-05T17:54:34Z</dcterms:modified>
</cp:coreProperties>
</file>