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emf" ContentType="image/x-emf"/>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Default Extension="gif" ContentType="image/gif"/>
  <Override PartName="/ppt/comments/comment1.xml" ContentType="application/vnd.openxmlformats-officedocument.presentationml.comments+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30" y="10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F1039596-F131-4E02-8E4E-83C0F3B0E423}" type="presOf" srcId="{E3BF5E8E-8B2F-46A5-907B-0A54E4A06381}" destId="{461F9C32-0970-47D1-ACDA-EC852A01FBF5}" srcOrd="0" destOrd="0" presId="urn:microsoft.com/office/officeart/2005/8/layout/funnel1"/>
    <dgm:cxn modelId="{B294C8E9-D4B7-4CB8-B7F4-4E8444C20845}" srcId="{5CC0189D-A6BE-4AD5-8B46-21BA52E18158}" destId="{0EAF78A8-169D-4902-BABE-934DE415E202}" srcOrd="2" destOrd="0" parTransId="{D3B591DD-1776-4A80-84D7-3734D2BFA38C}" sibTransId="{F265CEE0-E629-4D31-AD45-AC9AED38E2FE}"/>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203B300A-3121-4092-B27F-9FCAA2945E93}" srcId="{5CC0189D-A6BE-4AD5-8B46-21BA52E18158}" destId="{7E1C23DB-9934-4A91-835F-E8FC5C871BB1}" srcOrd="0" destOrd="0" parTransId="{8DB05654-7979-4B3E-B1D4-300B5E2E267A}" sibTransId="{CCA77AA1-E36D-42AE-A40E-889B119F3E56}"/>
    <dgm:cxn modelId="{328FBFE1-D2C9-4C1B-95FA-0C36DA2E1FA7}" srcId="{5CC0189D-A6BE-4AD5-8B46-21BA52E18158}" destId="{E3BF5E8E-8B2F-46A5-907B-0A54E4A06381}" srcOrd="1" destOrd="0" parTransId="{1912ABC6-308E-43FC-A980-CC40C6BBBAD9}" sibTransId="{54D4ADF7-2D3A-4478-BAF2-407E2A8F458C}"/>
    <dgm:cxn modelId="{3FB6A10D-921E-4B6E-A5BC-B6F62CF6209E}" type="presOf" srcId="{7E1C23DB-9934-4A91-835F-E8FC5C871BB1}" destId="{0B479511-0485-41A9-8D6E-6612999C0428}"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F780BD62-09F5-40F3-BFB7-5DC3CFAB41BC}" srcId="{EC4D4050-3272-4C44-ACAC-B9169C069404}" destId="{F725314F-0C2C-488D-98F4-00A3BF947963}" srcOrd="4" destOrd="0" parTransId="{DC169CC3-7D5C-4F17-BAB4-E71598E44124}" sibTransId="{B2564F53-17CA-407B-987D-467B58DA745C}"/>
    <dgm:cxn modelId="{6AA073CB-344F-4C2D-86AC-543262483FF5}" type="presOf" srcId="{C1A529C7-CF65-4E0B-B5B6-7332A06FEFD2}" destId="{00CA5B7A-E9B6-4E1F-88AE-2F4BCAEE2BEE}" srcOrd="0" destOrd="0"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C2FFA636-A67D-47DC-AAE8-600C5BCC8C81}" type="presOf" srcId="{C4B580C5-21ED-4752-BD28-3FEA30835B11}" destId="{00CA5B7A-E9B6-4E1F-88AE-2F4BCAEE2BEE}" srcOrd="0" destOrd="1" presId="urn:microsoft.com/office/officeart/2005/8/layout/vList5"/>
    <dgm:cxn modelId="{AEA69A85-5327-45B6-9BB9-C7B30E81E05A}" srcId="{F725314F-0C2C-488D-98F4-00A3BF947963}" destId="{601816FA-AC67-4D7F-99D5-C140DAE8C959}" srcOrd="0" destOrd="0" parTransId="{A4BA5497-7A08-4DDB-B872-0FBD8A6C8973}" sibTransId="{6040E499-C4E7-43CE-82EB-12955CE64216}"/>
    <dgm:cxn modelId="{0BF566ED-0497-4CD8-AFE6-185E1263EFF8}" type="presOf" srcId="{F8F1AC93-0998-4579-8DFF-356BEDC5D398}" destId="{F9165486-FF39-4423-9C29-129BA43F4654}" srcOrd="0" destOrd="2"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845A78B6-E2E2-4FF8-B1B2-6354924CA71E}" srcId="{2E1B8F2D-76BA-4D44-AB17-B28A2F2701D8}" destId="{C4B580C5-21ED-4752-BD28-3FEA30835B11}" srcOrd="1" destOrd="0" parTransId="{5FC4AB37-16B6-4D24-8C6A-0C46B59B2B50}" sibTransId="{632DD4A9-FDE4-486F-B480-352170B4CAD4}"/>
    <dgm:cxn modelId="{5F1F76DD-AD8E-4F53-B0A3-85681E3D6551}" srcId="{EC4D4050-3272-4C44-ACAC-B9169C069404}" destId="{716D5D5F-CE10-4B1A-8644-5774373069AA}" srcOrd="3" destOrd="0" parTransId="{CBBC06FC-3F40-496B-908A-EA6842B53A9B}" sibTransId="{0FD8B018-7A4F-484E-A74F-2F7287D5E9BB}"/>
    <dgm:cxn modelId="{E9457B98-CAC7-45B3-BD62-CAE6BC8F569C}" srcId="{175837BB-6AFE-4043-8DEE-7E4FA72689B4}" destId="{507E9B45-9707-49EF-95C8-EFAEC815AA20}" srcOrd="1" destOrd="0" parTransId="{A0FA32D2-A396-42D1-87AE-3ABE067758B5}" sibTransId="{BD9E2C88-2AAF-4CF4-9BD2-42248E0016FB}"/>
    <dgm:cxn modelId="{F94D9C9E-5F38-4CE7-AA2F-66FFFD9B31CD}" type="presOf" srcId="{3EE6C4F2-4F3F-42A7-9593-7B9CBE58478E}" destId="{E327BABE-5698-4713-9AB7-E15203D95019}" srcOrd="0" destOrd="0" presId="urn:microsoft.com/office/officeart/2005/8/layout/vList5"/>
    <dgm:cxn modelId="{24B0F5A3-C24F-4F9E-B50D-509841CD2E2F}" type="presOf" srcId="{70B139D8-76E3-4829-A061-AE9DA4CA8E61}" destId="{AFCE5C51-BFBB-4AFE-830C-74079CB0C626}" srcOrd="0" destOrd="0" presId="urn:microsoft.com/office/officeart/2005/8/layout/vList5"/>
    <dgm:cxn modelId="{2A2A9C6E-C900-49D0-B937-46455D405AA9}" srcId="{EC4D4050-3272-4C44-ACAC-B9169C069404}" destId="{ED87D1A3-FF2D-483F-B8E1-29B2A964EFC3}" srcOrd="0" destOrd="0" parTransId="{94CDA8F1-C108-4EF1-B4C3-DCCE3E0FA4A1}" sibTransId="{F3DA5352-1AFD-40F5-9629-A3635F9F56EE}"/>
    <dgm:cxn modelId="{5C4E5F6B-1843-4C16-B8EF-B5E0833E1748}" srcId="{EC4D4050-3272-4C44-ACAC-B9169C069404}" destId="{70B139D8-76E3-4829-A061-AE9DA4CA8E61}" srcOrd="2" destOrd="0" parTransId="{54CB2CB4-FEB7-444B-AE28-13844C324582}" sibTransId="{EF38F369-83B7-44D2-914A-F2BF27BC0BF8}"/>
    <dgm:cxn modelId="{755A310F-3D43-40B2-8CD8-0DBBAB84E804}" srcId="{716D5D5F-CE10-4B1A-8644-5774373069AA}" destId="{3EE6C4F2-4F3F-42A7-9593-7B9CBE58478E}" srcOrd="0" destOrd="0" parTransId="{59E8910C-2F5E-42F5-ABE4-C910E1C292F1}" sibTransId="{4EAEFACD-C5BE-4E68-9CB5-49E049F1849C}"/>
    <dgm:cxn modelId="{713800DE-A1B3-458B-9DEB-A5E1CA7DD4A2}" type="presOf" srcId="{639F4800-F426-46D6-A759-E0768CCD1271}" destId="{F9165486-FF39-4423-9C29-129BA43F4654}"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3C43DA2D-FC70-4914-9535-560CC9B14E2C}" type="presOf" srcId="{2E1B8F2D-76BA-4D44-AB17-B28A2F2701D8}" destId="{52B6B811-7952-42DA-9BA2-D540319F008C}"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0F0BFB3A-D74F-41EC-95CD-965310087EBB}" type="presOf" srcId="{EC4D4050-3272-4C44-ACAC-B9169C069404}" destId="{E885997B-53E8-4B3F-817D-97444612EE5B}" srcOrd="0" destOrd="0" presId="urn:microsoft.com/office/officeart/2005/8/layout/vList5"/>
    <dgm:cxn modelId="{C38749AB-0531-4FFE-8017-7B9B31A6D872}" srcId="{175837BB-6AFE-4043-8DEE-7E4FA72689B4}" destId="{F8F1AC93-0998-4579-8DFF-356BEDC5D398}" srcOrd="2" destOrd="0" parTransId="{DBF9B1DE-1021-4400-A2BD-AEE21DDB6F8E}" sibTransId="{FA5C723C-82C5-4F3C-A109-20B9783DB78F}"/>
    <dgm:cxn modelId="{DE769130-3C76-42D1-8B36-C7D10C8E095B}" srcId="{2E1B8F2D-76BA-4D44-AB17-B28A2F2701D8}" destId="{C1A529C7-CF65-4E0B-B5B6-7332A06FEFD2}" srcOrd="0" destOrd="0" parTransId="{1275A983-8C38-4D84-A6EE-A04E7D818A6B}" sibTransId="{CB39386F-F750-40FB-A9C2-D164BB9C0C5B}"/>
    <dgm:cxn modelId="{FA0334CD-0551-4038-B2C2-CD0433FBDAE3}" type="presOf" srcId="{9794F353-7992-4040-B3A8-7FDB7F7F260B}" destId="{2EC9A3D7-BE3A-45B6-9CAB-13231F68D9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A387C2F1-EFBE-4233-8635-47BDC9786D11}" srcId="{ED87D1A3-FF2D-483F-B8E1-29B2A964EFC3}" destId="{6B50C81D-3F47-447E-B160-CB073BDEB9D4}" srcOrd="1" destOrd="0" parTransId="{DFCDAB05-42C3-470C-BFBB-74388FEAD005}" sibTransId="{1ED6A928-707A-49A8-A642-E0430E862DEF}"/>
    <dgm:cxn modelId="{D89B9C72-1F7D-4D83-9A47-94049F167609}" type="presOf" srcId="{175837BB-6AFE-4043-8DEE-7E4FA72689B4}" destId="{DCC34C6A-92C8-483A-B62C-58FDCAAB2889}" srcOrd="0" destOrd="0" presId="urn:microsoft.com/office/officeart/2005/8/layout/vList5"/>
    <dgm:cxn modelId="{C08BB41F-56D9-45CF-B141-2157E81A0C91}" type="presOf" srcId="{6B50C81D-3F47-447E-B160-CB073BDEB9D4}" destId="{2EC9A3D7-BE3A-45B6-9CAB-13231F68D98C}" srcOrd="0" destOrd="1" presId="urn:microsoft.com/office/officeart/2005/8/layout/vList5"/>
    <dgm:cxn modelId="{6BA7C1A6-5397-4096-9DB6-16C1346E0761}" type="presOf" srcId="{9DA1FFA5-9816-4141-B012-B9A96E7FC549}" destId="{2EC9A3D7-BE3A-45B6-9CAB-13231F68D98C}" srcOrd="0" destOrd="2"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AA6A88C5-589F-4A84-8194-DF263EAB868D}" type="presOf" srcId="{F725314F-0C2C-488D-98F4-00A3BF947963}" destId="{3A08988E-B1B6-4341-A1DE-CB79C1CC38F9}" srcOrd="0" destOrd="0"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B0BF5F54-0B17-40F4-A09F-B7096664E9E6}" type="presOf" srcId="{F9105FDE-30A3-4BE8-A29C-CF5FAD10BFBF}" destId="{853ED3EB-CEB3-40F1-A6E1-E21DD3984648}" srcOrd="0" destOrd="0" presId="urn:microsoft.com/office/officeart/2005/8/layout/vList5"/>
    <dgm:cxn modelId="{4546A432-BFAA-4B10-AB69-4007F79CD179}" srcId="{ED87D1A3-FF2D-483F-B8E1-29B2A964EFC3}" destId="{9DA1FFA5-9816-4141-B012-B9A96E7FC549}" srcOrd="2" destOrd="0" parTransId="{1BA780BE-0175-4492-935D-A363BE8CCEF2}" sibTransId="{C59919A9-7A14-4D7E-A88A-E809B7BB5F2E}"/>
    <dgm:cxn modelId="{301FE68B-C8AF-4DB9-A602-F5136D9E390C}" type="presOf" srcId="{601816FA-AC67-4D7F-99D5-C140DAE8C959}" destId="{D8581B53-391F-4F4E-89D7-11E63ED5F679}" srcOrd="0" destOrd="0" presId="urn:microsoft.com/office/officeart/2005/8/layout/vList5"/>
    <dgm:cxn modelId="{6DA0CEDD-80A3-403A-90E2-0297FCA092FE}" type="presOf" srcId="{ED87D1A3-FF2D-483F-B8E1-29B2A964EFC3}" destId="{A54634F6-3F1E-42BE-BAAC-F27D7325D13F}"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54BE2279-DCE8-445F-A21E-77A593E7754A}" srcId="{1FE1D694-CB9E-4B77-882D-98BF20D6C2C5}" destId="{BC34C17C-C120-4CB5-B767-145CE1C975A1}" srcOrd="1" destOrd="0" parTransId="{B8E4FE5B-E396-435B-99E1-26E5BABA7500}" sibTransId="{B98C949D-3397-4993-B5FF-4326F09D0133}"/>
    <dgm:cxn modelId="{5AB906F9-73D0-486D-AA88-F10179437AD5}" type="presOf" srcId="{1C8E5502-0D41-4687-A769-92FE8A67A569}" destId="{98FCB992-DB64-4BE6-B417-FC729F5F3542}" srcOrd="0" destOrd="0" presId="urn:microsoft.com/office/officeart/2005/8/layout/arrow2"/>
    <dgm:cxn modelId="{07FEF630-D14C-4BF9-84CC-88A6333D3401}" srcId="{1FE1D694-CB9E-4B77-882D-98BF20D6C2C5}" destId="{1C8E5502-0D41-4687-A769-92FE8A67A569}" srcOrd="0" destOrd="0" parTransId="{B8771407-D76E-4B58-9A76-C31087B42D25}" sibTransId="{66BCBE3B-9E13-4369-B1CD-63AFFDA66147}"/>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065ABDD1-12AF-4F06-86BA-6EDC5DA76A97}" type="presOf" srcId="{8D750DB4-F407-49B0-81B0-F081D5FF8653}" destId="{3FA26BD8-DB11-4159-B422-4D9DBAD801CA}" srcOrd="0" destOrd="0" presId="urn:microsoft.com/office/officeart/2005/8/layout/cycle2"/>
    <dgm:cxn modelId="{E3D366F5-E37C-4E01-9921-07A40A7815C6}" srcId="{A7F8DC2F-F454-4FCE-B1A5-9D0F0A76D4CA}" destId="{129BB9CE-AE04-4E7D-8E30-C3C4E2588617}" srcOrd="2" destOrd="0" parTransId="{CAF0E738-58FC-43C0-9B74-E7809BD8BFAC}" sibTransId="{E4EBC0EB-8ECE-40E3-B2B9-F97FBBD4E539}"/>
    <dgm:cxn modelId="{7833F92E-EF6A-4817-B680-0B3D62040A4B}" srcId="{A7F8DC2F-F454-4FCE-B1A5-9D0F0A76D4CA}" destId="{3B776A82-312C-4490-9225-890354F64491}" srcOrd="0" destOrd="0" parTransId="{EFF05918-34E9-4113-A035-249DDC95B994}" sibTransId="{8D750DB4-F407-49B0-81B0-F081D5FF8653}"/>
    <dgm:cxn modelId="{61539C49-7827-43D2-A3C0-DD67CE0F102F}" type="presOf" srcId="{1F07A22D-E614-4247-B653-962E6AED5BE9}" destId="{F7D7328E-3CFC-4C7F-8E26-446D9BE9CD8F}"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E7D2E09-D5B6-457D-A35A-889D4C9FFD73}" type="presOf" srcId="{A7F8DC2F-F454-4FCE-B1A5-9D0F0A76D4CA}" destId="{45018596-489B-4AD5-90D7-85C06CC4D96F}" srcOrd="0" destOrd="0" presId="urn:microsoft.com/office/officeart/2005/8/layout/cycle2"/>
    <dgm:cxn modelId="{7B3F93C2-1DFE-4589-A649-2806C3DBA7D1}" type="presOf" srcId="{3B776A82-312C-4490-9225-890354F64491}" destId="{40E3E68B-7587-401E-8FDA-1A6CE772F063}" srcOrd="0" destOrd="0" presId="urn:microsoft.com/office/officeart/2005/8/layout/cycle2"/>
    <dgm:cxn modelId="{ED477ECA-4EDD-47E7-931D-BF19D985B6F9}" type="presOf" srcId="{6C030172-DEA1-4749-BC29-8FFDF9060FFF}" destId="{8DD81934-4676-4F6B-8567-5133A68E1B4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01EC6C5D-3373-4AC6-A72B-33FF2E8A6540}" type="presOf" srcId="{79004020-E253-4140-9127-1CA483C8F5DA}" destId="{99327F8F-C7CA-4D3F-8032-F79BFEDE95AC}" srcOrd="0"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5C39A89C-30C3-45C0-A0CD-C9E0821ADC2D}" type="presOf" srcId="{5F7518F6-49D7-4404-8460-21A829ADB30F}" destId="{AA7FB3B2-029C-4F38-B294-CB3C520CF609}" srcOrd="1"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45BE48F1-46F6-405A-BFF8-BC5D48AF85AB}" type="presOf" srcId="{79004020-E253-4140-9127-1CA483C8F5DA}" destId="{F0FD8FFC-607C-45E4-ADA1-AB5CFC2C1D3F}"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D6B89CAB-2BDA-4074-929F-011A4ECAF5F4}" type="presOf" srcId="{D29FBE09-F6EF-46E6-91E9-F8DB00DB524B}" destId="{D73827A1-9A9F-44B9-96B5-F9A24A2810B1}" srcOrd="0" destOrd="0" presId="urn:microsoft.com/office/officeart/2005/8/layout/matrix1"/>
    <dgm:cxn modelId="{CD34A7A7-4F4F-47A2-9ADF-C8B0AEB6655B}" srcId="{5C31E429-9884-4F2D-96E2-9D89CACC64ED}" destId="{DA51F88D-CB28-4B5C-AFAA-181C2436F7C9}" srcOrd="0" destOrd="0" parTransId="{CCBE290E-3F06-492A-9717-9320E6B3AF31}" sibTransId="{63B3B115-DB94-4028-935D-539972B83611}"/>
    <dgm:cxn modelId="{30BB6A9A-3F92-4C1D-AAC7-5D61C48C4ABA}" type="presOf" srcId="{DA51F88D-CB28-4B5C-AFAA-181C2436F7C9}" destId="{2B6DDCBC-CF70-4609-AA2E-1617906CD3C0}" srcOrd="1" destOrd="0" presId="urn:microsoft.com/office/officeart/2005/8/layout/matrix1"/>
    <dgm:cxn modelId="{A2E847FA-75FF-437B-BE4C-777F023D2CD9}" srcId="{5C31E429-9884-4F2D-96E2-9D89CACC64ED}" destId="{81492AE2-061D-438F-B630-415029DC50AF}" srcOrd="1" destOrd="0" parTransId="{ADB2FFAA-7B5E-42C0-9AE1-7A38E65C59D3}" sibTransId="{116017C1-03B7-479A-98D7-FD2B3FA35440}"/>
    <dgm:cxn modelId="{81E3701E-6284-46EE-B136-C6DB31CFE8D6}" type="presOf" srcId="{DA51F88D-CB28-4B5C-AFAA-181C2436F7C9}" destId="{482F4D7B-A6DD-4112-BEFD-EA3EF8967B46}" srcOrd="0" destOrd="0" presId="urn:microsoft.com/office/officeart/2005/8/layout/matrix1"/>
    <dgm:cxn modelId="{484A2053-46C0-422F-8264-45DBBA4C6159}" srcId="{5C31E429-9884-4F2D-96E2-9D89CACC64ED}" destId="{871D986E-3C29-4B61-B7D4-ECFCA67958E7}" srcOrd="3" destOrd="0" parTransId="{CD632DA7-346C-4948-BB89-B25013FA429F}" sibTransId="{9840F95E-CB1B-442C-9E5D-527EC8DDEBE0}"/>
    <dgm:cxn modelId="{86C47F84-29FA-478D-9D66-0B1B515692B3}" type="presOf" srcId="{4CF860CF-62F0-4904-8988-024BD079E2CE}" destId="{5431E214-C100-4F39-A3CA-FAFF97EFDFBE}" srcOrd="0" destOrd="0" presId="urn:microsoft.com/office/officeart/2005/8/layout/matrix1"/>
    <dgm:cxn modelId="{7FF6DFD1-5BE8-4298-8BD6-DC2FE78DF34D}" type="presOf" srcId="{81492AE2-061D-438F-B630-415029DC50AF}" destId="{4E6A99B7-32FF-4688-9293-47DA9D66C660}" srcOrd="1" destOrd="0" presId="urn:microsoft.com/office/officeart/2005/8/layout/matrix1"/>
    <dgm:cxn modelId="{489EE7D1-21E3-4FE9-B95F-A903DA42CB61}" type="presOf" srcId="{4CF860CF-62F0-4904-8988-024BD079E2CE}" destId="{33A66776-859E-4D88-B099-BC54B8D2131B}" srcOrd="1"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D6BE811F-51CA-4F35-A0B3-A6B5B3DE632C}" type="presOf" srcId="{871D986E-3C29-4B61-B7D4-ECFCA67958E7}" destId="{8EC79565-91A0-44CD-B447-24D928CA00D3}" srcOrd="1" destOrd="0" presId="urn:microsoft.com/office/officeart/2005/8/layout/matrix1"/>
    <dgm:cxn modelId="{DD58663D-8ADF-4990-B204-FE9AF39E1D97}" type="presOf" srcId="{871D986E-3C29-4B61-B7D4-ECFCA67958E7}" destId="{513D9B7F-5898-4676-958F-160AC3B33CFD}" srcOrd="0"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5DAF502A-0385-4156-8660-6BFA2574B6F2}" type="presOf" srcId="{5C31E429-9884-4F2D-96E2-9D89CACC64ED}" destId="{6CA9FC3E-1856-448B-AE9A-2E1D804855AB}" srcOrd="0" destOrd="0" presId="urn:microsoft.com/office/officeart/2005/8/layout/matrix1"/>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dgm:spPr/>
      <dgm:t>
        <a:bodyPr/>
        <a:lstStyle/>
        <a:p>
          <a:r>
            <a:rPr lang="es-AR" dirty="0" err="1" smtClean="0"/>
            <a:t>Postgres</a:t>
          </a:r>
          <a:r>
            <a:rPr lang="es-AR" dirty="0" smtClean="0"/>
            <a:t> 9.0</a:t>
          </a:r>
          <a:endParaRPr lang="es-AR"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050" b="1" dirty="0" smtClean="0"/>
            <a:t>Rendimiento Optimo: </a:t>
          </a:r>
          <a:r>
            <a:rPr lang="es-ES_tradnl" sz="1050" dirty="0" smtClean="0"/>
            <a:t>provee un gran número de configuraciones para asegurar un uso óptimo de los recursos. </a:t>
          </a:r>
          <a:endParaRPr lang="es-AR" sz="105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2900" custRadScaleInc="-116">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35629" custScaleY="135074" custRadScaleRad="110941" custRadScaleInc="791">
        <dgm:presLayoutVars>
          <dgm:bulletEnabled val="1"/>
        </dgm:presLayoutVars>
      </dgm:prSet>
      <dgm:spPr/>
      <dgm:t>
        <a:bodyPr/>
        <a:lstStyle/>
        <a:p>
          <a:endParaRPr lang="es-AR"/>
        </a:p>
      </dgm:t>
    </dgm:pt>
  </dgm:ptLst>
  <dgm:cxnLst>
    <dgm:cxn modelId="{CA8D8C69-1804-4869-AF56-B32ECFE576DF}" type="presOf" srcId="{144BC6CB-ACF3-4F74-847F-E546068F3266}" destId="{80085EAC-A5A6-4520-935F-DED4B9B2983F}" srcOrd="0" destOrd="0" presId="urn:microsoft.com/office/officeart/2005/8/layout/radial3"/>
    <dgm:cxn modelId="{A25D8C38-19D5-418C-8126-4E60E0CE9A05}" srcId="{49A80527-63B4-473D-9DEA-2CBBCC72E6D2}" destId="{CF9D7AEA-E486-46B5-BD40-9196671D1E5F}" srcOrd="0" destOrd="0" parTransId="{9B15571C-1A2A-4D55-822D-EE6B71E92DC6}" sibTransId="{99F23527-AEEF-40BF-9046-386B98B4E080}"/>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C23826D0-03A3-4ABA-96BA-367122AC007A}" srcId="{CF9D7AEA-E486-46B5-BD40-9196671D1E5F}" destId="{B97B4EE6-3C10-4BFE-BC5D-74179C16D08F}" srcOrd="2" destOrd="0" parTransId="{345E21E9-AE40-4814-85D6-BBC270CC9BB6}" sibTransId="{3B3F9706-D616-4B35-9919-AF3FF4A6467C}"/>
    <dgm:cxn modelId="{795DC217-E3C5-4A6A-968B-93945D226DB4}" srcId="{CF9D7AEA-E486-46B5-BD40-9196671D1E5F}" destId="{144BC6CB-ACF3-4F74-847F-E546068F3266}" srcOrd="1" destOrd="0" parTransId="{ECF1B020-E2F2-467C-A85D-6B813A5B0B9C}" sibTransId="{83A98A1F-1B19-4926-81A7-AE6F21539C14}"/>
    <dgm:cxn modelId="{FA222E5D-C43B-422E-BD2E-9553B871E048}" type="presOf" srcId="{CF9D7AEA-E486-46B5-BD40-9196671D1E5F}" destId="{5EA0BF6E-9D34-4FA8-A421-503C0D82220D}" srcOrd="0" destOrd="0" presId="urn:microsoft.com/office/officeart/2005/8/layout/radial3"/>
    <dgm:cxn modelId="{ED3B5A57-338E-4688-A978-BE4F29D0A617}" type="presOf" srcId="{D2B4317B-0556-4A28-B2CB-CFEA22C12ABF}" destId="{7493B3A5-C5D0-4CB9-967F-00B4E66035AC}" srcOrd="0" destOrd="0" presId="urn:microsoft.com/office/officeart/2005/8/layout/radial3"/>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200" u="sng" dirty="0" smtClean="0"/>
            <a:t>Calidad</a:t>
          </a:r>
          <a:r>
            <a:rPr lang="es-AR" sz="1200" dirty="0" smtClean="0"/>
            <a:t>: altos estándares de calidad. Se lo considera uno de los sistemas operativos más seguros y estables.</a:t>
          </a:r>
          <a:endParaRPr lang="es-AR" sz="12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dgm:spPr/>
      <dgm:t>
        <a:bodyPr/>
        <a:lstStyle/>
        <a:p>
          <a:pPr rtl="0"/>
          <a:r>
            <a:rPr lang="es-AR" u="sng" dirty="0" smtClean="0"/>
            <a:t>Mantenimiento</a:t>
          </a:r>
          <a:r>
            <a:rPr lang="es-AR" dirty="0" smtClean="0"/>
            <a:t>: Uso de administrador de paquetes, mantenimiento sencillo y versátil.</a:t>
          </a:r>
          <a:endParaRPr lang="es-AR"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u="sng" dirty="0" smtClean="0"/>
            <a:t>Ciclo de </a:t>
          </a:r>
          <a:r>
            <a:rPr lang="es-AR" sz="1200" u="sng" dirty="0" err="1" smtClean="0"/>
            <a:t>release</a:t>
          </a:r>
          <a:r>
            <a:rPr lang="es-AR" sz="1200" dirty="0" smtClean="0"/>
            <a:t>: asegura, según las políticas de </a:t>
          </a:r>
          <a:r>
            <a:rPr lang="es-AR" sz="1200" dirty="0" err="1" smtClean="0"/>
            <a:t>Debian</a:t>
          </a:r>
          <a:r>
            <a:rPr lang="es-AR" sz="1200" dirty="0" smtClean="0"/>
            <a:t>,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2172" custScaleY="114245"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50836" custScaleY="138141" custRadScaleRad="117501">
        <dgm:presLayoutVars>
          <dgm:bulletEnabled val="1"/>
        </dgm:presLayoutVars>
      </dgm:prSet>
      <dgm:spPr/>
      <dgm:t>
        <a:bodyPr/>
        <a:lstStyle/>
        <a:p>
          <a:endParaRPr lang="es-AR"/>
        </a:p>
      </dgm:t>
    </dgm:pt>
  </dgm:ptLst>
  <dgm:cxnLst>
    <dgm:cxn modelId="{737B933E-D9BA-4B23-8A2D-04AB35C45755}" srcId="{FD748D79-3F2F-400A-955C-A352D7B9CD4F}" destId="{9C88894B-51E4-4B8C-83F6-DB23D6C0FB31}" srcOrd="1" destOrd="0" parTransId="{35A3DA3F-5D9F-4082-9087-C01EBA14CDD6}" sibTransId="{CBEF08C4-9B94-43D9-92BE-2381DBA678DF}"/>
    <dgm:cxn modelId="{68DCFC89-CDC7-4E4E-8289-9194F0F32062}" type="presOf" srcId="{C97B72CB-3133-4D01-874E-F4B7C367654C}" destId="{C1D6C0FC-C5CB-4EC7-A963-E25E2ED5826C}"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089A9AD7-A789-46D9-B657-AEA0EBA168EC}" srcId="{FD748D79-3F2F-400A-955C-A352D7B9CD4F}" destId="{44C63373-39DC-4FEF-9908-A6387C2C771A}" srcOrd="0" destOrd="0" parTransId="{28B511AC-F499-4986-8A11-54BCFEAC0C94}" sibTransId="{88645982-6431-4CDB-8375-EDABBF43C7EB}"/>
    <dgm:cxn modelId="{D5F70BD6-3925-4727-BC0E-55D844A7658A}" type="presOf" srcId="{44C63373-39DC-4FEF-9908-A6387C2C771A}" destId="{9B162FFD-3715-422D-9AC3-99C257E845EA}" srcOrd="0" destOrd="0" presId="urn:microsoft.com/office/officeart/2005/8/layout/radial3"/>
    <dgm:cxn modelId="{F6469821-5532-46A6-9305-F68B895F7308}" srcId="{0C746055-4760-4FCD-88F7-C0741FB04374}" destId="{FD748D79-3F2F-400A-955C-A352D7B9CD4F}" srcOrd="0" destOrd="0" parTransId="{C022C410-F5F5-425C-9B45-8DD2230809E5}" sibTransId="{C6C8E7B4-8BE8-4EC3-983C-647DB6CEAAFF}"/>
    <dgm:cxn modelId="{8DDB1EF2-1574-42C1-AF0E-324D79A1F114}" type="presOf" srcId="{9C88894B-51E4-4B8C-83F6-DB23D6C0FB31}" destId="{65663CA8-9B8B-40F9-A366-664910A555F8}"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F06A5EA8-798B-43A2-B919-CEF4D9AB41B4}" type="presOf" srcId="{F2FB3226-411D-4405-8611-B39D2AB5A187}" destId="{E07B6F6F-38F0-4906-ABFE-13A911E166CA}" srcOrd="0" destOrd="0" presId="urn:microsoft.com/office/officeart/2005/8/layout/radial3"/>
    <dgm:cxn modelId="{DC873DB5-63B0-4351-BDA2-899F92A611E6}" type="presOf" srcId="{FD748D79-3F2F-400A-955C-A352D7B9CD4F}" destId="{63D9FF8F-C70B-4698-AE06-539756802D6A}" srcOrd="0" destOrd="0" presId="urn:microsoft.com/office/officeart/2005/8/layout/radial3"/>
    <dgm:cxn modelId="{1C1D0239-075B-4D43-8754-57DC812E77FF}" srcId="{FD748D79-3F2F-400A-955C-A352D7B9CD4F}" destId="{C97B72CB-3133-4D01-874E-F4B7C367654C}" srcOrd="2" destOrd="0" parTransId="{75A2F13E-07DA-4851-9D85-CF5117E8B9E6}" sibTransId="{15E32A39-4A36-442E-8820-00561CA56C3B}"/>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F91B86C-624D-43FB-8180-B12AE5D77E67}" srcId="{054146FF-EB74-4030-8D58-7D8ECEE720F6}" destId="{20B1ADE3-2A33-4A5F-A82D-4E0ED466D408}" srcOrd="1" destOrd="0" parTransId="{AB4F562F-C1F0-438D-8ECE-3C7284409D82}" sibTransId="{B99E24FE-FFCE-460B-BDF5-FBD010259723}"/>
    <dgm:cxn modelId="{5DC4FDA4-8B2A-4126-8E21-6A12F09883BF}" srcId="{054146FF-EB74-4030-8D58-7D8ECEE720F6}" destId="{B2EE7840-871B-4B94-84F7-3A29FFA268B1}" srcOrd="0" destOrd="0" parTransId="{B616B468-A1A7-4D8D-9D96-94E9F2CE2ED7}" sibTransId="{A95DAB7C-70BA-40DE-B600-15BFC3997050}"/>
    <dgm:cxn modelId="{7F6E51B6-6B8C-4375-B143-91693DF53D74}" type="presOf" srcId="{054146FF-EB74-4030-8D58-7D8ECEE720F6}" destId="{80E2C269-723A-4089-9580-9658E5B6CFB6}" srcOrd="0" destOrd="0" presId="urn:microsoft.com/office/officeart/2005/8/layout/equation1"/>
    <dgm:cxn modelId="{47C993B0-50A0-460E-B84A-58A852754338}" type="presOf" srcId="{B99E24FE-FFCE-460B-BDF5-FBD010259723}" destId="{15F56C05-4F70-465B-9C45-DEBF62872B3E}"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65999D6-061A-4304-804B-284A35E3142A}" type="presOf" srcId="{A95DAB7C-70BA-40DE-B600-15BFC3997050}" destId="{F5A507C8-E12D-4088-A9DD-BFE0897B89C2}"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0907D553-A824-43DA-9BC1-B63F7E9F4FC3}" type="presOf" srcId="{20B1ADE3-2A33-4A5F-A82D-4E0ED466D408}" destId="{4E927192-F7FB-4B90-A773-227E4DE7750D}" srcOrd="0" destOrd="0" presId="urn:microsoft.com/office/officeart/2005/8/layout/equation1"/>
    <dgm:cxn modelId="{130F9D65-DBC9-4F12-9CE8-8112735A81CF}" srcId="{054146FF-EB74-4030-8D58-7D8ECEE720F6}" destId="{BA1E463F-4A7E-45DF-BE06-18A8C1DC59B0}" srcOrd="4" destOrd="0" parTransId="{F52EABF6-066C-4B04-82D4-C1EE1EF3A3B1}" sibTransId="{0D7CF63D-0C27-4563-A84F-90085376FE4F}"/>
    <dgm:cxn modelId="{33F6DBE2-2E53-420E-9F03-5BFE7771EBD1}" type="presOf" srcId="{D2F63A2A-CCFD-4500-A27A-54EB92BCD831}" destId="{0A052003-6206-40DE-9655-AD5B659E67DC}"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F4D75074-69C0-43BD-84BC-376911FD705F}" srcId="{6C563E53-F598-431D-A12D-F840AB39FD7C}" destId="{BF22CE88-6279-4938-9932-90F87E2E652B}" srcOrd="1" destOrd="0" parTransId="{FB001114-C665-4F4F-BDF3-349F2C36EAB2}" sibTransId="{B81300FA-D941-451E-8294-C01B3F5B1A28}"/>
    <dgm:cxn modelId="{4FF5DCE5-F15D-451C-8B09-A433A0B56355}" type="presOf" srcId="{9F1EC3D2-9E6D-4DA6-A006-E2D7F1B46918}" destId="{D9C24C38-FEE6-4B15-B8DF-A6A513B440BA}"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7808CC28-D2A6-4992-8A8B-D5DA68914F7E}" type="presOf" srcId="{BF22CE88-6279-4938-9932-90F87E2E652B}" destId="{DA299C92-D329-4A72-AD1E-F7EEC12CAD0B}" srcOrd="0" destOrd="0" presId="urn:microsoft.com/office/officeart/2005/8/layout/matrix3"/>
    <dgm:cxn modelId="{67899A86-E6A9-4409-BB9A-282CE61353D7}" type="presOf" srcId="{6C563E53-F598-431D-A12D-F840AB39FD7C}" destId="{261B374D-669E-41D4-9CE3-A317EDB799CC}"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0538BBAF-5709-41DC-BDD0-0CA6FCCAA080}" srcId="{6C563E53-F598-431D-A12D-F840AB39FD7C}" destId="{912B805B-34AA-4A17-93B5-D94F5F25E7C2}" srcOrd="2" destOrd="0" parTransId="{E48C5B7A-EFDB-4178-A384-965F80DCFAFD}" sibTransId="{B5495137-A6D0-4F32-BF03-7EA2B4552FFD}"/>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C4A4015D-8288-479B-A95E-EE97D7FC8CD0}" srcId="{4A3F727A-CB4B-4520-B2A1-A7B3704A1EB6}" destId="{C513935B-6CB5-437A-8734-979EF78B57F0}" srcOrd="0" destOrd="0" parTransId="{F77D151B-1CE4-4ADB-A3E6-5BBBBB74C8AD}" sibTransId="{443C99C2-49CE-41E0-B18A-67BC89E2389F}"/>
    <dgm:cxn modelId="{F52D15E4-23D4-4DAE-8ABB-09AC18D987D7}" srcId="{49F12827-628A-42D8-BFBE-BAB5AF935B5E}" destId="{DFA46616-EC7C-4BC2-9E44-7D3B544355C0}" srcOrd="0" destOrd="0" parTransId="{EC677DF1-5D78-4B02-928A-9D8EA274622C}" sibTransId="{95CBE018-50A4-425A-B081-1F2C6C35854F}"/>
    <dgm:cxn modelId="{0C46E0CE-2D42-484F-B9D7-7831086E90E3}" srcId="{C513935B-6CB5-437A-8734-979EF78B57F0}" destId="{5A801206-6EE2-4F17-BA93-1B27CB443D2D}" srcOrd="0" destOrd="0" parTransId="{D6822F1D-5296-48A8-834A-C3A125C6CCF0}" sibTransId="{F1F5CCD7-B1E2-4FB1-B5AD-AF5A0B979446}"/>
    <dgm:cxn modelId="{7DB9681D-9882-4F56-A97F-E9B880BCF1A7}" srcId="{10AA7AAB-A650-4206-818F-9BC8B1A71645}" destId="{A7C5E10B-3962-4337-A24A-3AB2A53DDBC3}" srcOrd="0" destOrd="0" parTransId="{912FBB4E-5801-41D2-A9A0-5435A880B83F}" sibTransId="{3DF2B0C0-C827-4178-B6F7-8970B27DF2D2}"/>
    <dgm:cxn modelId="{4ADF9A20-62B1-47E2-A993-ED40FDA82B40}" type="presOf" srcId="{1E3BF2E6-847B-4106-8AE9-D97866FC95BB}" destId="{AD18DDDF-DFA3-4154-A25E-71FCE66A0114}" srcOrd="0" destOrd="0" presId="urn:microsoft.com/office/officeart/2005/8/layout/vList2"/>
    <dgm:cxn modelId="{5CFB5843-DEBA-4719-AEDD-8B3C490EA5FB}" srcId="{4A3F727A-CB4B-4520-B2A1-A7B3704A1EB6}" destId="{10AA7AAB-A650-4206-818F-9BC8B1A71645}" srcOrd="3" destOrd="0" parTransId="{01A97F24-81D3-4FA8-930A-8832AE6DACD2}" sibTransId="{E84C1B58-7911-4BDC-9237-E769615898F3}"/>
    <dgm:cxn modelId="{F1D31A33-42C8-4A93-A693-80A5783E6CCE}" srcId="{C127160D-40C8-477F-89C0-5A9036CB4E34}" destId="{CAE34EAB-A2D3-4B3A-97A6-1CF8C7E65479}" srcOrd="0" destOrd="0" parTransId="{EA08A805-5AA6-4E93-9BF8-98AC8EB6FC6C}" sibTransId="{BDCBF1B3-9739-4D5E-9995-8066E9C3BAAA}"/>
    <dgm:cxn modelId="{8BD992D6-F2A1-4C18-96F9-4C6A36392AA4}" srcId="{6EEF4B9E-9EE9-4E93-936C-382F3D32E36B}" destId="{F73BF26A-D5A5-4FE6-80A7-CF096A3130E2}" srcOrd="2" destOrd="0" parTransId="{2FD4C98A-2108-43AB-AD46-BA12E7541E4F}" sibTransId="{3B7380D3-928D-45A4-A61E-F85E034AC7FF}"/>
    <dgm:cxn modelId="{377A2F23-3A72-4322-8173-25C41D3B34AA}" type="presOf" srcId="{D0CB32A1-A692-43F8-9E8E-9FE2F6FE82A2}" destId="{BCACB113-B4EF-490E-BCB5-FAFB6F3FD927}"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DEDFB89-A32A-4513-AD8D-EDCD0EF245C8}" srcId="{6EEF4B9E-9EE9-4E93-936C-382F3D32E36B}" destId="{D0CB32A1-A692-43F8-9E8E-9FE2F6FE82A2}" srcOrd="0" destOrd="0" parTransId="{6E5D55EE-68F0-44CF-B7D8-BD5178DCF8D8}" sibTransId="{9E9FF9AD-3EC5-4BAA-90E9-FC18B5CF0EDC}"/>
    <dgm:cxn modelId="{73E900AE-21DD-46EF-8EB8-6F983A80AE2A}" type="presOf" srcId="{4A3F727A-CB4B-4520-B2A1-A7B3704A1EB6}" destId="{02A8E02E-CE47-44CB-B096-1F884AC41F0B}" srcOrd="0" destOrd="0" presId="urn:microsoft.com/office/officeart/2005/8/layout/vList2"/>
    <dgm:cxn modelId="{6429C3F3-7A75-484D-BAAC-9692F6219420}" type="presOf" srcId="{C513935B-6CB5-437A-8734-979EF78B57F0}" destId="{3461AA4A-595B-4FA7-8D5B-F4CBB5C7AB7C}" srcOrd="0" destOrd="0" presId="urn:microsoft.com/office/officeart/2005/8/layout/vList2"/>
    <dgm:cxn modelId="{77693A76-B57A-492C-A450-43781D836AFB}" srcId="{6EEF4B9E-9EE9-4E93-936C-382F3D32E36B}" destId="{ECF4AB84-D522-4A91-87BB-68353F147B48}" srcOrd="1" destOrd="0" parTransId="{8C2A2CB9-F92C-4910-BB04-96C30D90931B}" sibTransId="{E4C2BDDA-DF7F-4CDC-BB73-F8B3318CCEAF}"/>
    <dgm:cxn modelId="{D75F5533-0208-4045-89AB-DAF7388CCF45}" type="presOf" srcId="{10AA7AAB-A650-4206-818F-9BC8B1A71645}" destId="{58AA91FC-5E5E-4E8A-A777-1DB30FEFC137}" srcOrd="0" destOrd="0" presId="urn:microsoft.com/office/officeart/2005/8/layout/vList2"/>
    <dgm:cxn modelId="{12B04871-770A-4CD8-843D-231765191E3D}" type="presOf" srcId="{C147641D-272C-46E5-BF77-37D5959CDB25}" destId="{22020B45-4CD5-4DAB-AB65-6BA1E5431B1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9849386D-7FD0-4397-9292-CFA06E851028}" type="presOf" srcId="{F73BF26A-D5A5-4FE6-80A7-CF096A3130E2}" destId="{BCACB113-B4EF-490E-BCB5-FAFB6F3FD927}" srcOrd="0" destOrd="2" presId="urn:microsoft.com/office/officeart/2005/8/layout/vList2"/>
    <dgm:cxn modelId="{93B31A8E-159E-45E5-AD04-162B5E468EBA}" type="presOf" srcId="{DFA46616-EC7C-4BC2-9E44-7D3B544355C0}" destId="{95C08100-11F7-468D-8DCC-572AAD5AF82F}"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16F6AEC3-2DAD-4D2D-B5C5-DAD79D57A871}" srcId="{1E3BF2E6-847B-4106-8AE9-D97866FC95BB}" destId="{C147641D-272C-46E5-BF77-37D5959CDB25}" srcOrd="0" destOrd="0" parTransId="{0B4046DC-F377-4D53-BD01-9519F6E19233}" sibTransId="{F1B590EE-FE5A-4323-A191-EB932B885FDD}"/>
    <dgm:cxn modelId="{6EFA4BC6-8077-4876-B180-43C1C9316249}" type="presOf" srcId="{5A801206-6EE2-4F17-BA93-1B27CB443D2D}" destId="{40D9C759-7C34-4316-97A3-888F8F90970F}" srcOrd="0" destOrd="0" presId="urn:microsoft.com/office/officeart/2005/8/layout/vList2"/>
    <dgm:cxn modelId="{C793888F-B7FA-46EF-A331-24807B3A573B}" srcId="{4A3F727A-CB4B-4520-B2A1-A7B3704A1EB6}" destId="{1E3BF2E6-847B-4106-8AE9-D97866FC95BB}" srcOrd="2" destOrd="0" parTransId="{1A8017CA-E949-497C-BE0B-9E807A02F73A}" sibTransId="{5DFBAD2D-3700-462E-B75E-6C1B9FF72486}"/>
    <dgm:cxn modelId="{9CE8FA81-BA80-41AE-AAA0-FA1AA209BC7E}" type="presOf" srcId="{A7C5E10B-3962-4337-A24A-3AB2A53DDBC3}" destId="{3A5423AF-ECA0-44F6-9530-45D1521DC22F}" srcOrd="0" destOrd="0"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399B9F22-F364-499B-B70F-7B888CBAB3FC}" type="presOf" srcId="{6EEF4B9E-9EE9-4E93-936C-382F3D32E36B}" destId="{B62203EA-9CA9-4DCB-BD94-22DB43F1F9DF}"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A6BF5F81-2529-4FB2-856A-1CB50998CA21}" type="presOf" srcId="{C127160D-40C8-477F-89C0-5A9036CB4E34}" destId="{3AA5D271-FD38-44E3-BA3C-E7B276598F8B}"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217458AA-A7D2-4547-B140-59BBD2247C00}" srcId="{D1F71463-E2C3-4548-A34D-38AE2A536C1E}" destId="{02D12979-6691-4C92-81F8-EE98B341ABF9}" srcOrd="0" destOrd="0" parTransId="{7328EAF9-658A-40C2-8C4D-F156E9337002}" sibTransId="{0FAC407E-5AC5-48D4-AFAD-1F11E706665C}"/>
    <dgm:cxn modelId="{CBCCD366-4F3B-4EE1-A2B0-9285C30F3FBF}" type="presOf" srcId="{DE0D4904-91B5-4773-8880-C1D519BCB562}" destId="{04102B4A-4FE9-4B7F-A879-F3238133133D}"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1E2064C1-D7E9-4429-816C-D6E374403E21}" srcId="{02D12979-6691-4C92-81F8-EE98B341ABF9}" destId="{991FACE5-140F-48C9-AD7A-7C250C822C7F}" srcOrd="0" destOrd="0" parTransId="{DE2C19DF-45EA-4B60-9938-4CC10D884FD9}" sibTransId="{2A65C1D8-2385-4EDF-8275-37E06BF7627A}"/>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8364BF38-F717-4DCF-A4CA-9D57C4C6D08B}" type="presOf" srcId="{D71B4D76-6D38-4F45-89A7-9A045BCB3683}" destId="{52A9EA06-9FEF-4DE7-9DC2-83B65D57FC03}" srcOrd="0" destOrd="0" presId="urn:microsoft.com/office/officeart/2005/8/layout/vList2"/>
    <dgm:cxn modelId="{417B06E8-014C-460B-B86F-DA0D8DAF7F0B}" srcId="{DE0D4904-91B5-4773-8880-C1D519BCB562}" destId="{D71B4D76-6D38-4F45-89A7-9A045BCB3683}" srcOrd="0" destOrd="0" parTransId="{0036E7AD-5AFB-42C7-8AAE-AE8015B84361}" sibTransId="{059A65DC-F520-494E-961D-82A5C8402DA9}"/>
    <dgm:cxn modelId="{BFD6578B-4F18-41F0-9888-2FFAD76FD0E9}" type="presOf" srcId="{725D7CFD-A05F-4198-B0EE-BD1F9F3E055A}" destId="{60AC448E-668E-41EF-BDEC-4520010FF2EA}"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8D1E9B44-1166-4CB4-AFCD-E9C9AAD82687}" srcId="{D1F71463-E2C3-4548-A34D-38AE2A536C1E}" destId="{A46624DA-8995-4636-831A-8A23D514FF25}" srcOrd="1" destOrd="0" parTransId="{F9802AB8-BE8E-4B90-9CE1-31E706ECC013}" sibTransId="{7D54C525-9E06-4F6C-BA80-BDDD05825B35}"/>
    <dgm:cxn modelId="{40D41202-78B2-46E8-940A-7A37A95EB61F}" type="presOf" srcId="{7B825991-3AB0-418E-AA4D-BCB3D81AF23B}" destId="{131A7ED7-3280-4AE2-8862-ED87382174A6}"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4BDF8925-A5BB-4A4F-8D7D-ACE441A75E78}" type="presOf" srcId="{D1F71463-E2C3-4548-A34D-38AE2A536C1E}" destId="{440815F6-5AB7-4803-9A36-DC8B1E13406E}" srcOrd="0" destOrd="0" presId="urn:microsoft.com/office/officeart/2005/8/layout/vList2"/>
    <dgm:cxn modelId="{4609F504-149C-4C4C-8816-153ACA6BC5D4}" srcId="{D1F71463-E2C3-4548-A34D-38AE2A536C1E}" destId="{DE0D4904-91B5-4773-8880-C1D519BCB562}" srcOrd="2" destOrd="0" parTransId="{FE789DE8-66CA-414F-8337-C1E676F7F38D}" sibTransId="{29608850-9849-4B83-BBD4-C7E8FE27C4D5}"/>
    <dgm:cxn modelId="{CD9D9B0F-A855-43A5-9DE7-6CA90144A0B1}" type="presOf" srcId="{02D12979-6691-4C92-81F8-EE98B341ABF9}" destId="{847F76D4-0478-42F7-BFC1-8139E61BFB61}" srcOrd="0" destOrd="0" presId="urn:microsoft.com/office/officeart/2005/8/layout/vList2"/>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574789" y="1728931"/>
        <a:ext cx="1409556" cy="140955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608516" y="687181"/>
        <a:ext cx="1409556" cy="140955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007053" y="330651"/>
        <a:ext cx="1409556" cy="140955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4643239" y="-2980325"/>
        <a:ext cx="644647" cy="6769227"/>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71770" y="1384"/>
        <a:ext cx="1509179" cy="805808"/>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4644718" y="-2135735"/>
        <a:ext cx="644647" cy="6772246"/>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71770" y="847483"/>
        <a:ext cx="1509148" cy="805808"/>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4644722" y="-1289609"/>
        <a:ext cx="644647" cy="6772192"/>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71770" y="1693582"/>
        <a:ext cx="1509179" cy="805808"/>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4630406" y="-429194"/>
        <a:ext cx="644647" cy="6743561"/>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71770" y="2539681"/>
        <a:ext cx="1509179" cy="805808"/>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4613903" y="433377"/>
        <a:ext cx="644647" cy="6710616"/>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71770" y="3385780"/>
        <a:ext cx="1509148" cy="805808"/>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4643239" y="1250171"/>
        <a:ext cx="644647" cy="6769227"/>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71770" y="4231880"/>
        <a:ext cx="1509179" cy="805808"/>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DE0A4C9-BB75-44A5-9EF3-C4CC114334C4}">
      <dsp:nvSpPr>
        <dsp:cNvPr id="0" name=""/>
        <dsp:cNvSpPr/>
      </dsp:nvSpPr>
      <dsp:spPr>
        <a:xfrm>
          <a:off x="0" y="0"/>
          <a:ext cx="6686522" cy="334945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832CF-205E-4CA5-9EF3-EB22438BD53B}">
      <dsp:nvSpPr>
        <dsp:cNvPr id="0" name=""/>
        <dsp:cNvSpPr/>
      </dsp:nvSpPr>
      <dsp:spPr>
        <a:xfrm>
          <a:off x="1909696" y="1825450"/>
          <a:ext cx="187569" cy="1875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CB992-DB64-4BE6-B417-FC729F5F3542}">
      <dsp:nvSpPr>
        <dsp:cNvPr id="0" name=""/>
        <dsp:cNvSpPr/>
      </dsp:nvSpPr>
      <dsp:spPr>
        <a:xfrm>
          <a:off x="2003481" y="1919235"/>
          <a:ext cx="1741714" cy="143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89" tIns="0" rIns="0" bIns="0" numCol="1" spcCol="1270" anchor="t" anchorCtr="0">
          <a:noAutofit/>
        </a:bodyPr>
        <a:lstStyle/>
        <a:p>
          <a:pPr lvl="0" algn="l" defTabSz="1022350">
            <a:lnSpc>
              <a:spcPct val="90000"/>
            </a:lnSpc>
            <a:spcBef>
              <a:spcPct val="0"/>
            </a:spcBef>
            <a:spcAft>
              <a:spcPct val="35000"/>
            </a:spcAft>
          </a:pPr>
          <a:r>
            <a:rPr lang="es-AR" sz="2300" kern="1200" dirty="0" smtClean="0"/>
            <a:t>Inicio 6/5 </a:t>
          </a:r>
          <a:endParaRPr lang="es-AR" sz="2300" kern="1200" dirty="0"/>
        </a:p>
      </dsp:txBody>
      <dsp:txXfrm>
        <a:off x="2003481" y="1919235"/>
        <a:ext cx="1741714" cy="1430215"/>
      </dsp:txXfrm>
    </dsp:sp>
    <dsp:sp modelId="{E313D5E6-9776-4F77-A29F-39665B0C4EA2}">
      <dsp:nvSpPr>
        <dsp:cNvPr id="0" name=""/>
        <dsp:cNvSpPr/>
      </dsp:nvSpPr>
      <dsp:spPr>
        <a:xfrm>
          <a:off x="3638013" y="971340"/>
          <a:ext cx="321547" cy="3215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610AF-EE64-43B7-8447-B6538948D23B}">
      <dsp:nvSpPr>
        <dsp:cNvPr id="0" name=""/>
        <dsp:cNvSpPr/>
      </dsp:nvSpPr>
      <dsp:spPr>
        <a:xfrm>
          <a:off x="3798787" y="1132114"/>
          <a:ext cx="1741714" cy="221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81" tIns="0" rIns="0" bIns="0" numCol="1" spcCol="1270" anchor="t" anchorCtr="0">
          <a:noAutofit/>
        </a:bodyPr>
        <a:lstStyle/>
        <a:p>
          <a:pPr lvl="0" algn="l" defTabSz="1022350" rtl="0">
            <a:lnSpc>
              <a:spcPct val="90000"/>
            </a:lnSpc>
            <a:spcBef>
              <a:spcPct val="0"/>
            </a:spcBef>
            <a:spcAft>
              <a:spcPct val="35000"/>
            </a:spcAft>
          </a:pPr>
          <a:r>
            <a:rPr lang="es-AR" sz="2300" kern="1200" dirty="0" smtClean="0"/>
            <a:t>Finalización 15/11</a:t>
          </a:r>
          <a:endParaRPr lang="es-AR" sz="2300" kern="1200" dirty="0"/>
        </a:p>
      </dsp:txBody>
      <dsp:txXfrm>
        <a:off x="3798787" y="1132114"/>
        <a:ext cx="1741714" cy="221733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369074" y="27"/>
        <a:ext cx="1681860" cy="1456938"/>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2054363">
        <a:off x="4973238" y="1137399"/>
        <a:ext cx="397590" cy="491716"/>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356925" y="1289123"/>
        <a:ext cx="1494250" cy="1456938"/>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6257594">
        <a:off x="5671046" y="2787634"/>
        <a:ext cx="348363" cy="491716"/>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737228" y="3344488"/>
        <a:ext cx="1686347" cy="1456938"/>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15">
        <a:off x="4105043" y="3827094"/>
        <a:ext cx="446744" cy="491716"/>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216942" y="3344477"/>
        <a:ext cx="1677372" cy="1456938"/>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4763946">
        <a:off x="2396699" y="2804427"/>
        <a:ext cx="410033" cy="491716"/>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424852" y="1293072"/>
        <a:ext cx="1440503" cy="1456938"/>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9676707">
        <a:off x="2890352" y="1158048"/>
        <a:ext cx="482140" cy="49171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16200000">
        <a:off x="762000" y="-762000"/>
        <a:ext cx="1524000" cy="3048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786347" y="1762231"/>
        <a:ext cx="1524000" cy="3048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33600" y="1523999"/>
        <a:ext cx="1828800" cy="10160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A0BF6E-9D34-4FA8-A421-503C0D82220D}">
      <dsp:nvSpPr>
        <dsp:cNvPr id="0" name=""/>
        <dsp:cNvSpPr/>
      </dsp:nvSpPr>
      <dsp:spPr>
        <a:xfrm>
          <a:off x="2137897"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s-AR" sz="4200" kern="1200" dirty="0" err="1" smtClean="0"/>
            <a:t>Postgres</a:t>
          </a:r>
          <a:r>
            <a:rPr lang="es-AR" sz="4200" kern="1200" dirty="0" smtClean="0"/>
            <a:t> 9.0</a:t>
          </a:r>
          <a:endParaRPr lang="es-AR" sz="4200" kern="1200" dirty="0"/>
        </a:p>
      </dsp:txBody>
      <dsp:txXfrm>
        <a:off x="2137897" y="1052832"/>
        <a:ext cx="3185241" cy="2958189"/>
      </dsp:txXfrm>
    </dsp:sp>
    <dsp:sp modelId="{15804F1E-05DC-4BF1-93B2-9E88E5D6A57A}">
      <dsp:nvSpPr>
        <dsp:cNvPr id="0" name=""/>
        <dsp:cNvSpPr/>
      </dsp:nvSpPr>
      <dsp:spPr>
        <a:xfrm>
          <a:off x="2691058"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ES_tradnl" sz="1050" b="1" kern="1200" dirty="0" smtClean="0"/>
            <a:t>Rendimiento Optimo: </a:t>
          </a:r>
          <a:r>
            <a:rPr lang="es-ES_tradnl" sz="1050" kern="1200" dirty="0" smtClean="0"/>
            <a:t>provee un gran número de configuraciones para asegurar un uso óptimo de los recursos. </a:t>
          </a:r>
          <a:endParaRPr lang="es-AR" sz="1050" kern="1200" dirty="0"/>
        </a:p>
      </dsp:txBody>
      <dsp:txXfrm>
        <a:off x="2691058" y="-75199"/>
        <a:ext cx="2082892" cy="1797497"/>
      </dsp:txXfrm>
    </dsp:sp>
    <dsp:sp modelId="{80085EAC-A5A6-4520-935F-DED4B9B2983F}">
      <dsp:nvSpPr>
        <dsp:cNvPr id="0" name=""/>
        <dsp:cNvSpPr/>
      </dsp:nvSpPr>
      <dsp:spPr>
        <a:xfrm>
          <a:off x="4796727" y="1596982"/>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4796727" y="1596982"/>
        <a:ext cx="2016113" cy="1862329"/>
      </dsp:txXfrm>
    </dsp:sp>
    <dsp:sp modelId="{49ECF418-61D8-4A28-AB4F-AC4FA1EEC145}">
      <dsp:nvSpPr>
        <dsp:cNvPr id="0" name=""/>
        <dsp:cNvSpPr/>
      </dsp:nvSpPr>
      <dsp:spPr>
        <a:xfrm>
          <a:off x="2691057"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2691057" y="3351678"/>
        <a:ext cx="2080945" cy="1842072"/>
      </dsp:txXfrm>
    </dsp:sp>
    <dsp:sp modelId="{7493B3A5-C5D0-4CB9-967F-00B4E66035AC}">
      <dsp:nvSpPr>
        <dsp:cNvPr id="0" name=""/>
        <dsp:cNvSpPr/>
      </dsp:nvSpPr>
      <dsp:spPr>
        <a:xfrm>
          <a:off x="735800" y="1553918"/>
          <a:ext cx="1913195"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b="1" kern="1200" dirty="0" smtClean="0"/>
            <a:t>Alta concurrencia: </a:t>
          </a:r>
          <a:r>
            <a:rPr lang="es-AR" sz="1100" kern="1200" dirty="0" smtClean="0"/>
            <a:t>MVCC Permite que mientras un proceso escribe en una tabla, otros accedan a la misma sin necesidad de bloqueos</a:t>
          </a:r>
          <a:endParaRPr lang="es-AR" sz="1100" kern="1200" dirty="0"/>
        </a:p>
      </dsp:txBody>
      <dsp:txXfrm>
        <a:off x="735800" y="1553918"/>
        <a:ext cx="1913195" cy="190536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D9FF8F-C70B-4698-AE06-539756802D6A}">
      <dsp:nvSpPr>
        <dsp:cNvPr id="0" name=""/>
        <dsp:cNvSpPr/>
      </dsp:nvSpPr>
      <dsp:spPr>
        <a:xfrm>
          <a:off x="2541546" y="1141829"/>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541546" y="1141829"/>
        <a:ext cx="2835877" cy="2835877"/>
      </dsp:txXfrm>
    </dsp:sp>
    <dsp:sp modelId="{9B162FFD-3715-422D-9AC3-99C257E845EA}">
      <dsp:nvSpPr>
        <dsp:cNvPr id="0" name=""/>
        <dsp:cNvSpPr/>
      </dsp:nvSpPr>
      <dsp:spPr>
        <a:xfrm>
          <a:off x="3098259" y="94340"/>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098259" y="94340"/>
        <a:ext cx="1726283" cy="1633862"/>
      </dsp:txXfrm>
    </dsp:sp>
    <dsp:sp modelId="{65663CA8-9B8B-40F9-A366-664910A555F8}">
      <dsp:nvSpPr>
        <dsp:cNvPr id="0" name=""/>
        <dsp:cNvSpPr/>
      </dsp:nvSpPr>
      <dsp:spPr>
        <a:xfrm>
          <a:off x="5051396" y="1580391"/>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Calidad</a:t>
          </a:r>
          <a:r>
            <a:rPr lang="es-AR" sz="1200" kern="1200" dirty="0" smtClean="0"/>
            <a:t>: altos estándares de calidad. Se lo considera uno de los sistemas operativos más seguros y estables.</a:t>
          </a:r>
          <a:endParaRPr lang="es-AR" sz="1200" kern="1200" dirty="0"/>
        </a:p>
      </dsp:txBody>
      <dsp:txXfrm>
        <a:off x="5051396" y="1580391"/>
        <a:ext cx="2077393" cy="1958754"/>
      </dsp:txXfrm>
    </dsp:sp>
    <dsp:sp modelId="{C1D6C0FC-C5CB-4EC7-A963-E25E2ED5826C}">
      <dsp:nvSpPr>
        <dsp:cNvPr id="0" name=""/>
        <dsp:cNvSpPr/>
      </dsp:nvSpPr>
      <dsp:spPr>
        <a:xfrm>
          <a:off x="3022426" y="3528393"/>
          <a:ext cx="1874118" cy="16199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Mantenimiento</a:t>
          </a:r>
          <a:r>
            <a:rPr lang="es-AR" sz="1200" kern="1200" dirty="0" smtClean="0"/>
            <a:t>: Uso de administrador de paquetes, mantenimiento sencillo y versátil.</a:t>
          </a:r>
          <a:endParaRPr lang="es-AR" sz="1200" kern="1200" dirty="0"/>
        </a:p>
      </dsp:txBody>
      <dsp:txXfrm>
        <a:off x="3022426" y="3528393"/>
        <a:ext cx="1874118" cy="1619924"/>
      </dsp:txXfrm>
    </dsp:sp>
    <dsp:sp modelId="{E07B6F6F-38F0-4906-ABFE-13A911E166CA}">
      <dsp:nvSpPr>
        <dsp:cNvPr id="0" name=""/>
        <dsp:cNvSpPr/>
      </dsp:nvSpPr>
      <dsp:spPr>
        <a:xfrm>
          <a:off x="720086" y="1580391"/>
          <a:ext cx="2138762"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Ciclo de </a:t>
          </a:r>
          <a:r>
            <a:rPr lang="es-AR" sz="1200" u="sng" kern="1200" dirty="0" err="1" smtClean="0"/>
            <a:t>release</a:t>
          </a:r>
          <a:r>
            <a:rPr lang="es-AR" sz="1200" kern="1200" dirty="0" smtClean="0"/>
            <a:t>: asegura, según las políticas de </a:t>
          </a:r>
          <a:r>
            <a:rPr lang="es-AR" sz="1200" kern="1200" dirty="0" err="1" smtClean="0"/>
            <a:t>Debian</a:t>
          </a:r>
          <a:r>
            <a:rPr lang="es-AR" sz="1200" kern="1200" dirty="0" smtClean="0"/>
            <a:t>, que cualquier actualización será de estabilidad, rendimiento o seguridad</a:t>
          </a:r>
          <a:endParaRPr lang="es-AR" sz="1200" kern="1200" dirty="0"/>
        </a:p>
      </dsp:txBody>
      <dsp:txXfrm>
        <a:off x="720086" y="1580391"/>
        <a:ext cx="2138762" cy="1958754"/>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2349" y="930926"/>
        <a:ext cx="1162482" cy="1162482"/>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259225" y="1339572"/>
        <a:ext cx="333081" cy="34519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686700" y="930926"/>
        <a:ext cx="1162482" cy="1162482"/>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43576" y="1345819"/>
        <a:ext cx="371459" cy="332696"/>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409429" y="930926"/>
        <a:ext cx="1162482" cy="1162482"/>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666305" y="1352177"/>
        <a:ext cx="329878" cy="31998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090578" y="930926"/>
        <a:ext cx="1162482" cy="1162482"/>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347454" y="1175048"/>
        <a:ext cx="674239" cy="674239"/>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116087" y="930926"/>
        <a:ext cx="1162482" cy="116248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091840" y="434490"/>
        <a:ext cx="1783698" cy="1783698"/>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12747" y="434490"/>
        <a:ext cx="1783698" cy="1783698"/>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091840" y="2355397"/>
        <a:ext cx="1783698" cy="1783698"/>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12747" y="2355397"/>
        <a:ext cx="1783698" cy="1783698"/>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0" y="27611"/>
        <a:ext cx="8496943" cy="421200"/>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0" y="746891"/>
        <a:ext cx="8496943" cy="421200"/>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0" y="1838771"/>
        <a:ext cx="8496943" cy="421200"/>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0" y="2669831"/>
        <a:ext cx="8496943" cy="421200"/>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0" y="3389112"/>
        <a:ext cx="8496943" cy="421200"/>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0" y="4108392"/>
        <a:ext cx="8496943" cy="421200"/>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0" y="91906"/>
        <a:ext cx="8424935" cy="538200"/>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0" y="1165718"/>
        <a:ext cx="8424935" cy="538200"/>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0" y="2239531"/>
        <a:ext cx="8424935" cy="538200"/>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0" y="3801346"/>
        <a:ext cx="8424935" cy="538200"/>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‹Nº›</a:t>
            </a:fld>
            <a:endParaRPr lang="en-US"/>
          </a:p>
        </p:txBody>
      </p:sp>
    </p:spTree>
    <p:extLst>
      <p:ext uri="{BB962C8B-B14F-4D97-AF65-F5344CB8AC3E}">
        <p14:creationId xmlns:p14="http://schemas.microsoft.com/office/powerpoint/2010/main" xmlns=""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9/28/2010</a:t>
            </a:fld>
            <a:endParaRPr lang="es-AR" dirty="0"/>
          </a:p>
        </p:txBody>
      </p:sp>
    </p:spTree>
    <p:extLst>
      <p:ext uri="{BB962C8B-B14F-4D97-AF65-F5344CB8AC3E}">
        <p14:creationId xmlns:p14="http://schemas.microsoft.com/office/powerpoint/2010/main" xmlns=""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xmlns=""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xmlns=""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‹Nº›</a:t>
            </a:fld>
            <a:endParaRPr lang="es-AR"/>
          </a:p>
        </p:txBody>
      </p:sp>
    </p:spTree>
    <p:extLst>
      <p:ext uri="{BB962C8B-B14F-4D97-AF65-F5344CB8AC3E}">
        <p14:creationId xmlns:p14="http://schemas.microsoft.com/office/powerpoint/2010/main" xmlns=""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‹Nº›</a:t>
            </a:fld>
            <a:endParaRPr lang="es-AR"/>
          </a:p>
        </p:txBody>
      </p:sp>
    </p:spTree>
    <p:extLst>
      <p:ext uri="{BB962C8B-B14F-4D97-AF65-F5344CB8AC3E}">
        <p14:creationId xmlns:p14="http://schemas.microsoft.com/office/powerpoint/2010/main" xmlns=""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‹Nº›</a:t>
            </a:fld>
            <a:endParaRPr lang="es-AR"/>
          </a:p>
        </p:txBody>
      </p:sp>
    </p:spTree>
    <p:extLst>
      <p:ext uri="{BB962C8B-B14F-4D97-AF65-F5344CB8AC3E}">
        <p14:creationId xmlns:p14="http://schemas.microsoft.com/office/powerpoint/2010/main" xmlns=""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‹Nº›</a:t>
            </a:fld>
            <a:endParaRPr lang="es-AR"/>
          </a:p>
        </p:txBody>
      </p:sp>
    </p:spTree>
    <p:extLst>
      <p:ext uri="{BB962C8B-B14F-4D97-AF65-F5344CB8AC3E}">
        <p14:creationId xmlns:p14="http://schemas.microsoft.com/office/powerpoint/2010/main" xmlns=""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‹Nº›</a:t>
            </a:fld>
            <a:endParaRPr lang="es-AR"/>
          </a:p>
        </p:txBody>
      </p:sp>
    </p:spTree>
    <p:extLst>
      <p:ext uri="{BB962C8B-B14F-4D97-AF65-F5344CB8AC3E}">
        <p14:creationId xmlns:p14="http://schemas.microsoft.com/office/powerpoint/2010/main" xmlns=""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‹Nº›</a:t>
            </a:fld>
            <a:endParaRPr lang="es-AR"/>
          </a:p>
        </p:txBody>
      </p:sp>
    </p:spTree>
    <p:extLst>
      <p:ext uri="{BB962C8B-B14F-4D97-AF65-F5344CB8AC3E}">
        <p14:creationId xmlns:p14="http://schemas.microsoft.com/office/powerpoint/2010/main" xmlns=""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‹Nº›</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xmlns=""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xmlns=""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31750634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5400600"/>
          </a:xfrm>
        </p:spPr>
        <p:txBody>
          <a:bodyPr/>
          <a:lstStyle/>
          <a:p>
            <a:r>
              <a:rPr lang="es-AR" sz="1600" dirty="0" smtClean="0"/>
              <a:t>La </a:t>
            </a:r>
            <a:r>
              <a:rPr lang="es-AR" sz="1600" dirty="0"/>
              <a:t>integración será a 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a:t>source</a:t>
            </a:r>
            <a:r>
              <a:rPr lang="es-AR" sz="1600" dirty="0"/>
              <a:t> ( “</a:t>
            </a:r>
            <a:r>
              <a:rPr lang="es-AR" sz="1600" dirty="0" err="1"/>
              <a:t>ComfyJ</a:t>
            </a:r>
            <a:r>
              <a:rPr lang="es-AR" sz="1600" dirty="0"/>
              <a:t>” por ejemplo ) para poder utilizar los controles </a:t>
            </a:r>
            <a:r>
              <a:rPr lang="es-AR" sz="1600" dirty="0" err="1"/>
              <a:t>Activex</a:t>
            </a:r>
            <a:r>
              <a:rPr lang="es-AR" sz="1600" dirty="0"/>
              <a:t> desde la aplicación STARS (Java).</a:t>
            </a:r>
          </a:p>
          <a:p>
            <a:r>
              <a:rPr lang="es-AR" sz="1600" dirty="0"/>
              <a:t>Con </a:t>
            </a:r>
            <a:r>
              <a:rPr lang="es-AR" sz="1600" dirty="0" smtClean="0"/>
              <a:t>esta </a:t>
            </a:r>
            <a:r>
              <a:rPr lang="es-AR" sz="1600" dirty="0"/>
              <a:t>integración el </a:t>
            </a:r>
            <a:r>
              <a:rPr lang="es-AR" sz="1600" dirty="0" err="1"/>
              <a:t>tratamineto</a:t>
            </a:r>
            <a:r>
              <a:rPr lang="es-AR" sz="1600" dirty="0"/>
              <a:t> 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El sistema STARS recibirá el evento de la llamada entrante a través de la API propuesta por </a:t>
            </a:r>
            <a:r>
              <a:rPr lang="es-AR" sz="1600" dirty="0" err="1"/>
              <a:t>Presence</a:t>
            </a:r>
            <a:r>
              <a:rPr lang="es-AR" sz="1600" dirty="0"/>
              <a:t>.</a:t>
            </a:r>
          </a:p>
          <a:p>
            <a:pPr marL="0" indent="0">
              <a:buNone/>
            </a:pPr>
            <a:endParaRPr lang="es-AR" sz="1600" dirty="0" smtClean="0"/>
          </a:p>
          <a:p>
            <a:r>
              <a:rPr lang="es-AR" sz="1600" dirty="0" smtClean="0"/>
              <a:t>Ventajas </a:t>
            </a:r>
            <a:r>
              <a:rPr lang="es-AR" sz="1600" dirty="0"/>
              <a:t>de esta integración:</a:t>
            </a:r>
          </a:p>
          <a:p>
            <a:pPr lvl="1"/>
            <a:r>
              <a:rPr lang="es-AR" sz="1600" dirty="0"/>
              <a:t>Mínimo impacto en la adaptación de la aplicación STARS para su integración con </a:t>
            </a:r>
            <a:r>
              <a:rPr lang="es-AR" sz="1600" dirty="0" err="1"/>
              <a:t>Presence</a:t>
            </a:r>
            <a:r>
              <a:rPr lang="es-AR" sz="1600" dirty="0"/>
              <a:t> CRM </a:t>
            </a:r>
            <a:r>
              <a:rPr lang="es-AR" sz="1600" dirty="0" err="1"/>
              <a:t>Optimizer</a:t>
            </a:r>
            <a:r>
              <a:rPr lang="es-AR" sz="1600" dirty="0"/>
              <a:t>.</a:t>
            </a:r>
          </a:p>
          <a:p>
            <a:pPr lvl="1"/>
            <a:r>
              <a:rPr lang="es-AR" sz="1600" dirty="0"/>
              <a:t>No es necesaria la integración CTI en la aplicación STARS.</a:t>
            </a:r>
          </a:p>
          <a:p>
            <a:pPr lvl="1"/>
            <a:r>
              <a:rPr lang="es-AR" sz="1600" dirty="0"/>
              <a:t>Únicamente se deben programar los eventos del ActiveX necesarios para realizar el </a:t>
            </a:r>
            <a:r>
              <a:rPr lang="es-AR" sz="1600" dirty="0" err="1"/>
              <a:t>screen</a:t>
            </a:r>
            <a:r>
              <a:rPr lang="es-AR" sz="1600" dirty="0"/>
              <a:t> </a:t>
            </a:r>
            <a:r>
              <a:rPr lang="es-AR" sz="1600" dirty="0" err="1"/>
              <a:t>popup</a:t>
            </a:r>
            <a:r>
              <a:rPr lang="es-AR" sz="1600" dirty="0"/>
              <a:t>.</a:t>
            </a:r>
          </a:p>
          <a:p>
            <a:pPr lvl="1"/>
            <a:r>
              <a:rPr lang="es-AR" sz="1600" dirty="0"/>
              <a:t>Permite realizar una integración rápida y sencilla.</a:t>
            </a:r>
          </a:p>
          <a:p>
            <a:pPr lvl="1"/>
            <a:r>
              <a:rPr lang="es-AR" sz="1600" dirty="0"/>
              <a:t>Permite mejor detección y corrección de problemas. </a:t>
            </a:r>
            <a:endParaRPr lang="es-AR" sz="1600" dirty="0" smtClean="0"/>
          </a:p>
          <a:p>
            <a:pPr lvl="1"/>
            <a:r>
              <a:rPr lang="es-AR" sz="1600" dirty="0" smtClean="0"/>
              <a:t>Disponibilidad </a:t>
            </a:r>
            <a:r>
              <a:rPr lang="es-AR" sz="1600" dirty="0"/>
              <a:t>de la funcionalidad estándar incorporada en la barra de </a:t>
            </a:r>
            <a:r>
              <a:rPr lang="es-AR" sz="1600" dirty="0" err="1"/>
              <a:t>Presence</a:t>
            </a:r>
            <a:r>
              <a:rPr lang="es-AR" sz="1600" dirty="0"/>
              <a:t> </a:t>
            </a:r>
            <a:r>
              <a:rPr lang="es-AR" sz="1600" dirty="0" err="1"/>
              <a:t>Agent</a:t>
            </a:r>
            <a:r>
              <a:rPr lang="es-AR" sz="1600" dirty="0"/>
              <a:t>, como puede ser: consulta de histórico de llamada del cliente, </a:t>
            </a:r>
            <a:r>
              <a:rPr lang="es-AR" sz="1600" dirty="0" err="1"/>
              <a:t>softphone</a:t>
            </a:r>
            <a:r>
              <a:rPr lang="es-AR" sz="1600" dirty="0"/>
              <a:t>, agendas de teléfonos, comunicados internos, etc</a:t>
            </a:r>
            <a:r>
              <a:rPr lang="es-AR" sz="1600" dirty="0" smtClean="0"/>
              <a:t>.</a:t>
            </a:r>
            <a:endParaRPr lang="es-AR" sz="1600" dirty="0"/>
          </a:p>
        </p:txBody>
      </p:sp>
    </p:spTree>
    <p:extLst>
      <p:ext uri="{BB962C8B-B14F-4D97-AF65-F5344CB8AC3E}">
        <p14:creationId xmlns:p14="http://schemas.microsoft.com/office/powerpoint/2010/main" xmlns=""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xmlns=""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servidores.</a:t>
            </a:r>
          </a:p>
          <a:p>
            <a:endParaRPr lang="es-AR" dirty="0"/>
          </a:p>
          <a:p>
            <a:r>
              <a:rPr lang="es-AR" dirty="0" smtClean="0"/>
              <a:t>El sistema será configurado mediante </a:t>
            </a:r>
            <a:r>
              <a:rPr lang="es-AR" dirty="0" err="1" smtClean="0"/>
              <a:t>Herthbeat</a:t>
            </a:r>
            <a:r>
              <a:rPr lang="es-AR" dirty="0" smtClean="0"/>
              <a:t> como infraestructura de </a:t>
            </a:r>
            <a:r>
              <a:rPr lang="es-AR" dirty="0" err="1" smtClean="0"/>
              <a:t>cluster</a:t>
            </a:r>
            <a:r>
              <a:rPr lang="es-AR" dirty="0" smtClean="0"/>
              <a:t> y </a:t>
            </a:r>
            <a:r>
              <a:rPr lang="es-AR" dirty="0" err="1" smtClean="0"/>
              <a:t>Pacemaker</a:t>
            </a:r>
            <a:r>
              <a:rPr lang="es-AR" dirty="0" smtClean="0"/>
              <a:t> 2.0.0 como CRM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 en forma </a:t>
            </a:r>
            <a:r>
              <a:rPr lang="es-AR" dirty="0" err="1" smtClean="0"/>
              <a:t>automatica</a:t>
            </a:r>
            <a:endParaRPr lang="es-AR"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15816" y="3372196"/>
            <a:ext cx="2962275" cy="250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35104" t="18167" r="47292" b="59500"/>
          <a:stretch/>
        </p:blipFill>
        <p:spPr bwMode="auto">
          <a:xfrm>
            <a:off x="5076056" y="3501008"/>
            <a:ext cx="2808312" cy="22267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2996952"/>
            <a:ext cx="3655887" cy="30961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a:t>
            </a:r>
            <a:r>
              <a:rPr lang="es-AR" dirty="0" err="1" smtClean="0"/>
              <a:t>servira</a:t>
            </a:r>
            <a:r>
              <a:rPr lang="es-AR" dirty="0" smtClean="0"/>
              <a:t> como Plan B en caso de falla de los principales. Estos deberán ser intercambiados manualmente.</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xmlns=""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xmlns=""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xmlns=""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xmlns=""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xmlns=""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xmlns=""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xmlns=""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xmlns=""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2165997022"/>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1</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2</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3</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4</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5</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6</a:t>
                      </a:r>
                      <a:endParaRPr lang="es-AR" sz="1400" b="1" i="0" u="none" strike="noStrike" dirty="0">
                        <a:solidFill>
                          <a:srgbClr val="FFFFFF"/>
                        </a:solidFill>
                        <a:effectLst/>
                        <a:latin typeface="Arial"/>
                      </a:endParaRPr>
                    </a:p>
                  </a:txBody>
                  <a:tcPr marL="5806" marR="5806" marT="5806" marB="0" anchor="b"/>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7</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8</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8</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r>
            </a:tbl>
          </a:graphicData>
        </a:graphic>
      </p:graphicFrame>
    </p:spTree>
    <p:extLst>
      <p:ext uri="{BB962C8B-B14F-4D97-AF65-F5344CB8AC3E}">
        <p14:creationId xmlns:p14="http://schemas.microsoft.com/office/powerpoint/2010/main" xmlns=""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xmlns=""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xmlns=""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xmlns="" val="2632529888"/>
              </p:ext>
            </p:extLst>
          </p:nvPr>
        </p:nvGraphicFramePr>
        <p:xfrm>
          <a:off x="971600" y="2132856"/>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3980702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xmlns="" val="33260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$ 4.900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8</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$ 32.000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$ 4.000</a:t>
                      </a:r>
                      <a:endParaRPr lang="en-US" sz="120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$ 79.200</a:t>
                      </a:r>
                      <a:endParaRPr lang="en-US" sz="120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010355998"/>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err="1">
                          <a:effectLst/>
                        </a:rPr>
                        <a:t>Start</a:t>
                      </a:r>
                      <a:r>
                        <a:rPr lang="es-AR" sz="1100" dirty="0">
                          <a:effectLst/>
                        </a:rPr>
                        <a:t>-up</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1</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2</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3</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4</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5</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6</a:t>
                      </a:r>
                      <a:endParaRPr lang="en-US" sz="1100" dirty="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37.408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71.698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77.932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77.932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54.033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54.033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$ 79.200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51.000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$ 1.000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$ 1.000</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$ 1.000</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$ 1.000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$ 1.000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$ 1.000</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12.000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792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1.302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1.302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1.302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1.302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1.302 </a:t>
                      </a:r>
                      <a:endParaRPr lang="en-US" sz="1100" dirty="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30.846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30.683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30.515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30.344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30.169 </a:t>
                      </a:r>
                      <a:endParaRPr lang="en-US" sz="1100" dirty="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79.200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52.700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169.346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124.417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124.249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100.179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100.004 </a:t>
                      </a:r>
                      <a:endParaRPr lang="en-US" sz="11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xmlns=""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xmlns=""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xmlns=""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45389793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800" b="1" dirty="0">
                          <a:solidFill>
                            <a:schemeClr val="tx1"/>
                          </a:solidFill>
                          <a:effectLst/>
                        </a:rPr>
                        <a:t>$ 67.886,14</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$67886,14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340768"/>
            <a:ext cx="8370936"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 ,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xmlns=""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xmlns=""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xmlns=""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xmlns=""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363993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6" name="Diagram 5"/>
          <p:cNvGraphicFramePr/>
          <p:nvPr>
            <p:extLst>
              <p:ext uri="{D42A27DB-BD31-4B8C-83A1-F6EECF244321}">
                <p14:modId xmlns:p14="http://schemas.microsoft.com/office/powerpoint/2010/main" xmlns="" val="152693551"/>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11560" y="1196753"/>
            <a:ext cx="8208911"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smtClean="0"/>
              <a:t> </a:t>
            </a:r>
            <a:r>
              <a:rPr lang="es-AR" smtClean="0"/>
              <a:t>9.0</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2091" y="2564904"/>
            <a:ext cx="8338381" cy="338437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1106</TotalTime>
  <Words>2459</Words>
  <Application>Microsoft Office PowerPoint</Application>
  <PresentationFormat>Presentación en pantalla (4:3)</PresentationFormat>
  <Paragraphs>732</Paragraphs>
  <Slides>36</Slides>
  <Notes>1</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Template Basico</vt:lpstr>
      <vt:lpstr>Diapositiva 1</vt:lpstr>
      <vt:lpstr>Diapositiva 2</vt:lpstr>
      <vt:lpstr>Arquitectura General</vt:lpstr>
      <vt:lpstr>Diapositiva 4</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Martín</cp:lastModifiedBy>
  <cp:revision>219</cp:revision>
  <dcterms:created xsi:type="dcterms:W3CDTF">2010-02-15T20:34:02Z</dcterms:created>
  <dcterms:modified xsi:type="dcterms:W3CDTF">2010-09-28T14:14:44Z</dcterms:modified>
</cp:coreProperties>
</file>