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08" y="-73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D6B89CAB-2BDA-4074-929F-011A4ECAF5F4}" type="presOf" srcId="{D29FBE09-F6EF-46E6-91E9-F8DB00DB524B}" destId="{D73827A1-9A9F-44B9-96B5-F9A24A2810B1}"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86C47F84-29FA-478D-9D66-0B1B515692B3}" type="presOf" srcId="{4CF860CF-62F0-4904-8988-024BD079E2CE}" destId="{5431E214-C100-4F39-A3CA-FAFF97EFDFBE}" srcOrd="0" destOrd="0" presId="urn:microsoft.com/office/officeart/2005/8/layout/matrix1"/>
    <dgm:cxn modelId="{D6BE811F-51CA-4F35-A0B3-A6B5B3DE632C}" type="presOf" srcId="{871D986E-3C29-4B61-B7D4-ECFCA67958E7}" destId="{8EC79565-91A0-44CD-B447-24D928CA00D3}"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7FF6DFD1-5BE8-4298-8BD6-DC2FE78DF34D}" type="presOf" srcId="{81492AE2-061D-438F-B630-415029DC50AF}" destId="{4E6A99B7-32FF-4688-9293-47DA9D66C660}" srcOrd="1" destOrd="0" presId="urn:microsoft.com/office/officeart/2005/8/layout/matrix1"/>
    <dgm:cxn modelId="{DD58663D-8ADF-4990-B204-FE9AF39E1D97}" type="presOf" srcId="{871D986E-3C29-4B61-B7D4-ECFCA67958E7}" destId="{513D9B7F-5898-4676-958F-160AC3B33CFD}" srcOrd="0" destOrd="0" presId="urn:microsoft.com/office/officeart/2005/8/layout/matrix1"/>
    <dgm:cxn modelId="{CD34A7A7-4F4F-47A2-9ADF-C8B0AEB6655B}" srcId="{5C31E429-9884-4F2D-96E2-9D89CACC64ED}" destId="{DA51F88D-CB28-4B5C-AFAA-181C2436F7C9}" srcOrd="0" destOrd="0" parTransId="{CCBE290E-3F06-492A-9717-9320E6B3AF31}" sibTransId="{63B3B115-DB94-4028-935D-539972B83611}"/>
    <dgm:cxn modelId="{484A2053-46C0-422F-8264-45DBBA4C6159}" srcId="{5C31E429-9884-4F2D-96E2-9D89CACC64ED}" destId="{871D986E-3C29-4B61-B7D4-ECFCA67958E7}" srcOrd="3" destOrd="0" parTransId="{CD632DA7-346C-4948-BB89-B25013FA429F}" sibTransId="{9840F95E-CB1B-442C-9E5D-527EC8DDEBE0}"/>
    <dgm:cxn modelId="{A2E847FA-75FF-437B-BE4C-777F023D2CD9}" srcId="{5C31E429-9884-4F2D-96E2-9D89CACC64ED}" destId="{81492AE2-061D-438F-B630-415029DC50AF}" srcOrd="1" destOrd="0" parTransId="{ADB2FFAA-7B5E-42C0-9AE1-7A38E65C59D3}" sibTransId="{116017C1-03B7-479A-98D7-FD2B3FA3544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dgm:spPr/>
      <dgm:t>
        <a:bodyPr/>
        <a:lstStyle/>
        <a:p>
          <a:r>
            <a:rPr lang="es-AR" dirty="0" err="1" smtClean="0"/>
            <a:t>Postgres</a:t>
          </a:r>
          <a:r>
            <a:rPr lang="es-AR" dirty="0" smtClean="0"/>
            <a:t> 9.0</a:t>
          </a:r>
          <a:endParaRPr lang="es-AR"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DC873DB5-63B0-4351-BDA2-899F92A611E6}" type="presOf" srcId="{FD748D79-3F2F-400A-955C-A352D7B9CD4F}" destId="{63D9FF8F-C70B-4698-AE06-539756802D6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8DDB1EF2-1574-42C1-AF0E-324D79A1F114}" type="presOf" srcId="{9C88894B-51E4-4B8C-83F6-DB23D6C0FB31}" destId="{65663CA8-9B8B-40F9-A366-664910A555F8}"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68DCFC89-CDC7-4E4E-8289-9194F0F32062}" type="presOf" srcId="{C97B72CB-3133-4D01-874E-F4B7C367654C}" destId="{C1D6C0FC-C5CB-4EC7-A963-E25E2ED5826C}"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1C1D0239-075B-4D43-8754-57DC812E77FF}" srcId="{FD748D79-3F2F-400A-955C-A352D7B9CD4F}" destId="{C97B72CB-3133-4D01-874E-F4B7C367654C}" srcOrd="2" destOrd="0" parTransId="{75A2F13E-07DA-4851-9D85-CF5117E8B9E6}" sibTransId="{15E32A39-4A36-442E-8820-00561CA56C3B}"/>
    <dgm:cxn modelId="{F06A5EA8-798B-43A2-B919-CEF4D9AB41B4}" type="presOf" srcId="{F2FB3226-411D-4405-8611-B39D2AB5A187}" destId="{E07B6F6F-38F0-4906-ABFE-13A911E166CA}"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F0113ED-CA5F-4EBB-9DA0-8A45A4395F27}" type="presOf" srcId="{49F12827-628A-42D8-BFBE-BAB5AF935B5E}" destId="{6B5A8189-5D9D-4514-88F4-9023B2E223DA}"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399B9F22-F364-499B-B70F-7B888CBAB3FC}" type="presOf" srcId="{6EEF4B9E-9EE9-4E93-936C-382F3D32E36B}" destId="{B62203EA-9CA9-4DCB-BD94-22DB43F1F9DF}" srcOrd="0" destOrd="0" presId="urn:microsoft.com/office/officeart/2005/8/layout/vList2"/>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s-AR" sz="4200" kern="1200" dirty="0" err="1" smtClean="0"/>
            <a:t>Postgres</a:t>
          </a:r>
          <a:r>
            <a:rPr lang="es-AR" sz="4200" kern="1200" dirty="0" smtClean="0"/>
            <a:t> 9.0</a:t>
          </a:r>
          <a:endParaRPr lang="es-AR" sz="42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9/28/2010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a:t>
            </a:r>
            <a:r>
              <a:rPr lang="es-AR" dirty="0" smtClean="0"/>
              <a:t>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Estos deberán ser intercambiados manualmente.</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endParaRPr kumimoji="0" lang="es-AR" sz="1600" b="1"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340768"/>
            <a:ext cx="837093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 ,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52693551"/>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smtClean="0"/>
              <a:t> 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1124</TotalTime>
  <Words>2455</Words>
  <Application>Microsoft Office PowerPoint</Application>
  <PresentationFormat>On-screen Show (4:3)</PresentationFormat>
  <Paragraphs>727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rmelendez</cp:lastModifiedBy>
  <cp:revision>223</cp:revision>
  <dcterms:created xsi:type="dcterms:W3CDTF">2010-02-15T20:34:02Z</dcterms:created>
  <dcterms:modified xsi:type="dcterms:W3CDTF">2010-09-28T15:04:19Z</dcterms:modified>
</cp:coreProperties>
</file>