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84" r:id="rId4"/>
    <p:sldId id="290" r:id="rId5"/>
    <p:sldId id="272" r:id="rId6"/>
    <p:sldId id="273" r:id="rId7"/>
    <p:sldId id="293" r:id="rId8"/>
    <p:sldId id="274" r:id="rId9"/>
    <p:sldId id="276" r:id="rId10"/>
    <p:sldId id="275" r:id="rId11"/>
    <p:sldId id="286" r:id="rId12"/>
    <p:sldId id="277" r:id="rId13"/>
    <p:sldId id="292" r:id="rId14"/>
    <p:sldId id="287" r:id="rId15"/>
    <p:sldId id="261" r:id="rId16"/>
    <p:sldId id="262" r:id="rId17"/>
    <p:sldId id="263" r:id="rId18"/>
    <p:sldId id="264" r:id="rId19"/>
    <p:sldId id="265" r:id="rId20"/>
    <p:sldId id="266" r:id="rId21"/>
    <p:sldId id="267" r:id="rId22"/>
    <p:sldId id="268" r:id="rId23"/>
    <p:sldId id="269" r:id="rId24"/>
    <p:sldId id="270" r:id="rId25"/>
    <p:sldId id="271" r:id="rId26"/>
    <p:sldId id="278" r:id="rId27"/>
    <p:sldId id="279" r:id="rId28"/>
    <p:sldId id="288" r:id="rId29"/>
    <p:sldId id="289" r:id="rId30"/>
    <p:sldId id="294" r:id="rId31"/>
    <p:sldId id="295" r:id="rId32"/>
    <p:sldId id="280" r:id="rId33"/>
    <p:sldId id="281" r:id="rId34"/>
    <p:sldId id="283" r:id="rId35"/>
    <p:sldId id="291" r:id="rId36"/>
    <p:sldId id="282"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HelveticaNeueLT Std"/>
        <a:ea typeface="+mn-ea"/>
        <a:cs typeface="Arial" pitchFamily="34" charset="0"/>
      </a:defRPr>
    </a:lvl1pPr>
    <a:lvl2pPr marL="457200" algn="l" rtl="0" fontAlgn="base">
      <a:spcBef>
        <a:spcPct val="0"/>
      </a:spcBef>
      <a:spcAft>
        <a:spcPct val="0"/>
      </a:spcAft>
      <a:defRPr kern="1200">
        <a:solidFill>
          <a:schemeClr val="tx1"/>
        </a:solidFill>
        <a:latin typeface="HelveticaNeueLT Std"/>
        <a:ea typeface="+mn-ea"/>
        <a:cs typeface="Arial" pitchFamily="34" charset="0"/>
      </a:defRPr>
    </a:lvl2pPr>
    <a:lvl3pPr marL="914400" algn="l" rtl="0" fontAlgn="base">
      <a:spcBef>
        <a:spcPct val="0"/>
      </a:spcBef>
      <a:spcAft>
        <a:spcPct val="0"/>
      </a:spcAft>
      <a:defRPr kern="1200">
        <a:solidFill>
          <a:schemeClr val="tx1"/>
        </a:solidFill>
        <a:latin typeface="HelveticaNeueLT Std"/>
        <a:ea typeface="+mn-ea"/>
        <a:cs typeface="Arial" pitchFamily="34" charset="0"/>
      </a:defRPr>
    </a:lvl3pPr>
    <a:lvl4pPr marL="1371600" algn="l" rtl="0" fontAlgn="base">
      <a:spcBef>
        <a:spcPct val="0"/>
      </a:spcBef>
      <a:spcAft>
        <a:spcPct val="0"/>
      </a:spcAft>
      <a:defRPr kern="1200">
        <a:solidFill>
          <a:schemeClr val="tx1"/>
        </a:solidFill>
        <a:latin typeface="HelveticaNeueLT Std"/>
        <a:ea typeface="+mn-ea"/>
        <a:cs typeface="Arial" pitchFamily="34" charset="0"/>
      </a:defRPr>
    </a:lvl4pPr>
    <a:lvl5pPr marL="1828800" algn="l" rtl="0" fontAlgn="base">
      <a:spcBef>
        <a:spcPct val="0"/>
      </a:spcBef>
      <a:spcAft>
        <a:spcPct val="0"/>
      </a:spcAft>
      <a:defRPr kern="1200">
        <a:solidFill>
          <a:schemeClr val="tx1"/>
        </a:solidFill>
        <a:latin typeface="HelveticaNeueLT Std"/>
        <a:ea typeface="+mn-ea"/>
        <a:cs typeface="Arial" pitchFamily="34" charset="0"/>
      </a:defRPr>
    </a:lvl5pPr>
    <a:lvl6pPr marL="2286000" algn="l" defTabSz="914400" rtl="0" eaLnBrk="1" latinLnBrk="0" hangingPunct="1">
      <a:defRPr kern="1200">
        <a:solidFill>
          <a:schemeClr val="tx1"/>
        </a:solidFill>
        <a:latin typeface="HelveticaNeueLT Std"/>
        <a:ea typeface="+mn-ea"/>
        <a:cs typeface="Arial" pitchFamily="34" charset="0"/>
      </a:defRPr>
    </a:lvl6pPr>
    <a:lvl7pPr marL="2743200" algn="l" defTabSz="914400" rtl="0" eaLnBrk="1" latinLnBrk="0" hangingPunct="1">
      <a:defRPr kern="1200">
        <a:solidFill>
          <a:schemeClr val="tx1"/>
        </a:solidFill>
        <a:latin typeface="HelveticaNeueLT Std"/>
        <a:ea typeface="+mn-ea"/>
        <a:cs typeface="Arial" pitchFamily="34" charset="0"/>
      </a:defRPr>
    </a:lvl7pPr>
    <a:lvl8pPr marL="3200400" algn="l" defTabSz="914400" rtl="0" eaLnBrk="1" latinLnBrk="0" hangingPunct="1">
      <a:defRPr kern="1200">
        <a:solidFill>
          <a:schemeClr val="tx1"/>
        </a:solidFill>
        <a:latin typeface="HelveticaNeueLT Std"/>
        <a:ea typeface="+mn-ea"/>
        <a:cs typeface="Arial" pitchFamily="34" charset="0"/>
      </a:defRPr>
    </a:lvl8pPr>
    <a:lvl9pPr marL="3657600" algn="l" defTabSz="914400" rtl="0" eaLnBrk="1" latinLnBrk="0" hangingPunct="1">
      <a:defRPr kern="1200">
        <a:solidFill>
          <a:schemeClr val="tx1"/>
        </a:solidFill>
        <a:latin typeface="HelveticaNeueLT Std"/>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drigo Meléndez"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008" y="-73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66" d="100"/>
          <a:sy n="66" d="100"/>
        </p:scale>
        <p:origin x="-204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2-18T11:18:25.971"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0189D-A6BE-4AD5-8B46-21BA52E1815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s-AR"/>
        </a:p>
      </dgm:t>
    </dgm:pt>
    <dgm:pt modelId="{7E1C23DB-9934-4A91-835F-E8FC5C871BB1}">
      <dgm:prSet/>
      <dgm:spPr/>
      <dgm:t>
        <a:bodyPr/>
        <a:lstStyle/>
        <a:p>
          <a:pPr rtl="0"/>
          <a:r>
            <a:rPr lang="es-ES_tradnl" u="sng" dirty="0" smtClean="0"/>
            <a:t>Cliente Desktop</a:t>
          </a:r>
          <a:r>
            <a:rPr lang="es-ES_tradnl" dirty="0" smtClean="0"/>
            <a:t> </a:t>
          </a:r>
          <a:endParaRPr lang="es-AR" dirty="0"/>
        </a:p>
      </dgm:t>
    </dgm:pt>
    <dgm:pt modelId="{8DB05654-7979-4B3E-B1D4-300B5E2E267A}" type="parTrans" cxnId="{203B300A-3121-4092-B27F-9FCAA2945E93}">
      <dgm:prSet/>
      <dgm:spPr/>
      <dgm:t>
        <a:bodyPr/>
        <a:lstStyle/>
        <a:p>
          <a:endParaRPr lang="es-AR"/>
        </a:p>
      </dgm:t>
    </dgm:pt>
    <dgm:pt modelId="{CCA77AA1-E36D-42AE-A40E-889B119F3E56}" type="sibTrans" cxnId="{203B300A-3121-4092-B27F-9FCAA2945E93}">
      <dgm:prSet/>
      <dgm:spPr/>
      <dgm:t>
        <a:bodyPr/>
        <a:lstStyle/>
        <a:p>
          <a:endParaRPr lang="es-AR"/>
        </a:p>
      </dgm:t>
    </dgm:pt>
    <dgm:pt modelId="{E3BF5E8E-8B2F-46A5-907B-0A54E4A06381}">
      <dgm:prSet/>
      <dgm:spPr/>
      <dgm:t>
        <a:bodyPr/>
        <a:lstStyle/>
        <a:p>
          <a:pPr rtl="0"/>
          <a:r>
            <a:rPr lang="es-ES_tradnl" u="sng" dirty="0" smtClean="0"/>
            <a:t>Multicapa</a:t>
          </a:r>
          <a:endParaRPr lang="es-AR" dirty="0"/>
        </a:p>
      </dgm:t>
    </dgm:pt>
    <dgm:pt modelId="{1912ABC6-308E-43FC-A980-CC40C6BBBAD9}" type="parTrans" cxnId="{328FBFE1-D2C9-4C1B-95FA-0C36DA2E1FA7}">
      <dgm:prSet/>
      <dgm:spPr/>
      <dgm:t>
        <a:bodyPr/>
        <a:lstStyle/>
        <a:p>
          <a:endParaRPr lang="es-AR"/>
        </a:p>
      </dgm:t>
    </dgm:pt>
    <dgm:pt modelId="{54D4ADF7-2D3A-4478-BAF2-407E2A8F458C}" type="sibTrans" cxnId="{328FBFE1-D2C9-4C1B-95FA-0C36DA2E1FA7}">
      <dgm:prSet/>
      <dgm:spPr/>
      <dgm:t>
        <a:bodyPr/>
        <a:lstStyle/>
        <a:p>
          <a:endParaRPr lang="es-AR"/>
        </a:p>
      </dgm:t>
    </dgm:pt>
    <dgm:pt modelId="{0EAF78A8-169D-4902-BABE-934DE415E202}">
      <dgm:prSet/>
      <dgm:spPr/>
      <dgm:t>
        <a:bodyPr/>
        <a:lstStyle/>
        <a:p>
          <a:pPr rtl="0"/>
          <a:r>
            <a:rPr lang="es-ES_tradnl" u="sng" dirty="0" smtClean="0"/>
            <a:t>Sitio Web</a:t>
          </a:r>
          <a:endParaRPr lang="es-AR" dirty="0"/>
        </a:p>
      </dgm:t>
    </dgm:pt>
    <dgm:pt modelId="{D3B591DD-1776-4A80-84D7-3734D2BFA38C}" type="parTrans" cxnId="{B294C8E9-D4B7-4CB8-B7F4-4E8444C20845}">
      <dgm:prSet/>
      <dgm:spPr/>
      <dgm:t>
        <a:bodyPr/>
        <a:lstStyle/>
        <a:p>
          <a:endParaRPr lang="es-AR"/>
        </a:p>
      </dgm:t>
    </dgm:pt>
    <dgm:pt modelId="{F265CEE0-E629-4D31-AD45-AC9AED38E2FE}" type="sibTrans" cxnId="{B294C8E9-D4B7-4CB8-B7F4-4E8444C20845}">
      <dgm:prSet/>
      <dgm:spPr/>
      <dgm:t>
        <a:bodyPr/>
        <a:lstStyle/>
        <a:p>
          <a:endParaRPr lang="es-AR"/>
        </a:p>
      </dgm:t>
    </dgm:pt>
    <dgm:pt modelId="{E036C96C-A1C3-4DF5-A900-F10D1FCAE020}">
      <dgm:prSet/>
      <dgm:spPr/>
      <dgm:t>
        <a:bodyPr/>
        <a:lstStyle/>
        <a:p>
          <a:pPr rtl="0"/>
          <a:r>
            <a:rPr lang="es-AR" dirty="0" smtClean="0"/>
            <a:t>Arquitectura General</a:t>
          </a:r>
          <a:endParaRPr lang="es-AR" dirty="0"/>
        </a:p>
      </dgm:t>
    </dgm:pt>
    <dgm:pt modelId="{A28B6BB9-EEF5-42DB-842F-296813269667}" type="parTrans" cxnId="{C5351B09-A05D-4268-B7E0-F780E46248FC}">
      <dgm:prSet/>
      <dgm:spPr/>
      <dgm:t>
        <a:bodyPr/>
        <a:lstStyle/>
        <a:p>
          <a:endParaRPr lang="es-AR"/>
        </a:p>
      </dgm:t>
    </dgm:pt>
    <dgm:pt modelId="{C05D2876-7D20-40BD-8DE1-2661F8DDA9C9}" type="sibTrans" cxnId="{C5351B09-A05D-4268-B7E0-F780E46248FC}">
      <dgm:prSet/>
      <dgm:spPr/>
      <dgm:t>
        <a:bodyPr/>
        <a:lstStyle/>
        <a:p>
          <a:endParaRPr lang="es-AR"/>
        </a:p>
      </dgm:t>
    </dgm:pt>
    <dgm:pt modelId="{38508442-1FF1-4EF5-BFFF-1195C7C4F7B6}" type="pres">
      <dgm:prSet presAssocID="{5CC0189D-A6BE-4AD5-8B46-21BA52E18158}" presName="Name0" presStyleCnt="0">
        <dgm:presLayoutVars>
          <dgm:chMax val="4"/>
          <dgm:resizeHandles val="exact"/>
        </dgm:presLayoutVars>
      </dgm:prSet>
      <dgm:spPr/>
      <dgm:t>
        <a:bodyPr/>
        <a:lstStyle/>
        <a:p>
          <a:endParaRPr lang="es-AR"/>
        </a:p>
      </dgm:t>
    </dgm:pt>
    <dgm:pt modelId="{84230425-8911-4DF5-B1EE-44033221809B}" type="pres">
      <dgm:prSet presAssocID="{5CC0189D-A6BE-4AD5-8B46-21BA52E18158}" presName="ellipse" presStyleLbl="trBgShp" presStyleIdx="0" presStyleCnt="1"/>
      <dgm:spPr/>
    </dgm:pt>
    <dgm:pt modelId="{15FD6BE3-6814-456F-BFBA-53D7050E5ED1}" type="pres">
      <dgm:prSet presAssocID="{5CC0189D-A6BE-4AD5-8B46-21BA52E18158}" presName="arrow1" presStyleLbl="fgShp" presStyleIdx="0" presStyleCnt="1"/>
      <dgm:spPr/>
    </dgm:pt>
    <dgm:pt modelId="{16F10AFA-07C3-49B5-9711-49A0F96F8FE1}" type="pres">
      <dgm:prSet presAssocID="{5CC0189D-A6BE-4AD5-8B46-21BA52E18158}" presName="rectangle" presStyleLbl="revTx" presStyleIdx="0" presStyleCnt="1">
        <dgm:presLayoutVars>
          <dgm:bulletEnabled val="1"/>
        </dgm:presLayoutVars>
      </dgm:prSet>
      <dgm:spPr/>
      <dgm:t>
        <a:bodyPr/>
        <a:lstStyle/>
        <a:p>
          <a:endParaRPr lang="es-AR"/>
        </a:p>
      </dgm:t>
    </dgm:pt>
    <dgm:pt modelId="{68E2B038-45B8-4DA3-80AA-E36F2C2525D1}" type="pres">
      <dgm:prSet presAssocID="{E3BF5E8E-8B2F-46A5-907B-0A54E4A06381}" presName="item1" presStyleLbl="node1" presStyleIdx="0" presStyleCnt="3">
        <dgm:presLayoutVars>
          <dgm:bulletEnabled val="1"/>
        </dgm:presLayoutVars>
      </dgm:prSet>
      <dgm:spPr/>
      <dgm:t>
        <a:bodyPr/>
        <a:lstStyle/>
        <a:p>
          <a:endParaRPr lang="es-AR"/>
        </a:p>
      </dgm:t>
    </dgm:pt>
    <dgm:pt modelId="{461F9C32-0970-47D1-ACDA-EC852A01FBF5}" type="pres">
      <dgm:prSet presAssocID="{0EAF78A8-169D-4902-BABE-934DE415E202}" presName="item2" presStyleLbl="node1" presStyleIdx="1" presStyleCnt="3" custLinFactNeighborX="3004" custLinFactNeighborY="1116">
        <dgm:presLayoutVars>
          <dgm:bulletEnabled val="1"/>
        </dgm:presLayoutVars>
      </dgm:prSet>
      <dgm:spPr/>
      <dgm:t>
        <a:bodyPr/>
        <a:lstStyle/>
        <a:p>
          <a:endParaRPr lang="es-AR"/>
        </a:p>
      </dgm:t>
    </dgm:pt>
    <dgm:pt modelId="{0B479511-0485-41A9-8D6E-6612999C0428}" type="pres">
      <dgm:prSet presAssocID="{E036C96C-A1C3-4DF5-A900-F10D1FCAE020}" presName="item3" presStyleLbl="node1" presStyleIdx="2" presStyleCnt="3">
        <dgm:presLayoutVars>
          <dgm:bulletEnabled val="1"/>
        </dgm:presLayoutVars>
      </dgm:prSet>
      <dgm:spPr/>
      <dgm:t>
        <a:bodyPr/>
        <a:lstStyle/>
        <a:p>
          <a:endParaRPr lang="es-AR"/>
        </a:p>
      </dgm:t>
    </dgm:pt>
    <dgm:pt modelId="{D3CD3D52-2E39-489D-BF0A-B4D60F746CF0}" type="pres">
      <dgm:prSet presAssocID="{5CC0189D-A6BE-4AD5-8B46-21BA52E18158}" presName="funnel" presStyleLbl="trAlignAcc1" presStyleIdx="0" presStyleCnt="1"/>
      <dgm:spPr/>
      <dgm:t>
        <a:bodyPr/>
        <a:lstStyle/>
        <a:p>
          <a:endParaRPr lang="es-AR"/>
        </a:p>
      </dgm:t>
    </dgm:pt>
  </dgm:ptLst>
  <dgm:cxnLst>
    <dgm:cxn modelId="{203B300A-3121-4092-B27F-9FCAA2945E93}" srcId="{5CC0189D-A6BE-4AD5-8B46-21BA52E18158}" destId="{7E1C23DB-9934-4A91-835F-E8FC5C871BB1}" srcOrd="0" destOrd="0" parTransId="{8DB05654-7979-4B3E-B1D4-300B5E2E267A}" sibTransId="{CCA77AA1-E36D-42AE-A40E-889B119F3E56}"/>
    <dgm:cxn modelId="{3FB6A10D-921E-4B6E-A5BC-B6F62CF6209E}" type="presOf" srcId="{7E1C23DB-9934-4A91-835F-E8FC5C871BB1}" destId="{0B479511-0485-41A9-8D6E-6612999C0428}" srcOrd="0" destOrd="0" presId="urn:microsoft.com/office/officeart/2005/8/layout/funnel1"/>
    <dgm:cxn modelId="{1F1D2D82-EBD3-41BF-B44C-6F4125263089}" type="presOf" srcId="{5CC0189D-A6BE-4AD5-8B46-21BA52E18158}" destId="{38508442-1FF1-4EF5-BFFF-1195C7C4F7B6}" srcOrd="0" destOrd="0" presId="urn:microsoft.com/office/officeart/2005/8/layout/funnel1"/>
    <dgm:cxn modelId="{1847E8B8-0002-4238-B69F-5D608CA2CB40}" type="presOf" srcId="{0EAF78A8-169D-4902-BABE-934DE415E202}" destId="{68E2B038-45B8-4DA3-80AA-E36F2C2525D1}" srcOrd="0" destOrd="0" presId="urn:microsoft.com/office/officeart/2005/8/layout/funnel1"/>
    <dgm:cxn modelId="{7CECF02E-1F25-4554-B99A-B82EE423D5ED}" type="presOf" srcId="{E036C96C-A1C3-4DF5-A900-F10D1FCAE020}" destId="{16F10AFA-07C3-49B5-9711-49A0F96F8FE1}" srcOrd="0" destOrd="0" presId="urn:microsoft.com/office/officeart/2005/8/layout/funnel1"/>
    <dgm:cxn modelId="{C5351B09-A05D-4268-B7E0-F780E46248FC}" srcId="{5CC0189D-A6BE-4AD5-8B46-21BA52E18158}" destId="{E036C96C-A1C3-4DF5-A900-F10D1FCAE020}" srcOrd="3" destOrd="0" parTransId="{A28B6BB9-EEF5-42DB-842F-296813269667}" sibTransId="{C05D2876-7D20-40BD-8DE1-2661F8DDA9C9}"/>
    <dgm:cxn modelId="{F1039596-F131-4E02-8E4E-83C0F3B0E423}" type="presOf" srcId="{E3BF5E8E-8B2F-46A5-907B-0A54E4A06381}" destId="{461F9C32-0970-47D1-ACDA-EC852A01FBF5}" srcOrd="0" destOrd="0" presId="urn:microsoft.com/office/officeart/2005/8/layout/funnel1"/>
    <dgm:cxn modelId="{328FBFE1-D2C9-4C1B-95FA-0C36DA2E1FA7}" srcId="{5CC0189D-A6BE-4AD5-8B46-21BA52E18158}" destId="{E3BF5E8E-8B2F-46A5-907B-0A54E4A06381}" srcOrd="1" destOrd="0" parTransId="{1912ABC6-308E-43FC-A980-CC40C6BBBAD9}" sibTransId="{54D4ADF7-2D3A-4478-BAF2-407E2A8F458C}"/>
    <dgm:cxn modelId="{B294C8E9-D4B7-4CB8-B7F4-4E8444C20845}" srcId="{5CC0189D-A6BE-4AD5-8B46-21BA52E18158}" destId="{0EAF78A8-169D-4902-BABE-934DE415E202}" srcOrd="2" destOrd="0" parTransId="{D3B591DD-1776-4A80-84D7-3734D2BFA38C}" sibTransId="{F265CEE0-E629-4D31-AD45-AC9AED38E2FE}"/>
    <dgm:cxn modelId="{3807EB30-37A5-489A-9184-6D14C95CB75D}" type="presParOf" srcId="{38508442-1FF1-4EF5-BFFF-1195C7C4F7B6}" destId="{84230425-8911-4DF5-B1EE-44033221809B}" srcOrd="0" destOrd="0" presId="urn:microsoft.com/office/officeart/2005/8/layout/funnel1"/>
    <dgm:cxn modelId="{1CEC27E3-FD38-4CAD-A755-A3A0C752D878}" type="presParOf" srcId="{38508442-1FF1-4EF5-BFFF-1195C7C4F7B6}" destId="{15FD6BE3-6814-456F-BFBA-53D7050E5ED1}" srcOrd="1" destOrd="0" presId="urn:microsoft.com/office/officeart/2005/8/layout/funnel1"/>
    <dgm:cxn modelId="{8F96FB1F-48BA-42CF-9B9D-97931F6C1B3B}" type="presParOf" srcId="{38508442-1FF1-4EF5-BFFF-1195C7C4F7B6}" destId="{16F10AFA-07C3-49B5-9711-49A0F96F8FE1}" srcOrd="2" destOrd="0" presId="urn:microsoft.com/office/officeart/2005/8/layout/funnel1"/>
    <dgm:cxn modelId="{2CA334EC-D1FD-445F-B7AA-FE9099A8C9B1}" type="presParOf" srcId="{38508442-1FF1-4EF5-BFFF-1195C7C4F7B6}" destId="{68E2B038-45B8-4DA3-80AA-E36F2C2525D1}" srcOrd="3" destOrd="0" presId="urn:microsoft.com/office/officeart/2005/8/layout/funnel1"/>
    <dgm:cxn modelId="{5B9747FD-C7C7-4D42-AB37-36E19D78ACB4}" type="presParOf" srcId="{38508442-1FF1-4EF5-BFFF-1195C7C4F7B6}" destId="{461F9C32-0970-47D1-ACDA-EC852A01FBF5}" srcOrd="4" destOrd="0" presId="urn:microsoft.com/office/officeart/2005/8/layout/funnel1"/>
    <dgm:cxn modelId="{877991EF-6B9A-4C16-813F-8B17F73FE81A}" type="presParOf" srcId="{38508442-1FF1-4EF5-BFFF-1195C7C4F7B6}" destId="{0B479511-0485-41A9-8D6E-6612999C0428}" srcOrd="5" destOrd="0" presId="urn:microsoft.com/office/officeart/2005/8/layout/funnel1"/>
    <dgm:cxn modelId="{26EBA768-CFD8-4905-871B-9AD0E26F68DB}" type="presParOf" srcId="{38508442-1FF1-4EF5-BFFF-1195C7C4F7B6}" destId="{D3CD3D52-2E39-489D-BF0A-B4D60F746CF0}"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C4D4050-3272-4C44-ACAC-B9169C069404}" type="doc">
      <dgm:prSet loTypeId="urn:microsoft.com/office/officeart/2005/8/layout/vList5" loCatId="list" qsTypeId="urn:microsoft.com/office/officeart/2005/8/quickstyle/3d4" qsCatId="3D" csTypeId="urn:microsoft.com/office/officeart/2005/8/colors/accent1_2" csCatId="accent1" phldr="1"/>
      <dgm:spPr/>
      <dgm:t>
        <a:bodyPr/>
        <a:lstStyle/>
        <a:p>
          <a:endParaRPr lang="es-AR"/>
        </a:p>
      </dgm:t>
    </dgm:pt>
    <dgm:pt modelId="{ED87D1A3-FF2D-483F-B8E1-29B2A964EFC3}">
      <dgm:prSet/>
      <dgm:spPr/>
      <dgm:t>
        <a:bodyPr/>
        <a:lstStyle/>
        <a:p>
          <a:pPr rtl="0"/>
          <a:r>
            <a:rPr lang="es-ES_tradnl" dirty="0" smtClean="0"/>
            <a:t>Arquitecto / </a:t>
          </a:r>
          <a:r>
            <a:rPr lang="es-ES_tradnl" dirty="0" err="1" smtClean="0"/>
            <a:t>Lider</a:t>
          </a:r>
          <a:r>
            <a:rPr lang="es-ES_tradnl" dirty="0" smtClean="0"/>
            <a:t> </a:t>
          </a:r>
          <a:endParaRPr lang="es-AR" dirty="0"/>
        </a:p>
      </dgm:t>
    </dgm:pt>
    <dgm:pt modelId="{94CDA8F1-C108-4EF1-B4C3-DCCE3E0FA4A1}" type="parTrans" cxnId="{2A2A9C6E-C900-49D0-B937-46455D405AA9}">
      <dgm:prSet/>
      <dgm:spPr/>
      <dgm:t>
        <a:bodyPr/>
        <a:lstStyle/>
        <a:p>
          <a:endParaRPr lang="es-AR"/>
        </a:p>
      </dgm:t>
    </dgm:pt>
    <dgm:pt modelId="{F3DA5352-1AFD-40F5-9629-A3635F9F56EE}" type="sibTrans" cxnId="{2A2A9C6E-C900-49D0-B937-46455D405AA9}">
      <dgm:prSet/>
      <dgm:spPr/>
      <dgm:t>
        <a:bodyPr/>
        <a:lstStyle/>
        <a:p>
          <a:endParaRPr lang="es-AR"/>
        </a:p>
      </dgm:t>
    </dgm:pt>
    <dgm:pt modelId="{9794F353-7992-4040-B3A8-7FDB7F7F260B}">
      <dgm:prSet/>
      <dgm:spPr/>
      <dgm:t>
        <a:bodyPr/>
        <a:lstStyle/>
        <a:p>
          <a:pPr rtl="0"/>
          <a:r>
            <a:rPr lang="es-ES_tradnl" dirty="0" smtClean="0"/>
            <a:t>Crear y configurar el ambiente para que los desarrolladores puedan realizar sus tareas.</a:t>
          </a:r>
          <a:endParaRPr lang="es-AR" dirty="0"/>
        </a:p>
      </dgm:t>
    </dgm:pt>
    <dgm:pt modelId="{D87F7843-E41B-431E-87B0-A4A8E26D3A3D}" type="parTrans" cxnId="{A2FEB6C6-A903-4FEB-9DDB-3D4EE53BADBA}">
      <dgm:prSet/>
      <dgm:spPr/>
      <dgm:t>
        <a:bodyPr/>
        <a:lstStyle/>
        <a:p>
          <a:endParaRPr lang="es-AR"/>
        </a:p>
      </dgm:t>
    </dgm:pt>
    <dgm:pt modelId="{FF2D297D-362B-4EE5-ACE9-6087D76CD41B}" type="sibTrans" cxnId="{A2FEB6C6-A903-4FEB-9DDB-3D4EE53BADBA}">
      <dgm:prSet/>
      <dgm:spPr/>
      <dgm:t>
        <a:bodyPr/>
        <a:lstStyle/>
        <a:p>
          <a:endParaRPr lang="es-AR"/>
        </a:p>
      </dgm:t>
    </dgm:pt>
    <dgm:pt modelId="{2E1B8F2D-76BA-4D44-AB17-B28A2F2701D8}">
      <dgm:prSet/>
      <dgm:spPr/>
      <dgm:t>
        <a:bodyPr/>
        <a:lstStyle/>
        <a:p>
          <a:pPr rtl="0"/>
          <a:r>
            <a:rPr lang="es-ES_tradnl" dirty="0" err="1" smtClean="0"/>
            <a:t>It</a:t>
          </a:r>
          <a:r>
            <a:rPr lang="es-ES_tradnl" dirty="0" smtClean="0"/>
            <a:t> </a:t>
          </a:r>
          <a:endParaRPr lang="es-AR" dirty="0"/>
        </a:p>
      </dgm:t>
    </dgm:pt>
    <dgm:pt modelId="{0C18A0A8-0800-4BDA-92AB-A9C1A2EEFCCA}" type="parTrans" cxnId="{791E1EA1-A77B-4924-9414-2D4262673D62}">
      <dgm:prSet/>
      <dgm:spPr/>
      <dgm:t>
        <a:bodyPr/>
        <a:lstStyle/>
        <a:p>
          <a:endParaRPr lang="es-AR"/>
        </a:p>
      </dgm:t>
    </dgm:pt>
    <dgm:pt modelId="{5B939842-1244-4CAC-B2BE-32F3CA262929}" type="sibTrans" cxnId="{791E1EA1-A77B-4924-9414-2D4262673D62}">
      <dgm:prSet/>
      <dgm:spPr/>
      <dgm:t>
        <a:bodyPr/>
        <a:lstStyle/>
        <a:p>
          <a:endParaRPr lang="es-AR"/>
        </a:p>
      </dgm:t>
    </dgm:pt>
    <dgm:pt modelId="{C1A529C7-CF65-4E0B-B5B6-7332A06FEFD2}">
      <dgm:prSet/>
      <dgm:spPr/>
      <dgm:t>
        <a:bodyPr/>
        <a:lstStyle/>
        <a:p>
          <a:pPr rtl="0"/>
          <a:r>
            <a:rPr lang="es-ES_tradnl" dirty="0" smtClean="0"/>
            <a:t>Instalar, configurar y mantener el ambiente de desarrollo (</a:t>
          </a:r>
          <a:r>
            <a:rPr lang="es-ES_tradnl" dirty="0" err="1" smtClean="0"/>
            <a:t>Respositorio</a:t>
          </a:r>
          <a:r>
            <a:rPr lang="es-ES_tradnl" dirty="0" smtClean="0"/>
            <a:t>, Wiki,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1275A983-8C38-4D84-A6EE-A04E7D818A6B}" type="parTrans" cxnId="{DE769130-3C76-42D1-8B36-C7D10C8E095B}">
      <dgm:prSet/>
      <dgm:spPr/>
      <dgm:t>
        <a:bodyPr/>
        <a:lstStyle/>
        <a:p>
          <a:endParaRPr lang="es-AR"/>
        </a:p>
      </dgm:t>
    </dgm:pt>
    <dgm:pt modelId="{CB39386F-F750-40FB-A9C2-D164BB9C0C5B}" type="sibTrans" cxnId="{DE769130-3C76-42D1-8B36-C7D10C8E095B}">
      <dgm:prSet/>
      <dgm:spPr/>
      <dgm:t>
        <a:bodyPr/>
        <a:lstStyle/>
        <a:p>
          <a:endParaRPr lang="es-AR"/>
        </a:p>
      </dgm:t>
    </dgm:pt>
    <dgm:pt modelId="{70B139D8-76E3-4829-A061-AE9DA4CA8E61}">
      <dgm:prSet/>
      <dgm:spPr/>
      <dgm:t>
        <a:bodyPr/>
        <a:lstStyle/>
        <a:p>
          <a:pPr rtl="0"/>
          <a:r>
            <a:rPr lang="es-ES_tradnl" dirty="0" smtClean="0"/>
            <a:t>Programador Junior </a:t>
          </a:r>
          <a:endParaRPr lang="es-AR" dirty="0"/>
        </a:p>
      </dgm:t>
    </dgm:pt>
    <dgm:pt modelId="{54CB2CB4-FEB7-444B-AE28-13844C324582}" type="parTrans" cxnId="{5C4E5F6B-1843-4C16-B8EF-B5E0833E1748}">
      <dgm:prSet/>
      <dgm:spPr/>
      <dgm:t>
        <a:bodyPr/>
        <a:lstStyle/>
        <a:p>
          <a:endParaRPr lang="es-AR"/>
        </a:p>
      </dgm:t>
    </dgm:pt>
    <dgm:pt modelId="{EF38F369-83B7-44D2-914A-F2BF27BC0BF8}" type="sibTrans" cxnId="{5C4E5F6B-1843-4C16-B8EF-B5E0833E1748}">
      <dgm:prSet/>
      <dgm:spPr/>
      <dgm:t>
        <a:bodyPr/>
        <a:lstStyle/>
        <a:p>
          <a:endParaRPr lang="es-AR"/>
        </a:p>
      </dgm:t>
    </dgm:pt>
    <dgm:pt modelId="{F9105FDE-30A3-4BE8-A29C-CF5FAD10BFBF}">
      <dgm:prSet/>
      <dgm:spPr/>
      <dgm:t>
        <a:bodyPr/>
        <a:lstStyle/>
        <a:p>
          <a:pPr rtl="0"/>
          <a:r>
            <a:rPr lang="es-ES_tradnl" dirty="0" smtClean="0"/>
            <a:t>Proveer los ABM de la aplicación y aquellas partes con bajo nivel de dificultad de programación</a:t>
          </a:r>
          <a:endParaRPr lang="es-AR" dirty="0"/>
        </a:p>
      </dgm:t>
    </dgm:pt>
    <dgm:pt modelId="{8917D34B-BBFC-4ADC-91C0-F5B8299F938E}" type="parTrans" cxnId="{736DD9DA-6AA5-4BE7-B854-615D66A98AF2}">
      <dgm:prSet/>
      <dgm:spPr/>
      <dgm:t>
        <a:bodyPr/>
        <a:lstStyle/>
        <a:p>
          <a:endParaRPr lang="es-AR"/>
        </a:p>
      </dgm:t>
    </dgm:pt>
    <dgm:pt modelId="{956F1574-9F9A-4965-ABBC-A43137D4B334}" type="sibTrans" cxnId="{736DD9DA-6AA5-4BE7-B854-615D66A98AF2}">
      <dgm:prSet/>
      <dgm:spPr/>
      <dgm:t>
        <a:bodyPr/>
        <a:lstStyle/>
        <a:p>
          <a:endParaRPr lang="es-AR"/>
        </a:p>
      </dgm:t>
    </dgm:pt>
    <dgm:pt modelId="{716D5D5F-CE10-4B1A-8644-5774373069AA}">
      <dgm:prSet/>
      <dgm:spPr/>
      <dgm:t>
        <a:bodyPr/>
        <a:lstStyle/>
        <a:p>
          <a:pPr rtl="0"/>
          <a:r>
            <a:rPr lang="es-ES_tradnl" dirty="0" smtClean="0"/>
            <a:t>Programador </a:t>
          </a:r>
          <a:r>
            <a:rPr lang="es-ES_tradnl" dirty="0" err="1" smtClean="0"/>
            <a:t>SemiSenior</a:t>
          </a:r>
          <a:r>
            <a:rPr lang="es-ES_tradnl" dirty="0" smtClean="0"/>
            <a:t> </a:t>
          </a:r>
          <a:endParaRPr lang="es-AR" dirty="0"/>
        </a:p>
      </dgm:t>
    </dgm:pt>
    <dgm:pt modelId="{CBBC06FC-3F40-496B-908A-EA6842B53A9B}" type="parTrans" cxnId="{5F1F76DD-AD8E-4F53-B0A3-85681E3D6551}">
      <dgm:prSet/>
      <dgm:spPr/>
      <dgm:t>
        <a:bodyPr/>
        <a:lstStyle/>
        <a:p>
          <a:endParaRPr lang="es-AR"/>
        </a:p>
      </dgm:t>
    </dgm:pt>
    <dgm:pt modelId="{0FD8B018-7A4F-484E-A74F-2F7287D5E9BB}" type="sibTrans" cxnId="{5F1F76DD-AD8E-4F53-B0A3-85681E3D6551}">
      <dgm:prSet/>
      <dgm:spPr/>
      <dgm:t>
        <a:bodyPr/>
        <a:lstStyle/>
        <a:p>
          <a:endParaRPr lang="es-AR"/>
        </a:p>
      </dgm:t>
    </dgm:pt>
    <dgm:pt modelId="{3EE6C4F2-4F3F-42A7-9593-7B9CBE58478E}">
      <dgm:prSet/>
      <dgm:spPr/>
      <dgm:t>
        <a:bodyPr/>
        <a:lstStyle/>
        <a:p>
          <a:pPr rtl="0"/>
          <a:r>
            <a:rPr lang="es-ES_tradnl" dirty="0" smtClean="0"/>
            <a:t>Se le asignaran principalmente las interfaces de usuario. </a:t>
          </a:r>
          <a:r>
            <a:rPr lang="es-ES_tradnl" dirty="0" err="1" smtClean="0"/>
            <a:t>Debera</a:t>
          </a:r>
          <a:r>
            <a:rPr lang="es-ES_tradnl" dirty="0" smtClean="0"/>
            <a:t> ser el primer </a:t>
          </a:r>
          <a:r>
            <a:rPr lang="es-ES_tradnl" dirty="0" err="1" smtClean="0"/>
            <a:t>eslabon</a:t>
          </a:r>
          <a:r>
            <a:rPr lang="es-ES_tradnl" dirty="0" smtClean="0"/>
            <a:t> de consulta y ayuda para los niveles junior de </a:t>
          </a:r>
          <a:r>
            <a:rPr lang="es-ES_tradnl" dirty="0" err="1" smtClean="0"/>
            <a:t>seniority</a:t>
          </a:r>
          <a:r>
            <a:rPr lang="es-ES_tradnl" dirty="0" smtClean="0"/>
            <a:t>.</a:t>
          </a:r>
          <a:endParaRPr lang="es-AR" dirty="0"/>
        </a:p>
      </dgm:t>
    </dgm:pt>
    <dgm:pt modelId="{59E8910C-2F5E-42F5-ABE4-C910E1C292F1}" type="parTrans" cxnId="{755A310F-3D43-40B2-8CD8-0DBBAB84E804}">
      <dgm:prSet/>
      <dgm:spPr/>
      <dgm:t>
        <a:bodyPr/>
        <a:lstStyle/>
        <a:p>
          <a:endParaRPr lang="es-AR"/>
        </a:p>
      </dgm:t>
    </dgm:pt>
    <dgm:pt modelId="{4EAEFACD-C5BE-4E68-9CB5-49E049F1849C}" type="sibTrans" cxnId="{755A310F-3D43-40B2-8CD8-0DBBAB84E804}">
      <dgm:prSet/>
      <dgm:spPr/>
      <dgm:t>
        <a:bodyPr/>
        <a:lstStyle/>
        <a:p>
          <a:endParaRPr lang="es-AR"/>
        </a:p>
      </dgm:t>
    </dgm:pt>
    <dgm:pt modelId="{F725314F-0C2C-488D-98F4-00A3BF947963}">
      <dgm:prSet/>
      <dgm:spPr/>
      <dgm:t>
        <a:bodyPr/>
        <a:lstStyle/>
        <a:p>
          <a:pPr rtl="0"/>
          <a:r>
            <a:rPr lang="es-ES_tradnl" dirty="0" smtClean="0"/>
            <a:t>Programador </a:t>
          </a:r>
          <a:r>
            <a:rPr lang="es-ES_tradnl" dirty="0" err="1" smtClean="0"/>
            <a:t>Senior</a:t>
          </a:r>
          <a:endParaRPr lang="es-AR" dirty="0"/>
        </a:p>
      </dgm:t>
    </dgm:pt>
    <dgm:pt modelId="{DC169CC3-7D5C-4F17-BAB4-E71598E44124}" type="parTrans" cxnId="{F780BD62-09F5-40F3-BFB7-5DC3CFAB41BC}">
      <dgm:prSet/>
      <dgm:spPr/>
      <dgm:t>
        <a:bodyPr/>
        <a:lstStyle/>
        <a:p>
          <a:endParaRPr lang="es-AR"/>
        </a:p>
      </dgm:t>
    </dgm:pt>
    <dgm:pt modelId="{B2564F53-17CA-407B-987D-467B58DA745C}" type="sibTrans" cxnId="{F780BD62-09F5-40F3-BFB7-5DC3CFAB41BC}">
      <dgm:prSet/>
      <dgm:spPr/>
      <dgm:t>
        <a:bodyPr/>
        <a:lstStyle/>
        <a:p>
          <a:endParaRPr lang="es-AR"/>
        </a:p>
      </dgm:t>
    </dgm:pt>
    <dgm:pt modelId="{601816FA-AC67-4D7F-99D5-C140DAE8C959}">
      <dgm:prSet/>
      <dgm:spPr/>
      <dgm:t>
        <a:bodyPr/>
        <a:lstStyle/>
        <a:p>
          <a:pPr rtl="0"/>
          <a:r>
            <a:rPr lang="es-ES_tradnl" dirty="0" err="1" smtClean="0"/>
            <a:t>Estara</a:t>
          </a:r>
          <a:r>
            <a:rPr lang="es-ES_tradnl" dirty="0" smtClean="0"/>
            <a:t> abocado a la integración con el sistema STARS, </a:t>
          </a:r>
          <a:r>
            <a:rPr lang="es-ES_tradnl" dirty="0" err="1" smtClean="0"/>
            <a:t>modulos</a:t>
          </a:r>
          <a:r>
            <a:rPr lang="es-ES_tradnl" dirty="0" smtClean="0"/>
            <a:t> de administración y todas aquellas tareas las cuales por complejidad, excedan a los dos primeros niveles.</a:t>
          </a:r>
          <a:endParaRPr lang="es-AR" dirty="0"/>
        </a:p>
      </dgm:t>
    </dgm:pt>
    <dgm:pt modelId="{A4BA5497-7A08-4DDB-B872-0FBD8A6C8973}" type="parTrans" cxnId="{AEA69A85-5327-45B6-9BB9-C7B30E81E05A}">
      <dgm:prSet/>
      <dgm:spPr/>
      <dgm:t>
        <a:bodyPr/>
        <a:lstStyle/>
        <a:p>
          <a:endParaRPr lang="es-AR"/>
        </a:p>
      </dgm:t>
    </dgm:pt>
    <dgm:pt modelId="{6040E499-C4E7-43CE-82EB-12955CE64216}" type="sibTrans" cxnId="{AEA69A85-5327-45B6-9BB9-C7B30E81E05A}">
      <dgm:prSet/>
      <dgm:spPr/>
      <dgm:t>
        <a:bodyPr/>
        <a:lstStyle/>
        <a:p>
          <a:endParaRPr lang="es-AR"/>
        </a:p>
      </dgm:t>
    </dgm:pt>
    <dgm:pt modelId="{175837BB-6AFE-4043-8DEE-7E4FA72689B4}">
      <dgm:prSet/>
      <dgm:spPr/>
      <dgm:t>
        <a:bodyPr/>
        <a:lstStyle/>
        <a:p>
          <a:pPr rtl="0"/>
          <a:r>
            <a:rPr lang="es-ES_tradnl" dirty="0" err="1" smtClean="0"/>
            <a:t>Tester</a:t>
          </a:r>
          <a:r>
            <a:rPr lang="es-ES_tradnl" dirty="0" smtClean="0"/>
            <a:t> </a:t>
          </a:r>
          <a:endParaRPr lang="es-AR" dirty="0"/>
        </a:p>
      </dgm:t>
    </dgm:pt>
    <dgm:pt modelId="{A3CAE195-18E0-4333-8256-C24E968C9E48}" type="parTrans" cxnId="{56533584-8B8F-4C45-84E6-C2725975CD50}">
      <dgm:prSet/>
      <dgm:spPr/>
      <dgm:t>
        <a:bodyPr/>
        <a:lstStyle/>
        <a:p>
          <a:endParaRPr lang="es-AR"/>
        </a:p>
      </dgm:t>
    </dgm:pt>
    <dgm:pt modelId="{864928FE-2848-48E2-B8E7-31432512C7DE}" type="sibTrans" cxnId="{56533584-8B8F-4C45-84E6-C2725975CD50}">
      <dgm:prSet/>
      <dgm:spPr/>
      <dgm:t>
        <a:bodyPr/>
        <a:lstStyle/>
        <a:p>
          <a:endParaRPr lang="es-AR"/>
        </a:p>
      </dgm:t>
    </dgm:pt>
    <dgm:pt modelId="{639F4800-F426-46D6-A759-E0768CCD1271}">
      <dgm:prSet/>
      <dgm:spPr/>
      <dgm:t>
        <a:bodyPr/>
        <a:lstStyle/>
        <a:p>
          <a:pPr rtl="0"/>
          <a:r>
            <a:rPr lang="es-ES_tradnl" dirty="0" smtClean="0"/>
            <a:t>Desarrollar </a:t>
          </a:r>
          <a:r>
            <a:rPr lang="es-ES_tradnl" dirty="0" err="1" smtClean="0"/>
            <a:t>llos</a:t>
          </a:r>
          <a:r>
            <a:rPr lang="es-ES_tradnl" dirty="0" smtClean="0"/>
            <a:t> test cases para el software. </a:t>
          </a:r>
          <a:endParaRPr lang="es-AR" dirty="0"/>
        </a:p>
      </dgm:t>
    </dgm:pt>
    <dgm:pt modelId="{66BFFABF-E3DB-4654-AA1F-5A17ECF929F1}" type="parTrans" cxnId="{D6DF4B9F-0D97-4B01-8220-F5B354D9F888}">
      <dgm:prSet/>
      <dgm:spPr/>
      <dgm:t>
        <a:bodyPr/>
        <a:lstStyle/>
        <a:p>
          <a:endParaRPr lang="es-AR"/>
        </a:p>
      </dgm:t>
    </dgm:pt>
    <dgm:pt modelId="{FE8768F6-1C71-48DA-A2C6-DB709FF51B6B}" type="sibTrans" cxnId="{D6DF4B9F-0D97-4B01-8220-F5B354D9F888}">
      <dgm:prSet/>
      <dgm:spPr/>
      <dgm:t>
        <a:bodyPr/>
        <a:lstStyle/>
        <a:p>
          <a:endParaRPr lang="es-AR"/>
        </a:p>
      </dgm:t>
    </dgm:pt>
    <dgm:pt modelId="{6B50C81D-3F47-447E-B160-CB073BDEB9D4}">
      <dgm:prSet/>
      <dgm:spPr/>
      <dgm:t>
        <a:bodyPr/>
        <a:lstStyle/>
        <a:p>
          <a:pPr rtl="0"/>
          <a:r>
            <a:rPr lang="es-ES_tradnl" dirty="0" smtClean="0"/>
            <a:t>Crear/</a:t>
          </a:r>
          <a:r>
            <a:rPr lang="es-ES_tradnl" dirty="0" err="1" smtClean="0"/>
            <a:t>customizar</a:t>
          </a:r>
          <a:r>
            <a:rPr lang="es-ES_tradnl" dirty="0" smtClean="0"/>
            <a:t> </a:t>
          </a:r>
          <a:r>
            <a:rPr lang="es-ES_tradnl" dirty="0" err="1" smtClean="0"/>
            <a:t>frameworks</a:t>
          </a:r>
          <a:r>
            <a:rPr lang="es-ES_tradnl" dirty="0" smtClean="0"/>
            <a:t> necesarios para el desarrollo. </a:t>
          </a:r>
          <a:endParaRPr lang="es-AR" dirty="0"/>
        </a:p>
      </dgm:t>
    </dgm:pt>
    <dgm:pt modelId="{DFCDAB05-42C3-470C-BFBB-74388FEAD005}" type="parTrans" cxnId="{A387C2F1-EFBE-4233-8635-47BDC9786D11}">
      <dgm:prSet/>
      <dgm:spPr/>
      <dgm:t>
        <a:bodyPr/>
        <a:lstStyle/>
        <a:p>
          <a:endParaRPr lang="es-AR"/>
        </a:p>
      </dgm:t>
    </dgm:pt>
    <dgm:pt modelId="{1ED6A928-707A-49A8-A642-E0430E862DEF}" type="sibTrans" cxnId="{A387C2F1-EFBE-4233-8635-47BDC9786D11}">
      <dgm:prSet/>
      <dgm:spPr/>
      <dgm:t>
        <a:bodyPr/>
        <a:lstStyle/>
        <a:p>
          <a:endParaRPr lang="es-AR"/>
        </a:p>
      </dgm:t>
    </dgm:pt>
    <dgm:pt modelId="{9DA1FFA5-9816-4141-B012-B9A96E7FC549}">
      <dgm:prSet/>
      <dgm:spPr/>
      <dgm:t>
        <a:bodyPr/>
        <a:lstStyle/>
        <a:p>
          <a:pPr rtl="0"/>
          <a:r>
            <a:rPr lang="es-ES_tradnl" dirty="0" smtClean="0"/>
            <a:t>Líder de proyecto. Referente técnico para los desarrolladores, coordinar tareas. Seguimiento del desarrollo día a día.</a:t>
          </a:r>
          <a:endParaRPr lang="es-AR" dirty="0"/>
        </a:p>
      </dgm:t>
    </dgm:pt>
    <dgm:pt modelId="{1BA780BE-0175-4492-935D-A363BE8CCEF2}" type="parTrans" cxnId="{4546A432-BFAA-4B10-AB69-4007F79CD179}">
      <dgm:prSet/>
      <dgm:spPr/>
      <dgm:t>
        <a:bodyPr/>
        <a:lstStyle/>
        <a:p>
          <a:endParaRPr lang="es-AR"/>
        </a:p>
      </dgm:t>
    </dgm:pt>
    <dgm:pt modelId="{C59919A9-7A14-4D7E-A88A-E809B7BB5F2E}" type="sibTrans" cxnId="{4546A432-BFAA-4B10-AB69-4007F79CD179}">
      <dgm:prSet/>
      <dgm:spPr/>
      <dgm:t>
        <a:bodyPr/>
        <a:lstStyle/>
        <a:p>
          <a:endParaRPr lang="es-AR"/>
        </a:p>
      </dgm:t>
    </dgm:pt>
    <dgm:pt modelId="{C4B580C5-21ED-4752-BD28-3FEA30835B11}">
      <dgm:prSet/>
      <dgm:spPr/>
      <dgm:t>
        <a:bodyPr/>
        <a:lstStyle/>
        <a:p>
          <a:pPr rtl="0"/>
          <a:r>
            <a:rPr lang="es-ES_tradnl" dirty="0" smtClean="0"/>
            <a:t>Instalar y configurar el ambiente de producción. </a:t>
          </a:r>
          <a:endParaRPr lang="es-AR" dirty="0"/>
        </a:p>
      </dgm:t>
    </dgm:pt>
    <dgm:pt modelId="{5FC4AB37-16B6-4D24-8C6A-0C46B59B2B50}" type="parTrans" cxnId="{845A78B6-E2E2-4FF8-B1B2-6354924CA71E}">
      <dgm:prSet/>
      <dgm:spPr/>
      <dgm:t>
        <a:bodyPr/>
        <a:lstStyle/>
        <a:p>
          <a:endParaRPr lang="es-AR"/>
        </a:p>
      </dgm:t>
    </dgm:pt>
    <dgm:pt modelId="{632DD4A9-FDE4-486F-B480-352170B4CAD4}" type="sibTrans" cxnId="{845A78B6-E2E2-4FF8-B1B2-6354924CA71E}">
      <dgm:prSet/>
      <dgm:spPr/>
      <dgm:t>
        <a:bodyPr/>
        <a:lstStyle/>
        <a:p>
          <a:endParaRPr lang="es-AR"/>
        </a:p>
      </dgm:t>
    </dgm:pt>
    <dgm:pt modelId="{507E9B45-9707-49EF-95C8-EFAEC815AA20}">
      <dgm:prSet/>
      <dgm:spPr/>
      <dgm:t>
        <a:bodyPr/>
        <a:lstStyle/>
        <a:p>
          <a:pPr rtl="0"/>
          <a:r>
            <a:rPr lang="es-ES_tradnl" dirty="0" smtClean="0"/>
            <a:t>Llevar a cabo las pruebas. </a:t>
          </a:r>
          <a:endParaRPr lang="es-AR" dirty="0"/>
        </a:p>
      </dgm:t>
    </dgm:pt>
    <dgm:pt modelId="{A0FA32D2-A396-42D1-87AE-3ABE067758B5}" type="parTrans" cxnId="{E9457B98-CAC7-45B3-BD62-CAE6BC8F569C}">
      <dgm:prSet/>
      <dgm:spPr/>
      <dgm:t>
        <a:bodyPr/>
        <a:lstStyle/>
        <a:p>
          <a:endParaRPr lang="es-AR"/>
        </a:p>
      </dgm:t>
    </dgm:pt>
    <dgm:pt modelId="{BD9E2C88-2AAF-4CF4-9BD2-42248E0016FB}" type="sibTrans" cxnId="{E9457B98-CAC7-45B3-BD62-CAE6BC8F569C}">
      <dgm:prSet/>
      <dgm:spPr/>
      <dgm:t>
        <a:bodyPr/>
        <a:lstStyle/>
        <a:p>
          <a:endParaRPr lang="es-AR"/>
        </a:p>
      </dgm:t>
    </dgm:pt>
    <dgm:pt modelId="{F8F1AC93-0998-4579-8DFF-356BEDC5D398}">
      <dgm:prSet/>
      <dgm:spPr/>
      <dgm:t>
        <a:bodyPr/>
        <a:lstStyle/>
        <a:p>
          <a:pPr rtl="0"/>
          <a:r>
            <a:rPr lang="es-ES_tradnl" dirty="0" smtClean="0"/>
            <a:t>Crear </a:t>
          </a:r>
          <a:r>
            <a:rPr lang="es-ES_tradnl" dirty="0" err="1" smtClean="0"/>
            <a:t>ticktes</a:t>
          </a:r>
          <a:r>
            <a:rPr lang="es-ES_tradnl" dirty="0" smtClean="0"/>
            <a:t> por defectos, mejoras, etc. Utilizando el sistema de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DBF9B1DE-1021-4400-A2BD-AEE21DDB6F8E}" type="parTrans" cxnId="{C38749AB-0531-4FFE-8017-7B9B31A6D872}">
      <dgm:prSet/>
      <dgm:spPr/>
      <dgm:t>
        <a:bodyPr/>
        <a:lstStyle/>
        <a:p>
          <a:endParaRPr lang="es-AR"/>
        </a:p>
      </dgm:t>
    </dgm:pt>
    <dgm:pt modelId="{FA5C723C-82C5-4F3C-A109-20B9783DB78F}" type="sibTrans" cxnId="{C38749AB-0531-4FFE-8017-7B9B31A6D872}">
      <dgm:prSet/>
      <dgm:spPr/>
      <dgm:t>
        <a:bodyPr/>
        <a:lstStyle/>
        <a:p>
          <a:endParaRPr lang="es-AR"/>
        </a:p>
      </dgm:t>
    </dgm:pt>
    <dgm:pt modelId="{E885997B-53E8-4B3F-817D-97444612EE5B}" type="pres">
      <dgm:prSet presAssocID="{EC4D4050-3272-4C44-ACAC-B9169C069404}" presName="Name0" presStyleCnt="0">
        <dgm:presLayoutVars>
          <dgm:dir/>
          <dgm:animLvl val="lvl"/>
          <dgm:resizeHandles val="exact"/>
        </dgm:presLayoutVars>
      </dgm:prSet>
      <dgm:spPr/>
      <dgm:t>
        <a:bodyPr/>
        <a:lstStyle/>
        <a:p>
          <a:endParaRPr lang="es-AR"/>
        </a:p>
      </dgm:t>
    </dgm:pt>
    <dgm:pt modelId="{FBF8112D-1CF3-44D6-8B2E-E577AB081A46}" type="pres">
      <dgm:prSet presAssocID="{ED87D1A3-FF2D-483F-B8E1-29B2A964EFC3}" presName="linNode" presStyleCnt="0"/>
      <dgm:spPr/>
      <dgm:t>
        <a:bodyPr/>
        <a:lstStyle/>
        <a:p>
          <a:endParaRPr lang="es-AR"/>
        </a:p>
      </dgm:t>
    </dgm:pt>
    <dgm:pt modelId="{A54634F6-3F1E-42BE-BAAC-F27D7325D13F}" type="pres">
      <dgm:prSet presAssocID="{ED87D1A3-FF2D-483F-B8E1-29B2A964EFC3}" presName="parentText" presStyleLbl="node1" presStyleIdx="0" presStyleCnt="6" custScaleX="49759">
        <dgm:presLayoutVars>
          <dgm:chMax val="1"/>
          <dgm:bulletEnabled val="1"/>
        </dgm:presLayoutVars>
      </dgm:prSet>
      <dgm:spPr/>
      <dgm:t>
        <a:bodyPr/>
        <a:lstStyle/>
        <a:p>
          <a:endParaRPr lang="es-AR"/>
        </a:p>
      </dgm:t>
    </dgm:pt>
    <dgm:pt modelId="{2EC9A3D7-BE3A-45B6-9CAB-13231F68D98C}" type="pres">
      <dgm:prSet presAssocID="{ED87D1A3-FF2D-483F-B8E1-29B2A964EFC3}" presName="descendantText" presStyleLbl="alignAccFollowNode1" presStyleIdx="0" presStyleCnt="6" custScaleX="125543">
        <dgm:presLayoutVars>
          <dgm:bulletEnabled val="1"/>
        </dgm:presLayoutVars>
      </dgm:prSet>
      <dgm:spPr/>
      <dgm:t>
        <a:bodyPr/>
        <a:lstStyle/>
        <a:p>
          <a:endParaRPr lang="es-AR"/>
        </a:p>
      </dgm:t>
    </dgm:pt>
    <dgm:pt modelId="{7256F901-3FBF-4D7A-8B27-0167DDDE61A6}" type="pres">
      <dgm:prSet presAssocID="{F3DA5352-1AFD-40F5-9629-A3635F9F56EE}" presName="sp" presStyleCnt="0"/>
      <dgm:spPr/>
      <dgm:t>
        <a:bodyPr/>
        <a:lstStyle/>
        <a:p>
          <a:endParaRPr lang="es-AR"/>
        </a:p>
      </dgm:t>
    </dgm:pt>
    <dgm:pt modelId="{65EE9517-76F2-4F36-BB2F-4B6C570DDF45}" type="pres">
      <dgm:prSet presAssocID="{2E1B8F2D-76BA-4D44-AB17-B28A2F2701D8}" presName="linNode" presStyleCnt="0"/>
      <dgm:spPr/>
      <dgm:t>
        <a:bodyPr/>
        <a:lstStyle/>
        <a:p>
          <a:endParaRPr lang="es-AR"/>
        </a:p>
      </dgm:t>
    </dgm:pt>
    <dgm:pt modelId="{52B6B811-7952-42DA-9BA2-D540319F008C}" type="pres">
      <dgm:prSet presAssocID="{2E1B8F2D-76BA-4D44-AB17-B28A2F2701D8}" presName="parentText" presStyleLbl="node1" presStyleIdx="1" presStyleCnt="6" custScaleX="49758">
        <dgm:presLayoutVars>
          <dgm:chMax val="1"/>
          <dgm:bulletEnabled val="1"/>
        </dgm:presLayoutVars>
      </dgm:prSet>
      <dgm:spPr/>
      <dgm:t>
        <a:bodyPr/>
        <a:lstStyle/>
        <a:p>
          <a:endParaRPr lang="es-AR"/>
        </a:p>
      </dgm:t>
    </dgm:pt>
    <dgm:pt modelId="{00CA5B7A-E9B6-4E1F-88AE-2F4BCAEE2BEE}" type="pres">
      <dgm:prSet presAssocID="{2E1B8F2D-76BA-4D44-AB17-B28A2F2701D8}" presName="descendantText" presStyleLbl="alignAccFollowNode1" presStyleIdx="1" presStyleCnt="6" custScaleX="125599">
        <dgm:presLayoutVars>
          <dgm:bulletEnabled val="1"/>
        </dgm:presLayoutVars>
      </dgm:prSet>
      <dgm:spPr/>
      <dgm:t>
        <a:bodyPr/>
        <a:lstStyle/>
        <a:p>
          <a:endParaRPr lang="es-AR"/>
        </a:p>
      </dgm:t>
    </dgm:pt>
    <dgm:pt modelId="{33DBFDD8-0FDF-4736-A3D0-D149078DC947}" type="pres">
      <dgm:prSet presAssocID="{5B939842-1244-4CAC-B2BE-32F3CA262929}" presName="sp" presStyleCnt="0"/>
      <dgm:spPr/>
      <dgm:t>
        <a:bodyPr/>
        <a:lstStyle/>
        <a:p>
          <a:endParaRPr lang="es-AR"/>
        </a:p>
      </dgm:t>
    </dgm:pt>
    <dgm:pt modelId="{4495FA1D-14B0-43B1-8A06-F749226D1EF4}" type="pres">
      <dgm:prSet presAssocID="{70B139D8-76E3-4829-A061-AE9DA4CA8E61}" presName="linNode" presStyleCnt="0"/>
      <dgm:spPr/>
      <dgm:t>
        <a:bodyPr/>
        <a:lstStyle/>
        <a:p>
          <a:endParaRPr lang="es-AR"/>
        </a:p>
      </dgm:t>
    </dgm:pt>
    <dgm:pt modelId="{AFCE5C51-BFBB-4AFE-830C-74079CB0C626}" type="pres">
      <dgm:prSet presAssocID="{70B139D8-76E3-4829-A061-AE9DA4CA8E61}" presName="parentText" presStyleLbl="node1" presStyleIdx="2" presStyleCnt="6" custScaleX="49759">
        <dgm:presLayoutVars>
          <dgm:chMax val="1"/>
          <dgm:bulletEnabled val="1"/>
        </dgm:presLayoutVars>
      </dgm:prSet>
      <dgm:spPr/>
      <dgm:t>
        <a:bodyPr/>
        <a:lstStyle/>
        <a:p>
          <a:endParaRPr lang="es-AR"/>
        </a:p>
      </dgm:t>
    </dgm:pt>
    <dgm:pt modelId="{853ED3EB-CEB3-40F1-A6E1-E21DD3984648}" type="pres">
      <dgm:prSet presAssocID="{70B139D8-76E3-4829-A061-AE9DA4CA8E61}" presName="descendantText" presStyleLbl="alignAccFollowNode1" presStyleIdx="2" presStyleCnt="6" custScaleX="125598">
        <dgm:presLayoutVars>
          <dgm:bulletEnabled val="1"/>
        </dgm:presLayoutVars>
      </dgm:prSet>
      <dgm:spPr/>
      <dgm:t>
        <a:bodyPr/>
        <a:lstStyle/>
        <a:p>
          <a:endParaRPr lang="es-AR"/>
        </a:p>
      </dgm:t>
    </dgm:pt>
    <dgm:pt modelId="{41BE3E8C-89E0-4473-B050-0EFC70C654FC}" type="pres">
      <dgm:prSet presAssocID="{EF38F369-83B7-44D2-914A-F2BF27BC0BF8}" presName="sp" presStyleCnt="0"/>
      <dgm:spPr/>
      <dgm:t>
        <a:bodyPr/>
        <a:lstStyle/>
        <a:p>
          <a:endParaRPr lang="es-AR"/>
        </a:p>
      </dgm:t>
    </dgm:pt>
    <dgm:pt modelId="{FB855467-FCEE-45E1-B3C9-163E2464F45B}" type="pres">
      <dgm:prSet presAssocID="{716D5D5F-CE10-4B1A-8644-5774373069AA}" presName="linNode" presStyleCnt="0"/>
      <dgm:spPr/>
      <dgm:t>
        <a:bodyPr/>
        <a:lstStyle/>
        <a:p>
          <a:endParaRPr lang="es-AR"/>
        </a:p>
      </dgm:t>
    </dgm:pt>
    <dgm:pt modelId="{A468E0C8-3E4F-4106-ADF5-DFDF2616FB58}" type="pres">
      <dgm:prSet presAssocID="{716D5D5F-CE10-4B1A-8644-5774373069AA}" presName="parentText" presStyleLbl="node1" presStyleIdx="3" presStyleCnt="6" custScaleX="49759">
        <dgm:presLayoutVars>
          <dgm:chMax val="1"/>
          <dgm:bulletEnabled val="1"/>
        </dgm:presLayoutVars>
      </dgm:prSet>
      <dgm:spPr/>
      <dgm:t>
        <a:bodyPr/>
        <a:lstStyle/>
        <a:p>
          <a:endParaRPr lang="es-AR"/>
        </a:p>
      </dgm:t>
    </dgm:pt>
    <dgm:pt modelId="{E327BABE-5698-4713-9AB7-E15203D95019}" type="pres">
      <dgm:prSet presAssocID="{716D5D5F-CE10-4B1A-8644-5774373069AA}" presName="descendantText" presStyleLbl="alignAccFollowNode1" presStyleIdx="3" presStyleCnt="6" custScaleX="125067">
        <dgm:presLayoutVars>
          <dgm:bulletEnabled val="1"/>
        </dgm:presLayoutVars>
      </dgm:prSet>
      <dgm:spPr/>
      <dgm:t>
        <a:bodyPr/>
        <a:lstStyle/>
        <a:p>
          <a:endParaRPr lang="es-AR"/>
        </a:p>
      </dgm:t>
    </dgm:pt>
    <dgm:pt modelId="{2FEEB28A-31D9-46CF-9219-2288F22BAB25}" type="pres">
      <dgm:prSet presAssocID="{0FD8B018-7A4F-484E-A74F-2F7287D5E9BB}" presName="sp" presStyleCnt="0"/>
      <dgm:spPr/>
      <dgm:t>
        <a:bodyPr/>
        <a:lstStyle/>
        <a:p>
          <a:endParaRPr lang="es-AR"/>
        </a:p>
      </dgm:t>
    </dgm:pt>
    <dgm:pt modelId="{5150B64F-C9D2-4370-9F5A-20FDBCCB3D83}" type="pres">
      <dgm:prSet presAssocID="{F725314F-0C2C-488D-98F4-00A3BF947963}" presName="linNode" presStyleCnt="0"/>
      <dgm:spPr/>
      <dgm:t>
        <a:bodyPr/>
        <a:lstStyle/>
        <a:p>
          <a:endParaRPr lang="es-AR"/>
        </a:p>
      </dgm:t>
    </dgm:pt>
    <dgm:pt modelId="{3A08988E-B1B6-4341-A1DE-CB79C1CC38F9}" type="pres">
      <dgm:prSet presAssocID="{F725314F-0C2C-488D-98F4-00A3BF947963}" presName="parentText" presStyleLbl="node1" presStyleIdx="4" presStyleCnt="6" custScaleX="49758">
        <dgm:presLayoutVars>
          <dgm:chMax val="1"/>
          <dgm:bulletEnabled val="1"/>
        </dgm:presLayoutVars>
      </dgm:prSet>
      <dgm:spPr/>
      <dgm:t>
        <a:bodyPr/>
        <a:lstStyle/>
        <a:p>
          <a:endParaRPr lang="es-AR"/>
        </a:p>
      </dgm:t>
    </dgm:pt>
    <dgm:pt modelId="{D8581B53-391F-4F4E-89D7-11E63ED5F679}" type="pres">
      <dgm:prSet presAssocID="{F725314F-0C2C-488D-98F4-00A3BF947963}" presName="descendantText" presStyleLbl="alignAccFollowNode1" presStyleIdx="4" presStyleCnt="6" custScaleX="124456">
        <dgm:presLayoutVars>
          <dgm:bulletEnabled val="1"/>
        </dgm:presLayoutVars>
      </dgm:prSet>
      <dgm:spPr/>
      <dgm:t>
        <a:bodyPr/>
        <a:lstStyle/>
        <a:p>
          <a:endParaRPr lang="es-AR"/>
        </a:p>
      </dgm:t>
    </dgm:pt>
    <dgm:pt modelId="{7426EDFD-3F9C-414E-94C0-BF3A90DF25AA}" type="pres">
      <dgm:prSet presAssocID="{B2564F53-17CA-407B-987D-467B58DA745C}" presName="sp" presStyleCnt="0"/>
      <dgm:spPr/>
      <dgm:t>
        <a:bodyPr/>
        <a:lstStyle/>
        <a:p>
          <a:endParaRPr lang="es-AR"/>
        </a:p>
      </dgm:t>
    </dgm:pt>
    <dgm:pt modelId="{AC2F912B-A61E-45BD-BBAB-A9DB1F9715C8}" type="pres">
      <dgm:prSet presAssocID="{175837BB-6AFE-4043-8DEE-7E4FA72689B4}" presName="linNode" presStyleCnt="0"/>
      <dgm:spPr/>
      <dgm:t>
        <a:bodyPr/>
        <a:lstStyle/>
        <a:p>
          <a:endParaRPr lang="es-AR"/>
        </a:p>
      </dgm:t>
    </dgm:pt>
    <dgm:pt modelId="{DCC34C6A-92C8-483A-B62C-58FDCAAB2889}" type="pres">
      <dgm:prSet presAssocID="{175837BB-6AFE-4043-8DEE-7E4FA72689B4}" presName="parentText" presStyleLbl="node1" presStyleIdx="5" presStyleCnt="6" custScaleX="49759">
        <dgm:presLayoutVars>
          <dgm:chMax val="1"/>
          <dgm:bulletEnabled val="1"/>
        </dgm:presLayoutVars>
      </dgm:prSet>
      <dgm:spPr/>
      <dgm:t>
        <a:bodyPr/>
        <a:lstStyle/>
        <a:p>
          <a:endParaRPr lang="es-AR"/>
        </a:p>
      </dgm:t>
    </dgm:pt>
    <dgm:pt modelId="{F9165486-FF39-4423-9C29-129BA43F4654}" type="pres">
      <dgm:prSet presAssocID="{175837BB-6AFE-4043-8DEE-7E4FA72689B4}" presName="descendantText" presStyleLbl="alignAccFollowNode1" presStyleIdx="5" presStyleCnt="6" custScaleX="125543">
        <dgm:presLayoutVars>
          <dgm:bulletEnabled val="1"/>
        </dgm:presLayoutVars>
      </dgm:prSet>
      <dgm:spPr/>
      <dgm:t>
        <a:bodyPr/>
        <a:lstStyle/>
        <a:p>
          <a:endParaRPr lang="es-AR"/>
        </a:p>
      </dgm:t>
    </dgm:pt>
  </dgm:ptLst>
  <dgm:cxnLst>
    <dgm:cxn modelId="{F780BD62-09F5-40F3-BFB7-5DC3CFAB41BC}" srcId="{EC4D4050-3272-4C44-ACAC-B9169C069404}" destId="{F725314F-0C2C-488D-98F4-00A3BF947963}" srcOrd="4" destOrd="0" parTransId="{DC169CC3-7D5C-4F17-BAB4-E71598E44124}" sibTransId="{B2564F53-17CA-407B-987D-467B58DA745C}"/>
    <dgm:cxn modelId="{736DD9DA-6AA5-4BE7-B854-615D66A98AF2}" srcId="{70B139D8-76E3-4829-A061-AE9DA4CA8E61}" destId="{F9105FDE-30A3-4BE8-A29C-CF5FAD10BFBF}" srcOrd="0" destOrd="0" parTransId="{8917D34B-BBFC-4ADC-91C0-F5B8299F938E}" sibTransId="{956F1574-9F9A-4965-ABBC-A43137D4B334}"/>
    <dgm:cxn modelId="{A2FEB6C6-A903-4FEB-9DDB-3D4EE53BADBA}" srcId="{ED87D1A3-FF2D-483F-B8E1-29B2A964EFC3}" destId="{9794F353-7992-4040-B3A8-7FDB7F7F260B}" srcOrd="0" destOrd="0" parTransId="{D87F7843-E41B-431E-87B0-A4A8E26D3A3D}" sibTransId="{FF2D297D-362B-4EE5-ACE9-6087D76CD41B}"/>
    <dgm:cxn modelId="{D89B9C72-1F7D-4D83-9A47-94049F167609}" type="presOf" srcId="{175837BB-6AFE-4043-8DEE-7E4FA72689B4}" destId="{DCC34C6A-92C8-483A-B62C-58FDCAAB2889}" srcOrd="0" destOrd="0" presId="urn:microsoft.com/office/officeart/2005/8/layout/vList5"/>
    <dgm:cxn modelId="{2A2A9C6E-C900-49D0-B937-46455D405AA9}" srcId="{EC4D4050-3272-4C44-ACAC-B9169C069404}" destId="{ED87D1A3-FF2D-483F-B8E1-29B2A964EFC3}" srcOrd="0" destOrd="0" parTransId="{94CDA8F1-C108-4EF1-B4C3-DCCE3E0FA4A1}" sibTransId="{F3DA5352-1AFD-40F5-9629-A3635F9F56EE}"/>
    <dgm:cxn modelId="{F38CA038-15E2-4A55-9C9D-75400DD76A76}" type="presOf" srcId="{507E9B45-9707-49EF-95C8-EFAEC815AA20}" destId="{F9165486-FF39-4423-9C29-129BA43F4654}" srcOrd="0" destOrd="1" presId="urn:microsoft.com/office/officeart/2005/8/layout/vList5"/>
    <dgm:cxn modelId="{C08BB41F-56D9-45CF-B141-2157E81A0C91}" type="presOf" srcId="{6B50C81D-3F47-447E-B160-CB073BDEB9D4}" destId="{2EC9A3D7-BE3A-45B6-9CAB-13231F68D98C}" srcOrd="0" destOrd="1" presId="urn:microsoft.com/office/officeart/2005/8/layout/vList5"/>
    <dgm:cxn modelId="{755A310F-3D43-40B2-8CD8-0DBBAB84E804}" srcId="{716D5D5F-CE10-4B1A-8644-5774373069AA}" destId="{3EE6C4F2-4F3F-42A7-9593-7B9CBE58478E}" srcOrd="0" destOrd="0" parTransId="{59E8910C-2F5E-42F5-ABE4-C910E1C292F1}" sibTransId="{4EAEFACD-C5BE-4E68-9CB5-49E049F1849C}"/>
    <dgm:cxn modelId="{FDD76444-F511-431F-9883-B0BD7E1CAA4B}" type="presOf" srcId="{716D5D5F-CE10-4B1A-8644-5774373069AA}" destId="{A468E0C8-3E4F-4106-ADF5-DFDF2616FB58}" srcOrd="0" destOrd="0" presId="urn:microsoft.com/office/officeart/2005/8/layout/vList5"/>
    <dgm:cxn modelId="{AEA69A85-5327-45B6-9BB9-C7B30E81E05A}" srcId="{F725314F-0C2C-488D-98F4-00A3BF947963}" destId="{601816FA-AC67-4D7F-99D5-C140DAE8C959}" srcOrd="0" destOrd="0" parTransId="{A4BA5497-7A08-4DDB-B872-0FBD8A6C8973}" sibTransId="{6040E499-C4E7-43CE-82EB-12955CE64216}"/>
    <dgm:cxn modelId="{4546A432-BFAA-4B10-AB69-4007F79CD179}" srcId="{ED87D1A3-FF2D-483F-B8E1-29B2A964EFC3}" destId="{9DA1FFA5-9816-4141-B012-B9A96E7FC549}" srcOrd="2" destOrd="0" parTransId="{1BA780BE-0175-4492-935D-A363BE8CCEF2}" sibTransId="{C59919A9-7A14-4D7E-A88A-E809B7BB5F2E}"/>
    <dgm:cxn modelId="{F94D9C9E-5F38-4CE7-AA2F-66FFFD9B31CD}" type="presOf" srcId="{3EE6C4F2-4F3F-42A7-9593-7B9CBE58478E}" destId="{E327BABE-5698-4713-9AB7-E15203D95019}" srcOrd="0" destOrd="0" presId="urn:microsoft.com/office/officeart/2005/8/layout/vList5"/>
    <dgm:cxn modelId="{0BF566ED-0497-4CD8-AFE6-185E1263EFF8}" type="presOf" srcId="{F8F1AC93-0998-4579-8DFF-356BEDC5D398}" destId="{F9165486-FF39-4423-9C29-129BA43F4654}" srcOrd="0" destOrd="2" presId="urn:microsoft.com/office/officeart/2005/8/layout/vList5"/>
    <dgm:cxn modelId="{5C4E5F6B-1843-4C16-B8EF-B5E0833E1748}" srcId="{EC4D4050-3272-4C44-ACAC-B9169C069404}" destId="{70B139D8-76E3-4829-A061-AE9DA4CA8E61}" srcOrd="2" destOrd="0" parTransId="{54CB2CB4-FEB7-444B-AE28-13844C324582}" sibTransId="{EF38F369-83B7-44D2-914A-F2BF27BC0BF8}"/>
    <dgm:cxn modelId="{5F1F76DD-AD8E-4F53-B0A3-85681E3D6551}" srcId="{EC4D4050-3272-4C44-ACAC-B9169C069404}" destId="{716D5D5F-CE10-4B1A-8644-5774373069AA}" srcOrd="3" destOrd="0" parTransId="{CBBC06FC-3F40-496B-908A-EA6842B53A9B}" sibTransId="{0FD8B018-7A4F-484E-A74F-2F7287D5E9BB}"/>
    <dgm:cxn modelId="{AA6A88C5-589F-4A84-8194-DF263EAB868D}" type="presOf" srcId="{F725314F-0C2C-488D-98F4-00A3BF947963}" destId="{3A08988E-B1B6-4341-A1DE-CB79C1CC38F9}" srcOrd="0" destOrd="0" presId="urn:microsoft.com/office/officeart/2005/8/layout/vList5"/>
    <dgm:cxn modelId="{3C43DA2D-FC70-4914-9535-560CC9B14E2C}" type="presOf" srcId="{2E1B8F2D-76BA-4D44-AB17-B28A2F2701D8}" destId="{52B6B811-7952-42DA-9BA2-D540319F008C}" srcOrd="0" destOrd="0" presId="urn:microsoft.com/office/officeart/2005/8/layout/vList5"/>
    <dgm:cxn modelId="{24B0F5A3-C24F-4F9E-B50D-509841CD2E2F}" type="presOf" srcId="{70B139D8-76E3-4829-A061-AE9DA4CA8E61}" destId="{AFCE5C51-BFBB-4AFE-830C-74079CB0C626}" srcOrd="0" destOrd="0" presId="urn:microsoft.com/office/officeart/2005/8/layout/vList5"/>
    <dgm:cxn modelId="{C2FFA636-A67D-47DC-AAE8-600C5BCC8C81}" type="presOf" srcId="{C4B580C5-21ED-4752-BD28-3FEA30835B11}" destId="{00CA5B7A-E9B6-4E1F-88AE-2F4BCAEE2BEE}" srcOrd="0" destOrd="1" presId="urn:microsoft.com/office/officeart/2005/8/layout/vList5"/>
    <dgm:cxn modelId="{0F0BFB3A-D74F-41EC-95CD-965310087EBB}" type="presOf" srcId="{EC4D4050-3272-4C44-ACAC-B9169C069404}" destId="{E885997B-53E8-4B3F-817D-97444612EE5B}" srcOrd="0" destOrd="0" presId="urn:microsoft.com/office/officeart/2005/8/layout/vList5"/>
    <dgm:cxn modelId="{791E1EA1-A77B-4924-9414-2D4262673D62}" srcId="{EC4D4050-3272-4C44-ACAC-B9169C069404}" destId="{2E1B8F2D-76BA-4D44-AB17-B28A2F2701D8}" srcOrd="1" destOrd="0" parTransId="{0C18A0A8-0800-4BDA-92AB-A9C1A2EEFCCA}" sibTransId="{5B939842-1244-4CAC-B2BE-32F3CA262929}"/>
    <dgm:cxn modelId="{B0BF5F54-0B17-40F4-A09F-B7096664E9E6}" type="presOf" srcId="{F9105FDE-30A3-4BE8-A29C-CF5FAD10BFBF}" destId="{853ED3EB-CEB3-40F1-A6E1-E21DD3984648}" srcOrd="0" destOrd="0" presId="urn:microsoft.com/office/officeart/2005/8/layout/vList5"/>
    <dgm:cxn modelId="{C38749AB-0531-4FFE-8017-7B9B31A6D872}" srcId="{175837BB-6AFE-4043-8DEE-7E4FA72689B4}" destId="{F8F1AC93-0998-4579-8DFF-356BEDC5D398}" srcOrd="2" destOrd="0" parTransId="{DBF9B1DE-1021-4400-A2BD-AEE21DDB6F8E}" sibTransId="{FA5C723C-82C5-4F3C-A109-20B9783DB78F}"/>
    <dgm:cxn modelId="{6DA0CEDD-80A3-403A-90E2-0297FCA092FE}" type="presOf" srcId="{ED87D1A3-FF2D-483F-B8E1-29B2A964EFC3}" destId="{A54634F6-3F1E-42BE-BAAC-F27D7325D13F}" srcOrd="0" destOrd="0" presId="urn:microsoft.com/office/officeart/2005/8/layout/vList5"/>
    <dgm:cxn modelId="{6BA7C1A6-5397-4096-9DB6-16C1346E0761}" type="presOf" srcId="{9DA1FFA5-9816-4141-B012-B9A96E7FC549}" destId="{2EC9A3D7-BE3A-45B6-9CAB-13231F68D98C}" srcOrd="0" destOrd="2" presId="urn:microsoft.com/office/officeart/2005/8/layout/vList5"/>
    <dgm:cxn modelId="{56533584-8B8F-4C45-84E6-C2725975CD50}" srcId="{EC4D4050-3272-4C44-ACAC-B9169C069404}" destId="{175837BB-6AFE-4043-8DEE-7E4FA72689B4}" srcOrd="5" destOrd="0" parTransId="{A3CAE195-18E0-4333-8256-C24E968C9E48}" sibTransId="{864928FE-2848-48E2-B8E7-31432512C7DE}"/>
    <dgm:cxn modelId="{FA0334CD-0551-4038-B2C2-CD0433FBDAE3}" type="presOf" srcId="{9794F353-7992-4040-B3A8-7FDB7F7F260B}" destId="{2EC9A3D7-BE3A-45B6-9CAB-13231F68D98C}" srcOrd="0" destOrd="0" presId="urn:microsoft.com/office/officeart/2005/8/layout/vList5"/>
    <dgm:cxn modelId="{A387C2F1-EFBE-4233-8635-47BDC9786D11}" srcId="{ED87D1A3-FF2D-483F-B8E1-29B2A964EFC3}" destId="{6B50C81D-3F47-447E-B160-CB073BDEB9D4}" srcOrd="1" destOrd="0" parTransId="{DFCDAB05-42C3-470C-BFBB-74388FEAD005}" sibTransId="{1ED6A928-707A-49A8-A642-E0430E862DEF}"/>
    <dgm:cxn modelId="{301FE68B-C8AF-4DB9-A602-F5136D9E390C}" type="presOf" srcId="{601816FA-AC67-4D7F-99D5-C140DAE8C959}" destId="{D8581B53-391F-4F4E-89D7-11E63ED5F679}" srcOrd="0" destOrd="0" presId="urn:microsoft.com/office/officeart/2005/8/layout/vList5"/>
    <dgm:cxn modelId="{713800DE-A1B3-458B-9DEB-A5E1CA7DD4A2}" type="presOf" srcId="{639F4800-F426-46D6-A759-E0768CCD1271}" destId="{F9165486-FF39-4423-9C29-129BA43F4654}" srcOrd="0" destOrd="0" presId="urn:microsoft.com/office/officeart/2005/8/layout/vList5"/>
    <dgm:cxn modelId="{DE769130-3C76-42D1-8B36-C7D10C8E095B}" srcId="{2E1B8F2D-76BA-4D44-AB17-B28A2F2701D8}" destId="{C1A529C7-CF65-4E0B-B5B6-7332A06FEFD2}" srcOrd="0" destOrd="0" parTransId="{1275A983-8C38-4D84-A6EE-A04E7D818A6B}" sibTransId="{CB39386F-F750-40FB-A9C2-D164BB9C0C5B}"/>
    <dgm:cxn modelId="{6AA073CB-344F-4C2D-86AC-543262483FF5}" type="presOf" srcId="{C1A529C7-CF65-4E0B-B5B6-7332A06FEFD2}" destId="{00CA5B7A-E9B6-4E1F-88AE-2F4BCAEE2BEE}" srcOrd="0" destOrd="0" presId="urn:microsoft.com/office/officeart/2005/8/layout/vList5"/>
    <dgm:cxn modelId="{845A78B6-E2E2-4FF8-B1B2-6354924CA71E}" srcId="{2E1B8F2D-76BA-4D44-AB17-B28A2F2701D8}" destId="{C4B580C5-21ED-4752-BD28-3FEA30835B11}" srcOrd="1" destOrd="0" parTransId="{5FC4AB37-16B6-4D24-8C6A-0C46B59B2B50}" sibTransId="{632DD4A9-FDE4-486F-B480-352170B4CAD4}"/>
    <dgm:cxn modelId="{E9457B98-CAC7-45B3-BD62-CAE6BC8F569C}" srcId="{175837BB-6AFE-4043-8DEE-7E4FA72689B4}" destId="{507E9B45-9707-49EF-95C8-EFAEC815AA20}" srcOrd="1" destOrd="0" parTransId="{A0FA32D2-A396-42D1-87AE-3ABE067758B5}" sibTransId="{BD9E2C88-2AAF-4CF4-9BD2-42248E0016FB}"/>
    <dgm:cxn modelId="{D6DF4B9F-0D97-4B01-8220-F5B354D9F888}" srcId="{175837BB-6AFE-4043-8DEE-7E4FA72689B4}" destId="{639F4800-F426-46D6-A759-E0768CCD1271}" srcOrd="0" destOrd="0" parTransId="{66BFFABF-E3DB-4654-AA1F-5A17ECF929F1}" sibTransId="{FE8768F6-1C71-48DA-A2C6-DB709FF51B6B}"/>
    <dgm:cxn modelId="{3F42362B-15F8-4F25-8A3C-F2FEE3B8C9E9}" type="presParOf" srcId="{E885997B-53E8-4B3F-817D-97444612EE5B}" destId="{FBF8112D-1CF3-44D6-8B2E-E577AB081A46}" srcOrd="0" destOrd="0" presId="urn:microsoft.com/office/officeart/2005/8/layout/vList5"/>
    <dgm:cxn modelId="{A0A311C0-4099-494A-9A22-A1D32CCEE6C5}" type="presParOf" srcId="{FBF8112D-1CF3-44D6-8B2E-E577AB081A46}" destId="{A54634F6-3F1E-42BE-BAAC-F27D7325D13F}" srcOrd="0" destOrd="0" presId="urn:microsoft.com/office/officeart/2005/8/layout/vList5"/>
    <dgm:cxn modelId="{A84AB8CF-B37E-4B67-8163-B5CECEF5240E}" type="presParOf" srcId="{FBF8112D-1CF3-44D6-8B2E-E577AB081A46}" destId="{2EC9A3D7-BE3A-45B6-9CAB-13231F68D98C}" srcOrd="1" destOrd="0" presId="urn:microsoft.com/office/officeart/2005/8/layout/vList5"/>
    <dgm:cxn modelId="{8AE37020-1E2D-46F4-A5BF-F2569AD7A000}" type="presParOf" srcId="{E885997B-53E8-4B3F-817D-97444612EE5B}" destId="{7256F901-3FBF-4D7A-8B27-0167DDDE61A6}" srcOrd="1" destOrd="0" presId="urn:microsoft.com/office/officeart/2005/8/layout/vList5"/>
    <dgm:cxn modelId="{AFDF22FA-49BB-4EDA-AE0C-14F93A2A13AB}" type="presParOf" srcId="{E885997B-53E8-4B3F-817D-97444612EE5B}" destId="{65EE9517-76F2-4F36-BB2F-4B6C570DDF45}" srcOrd="2" destOrd="0" presId="urn:microsoft.com/office/officeart/2005/8/layout/vList5"/>
    <dgm:cxn modelId="{4120D62A-34F6-4854-8F69-0EB2E33BF00A}" type="presParOf" srcId="{65EE9517-76F2-4F36-BB2F-4B6C570DDF45}" destId="{52B6B811-7952-42DA-9BA2-D540319F008C}" srcOrd="0" destOrd="0" presId="urn:microsoft.com/office/officeart/2005/8/layout/vList5"/>
    <dgm:cxn modelId="{540EE148-6265-429F-B939-CD7E4523D78F}" type="presParOf" srcId="{65EE9517-76F2-4F36-BB2F-4B6C570DDF45}" destId="{00CA5B7A-E9B6-4E1F-88AE-2F4BCAEE2BEE}" srcOrd="1" destOrd="0" presId="urn:microsoft.com/office/officeart/2005/8/layout/vList5"/>
    <dgm:cxn modelId="{2E6FCABE-A9A6-4EC5-A41F-F3CEA145C654}" type="presParOf" srcId="{E885997B-53E8-4B3F-817D-97444612EE5B}" destId="{33DBFDD8-0FDF-4736-A3D0-D149078DC947}" srcOrd="3" destOrd="0" presId="urn:microsoft.com/office/officeart/2005/8/layout/vList5"/>
    <dgm:cxn modelId="{30BBA42D-471F-4177-AEF8-DFCF422C9D95}" type="presParOf" srcId="{E885997B-53E8-4B3F-817D-97444612EE5B}" destId="{4495FA1D-14B0-43B1-8A06-F749226D1EF4}" srcOrd="4" destOrd="0" presId="urn:microsoft.com/office/officeart/2005/8/layout/vList5"/>
    <dgm:cxn modelId="{AFF4F111-2B11-4274-836B-FA60E858E802}" type="presParOf" srcId="{4495FA1D-14B0-43B1-8A06-F749226D1EF4}" destId="{AFCE5C51-BFBB-4AFE-830C-74079CB0C626}" srcOrd="0" destOrd="0" presId="urn:microsoft.com/office/officeart/2005/8/layout/vList5"/>
    <dgm:cxn modelId="{8B72B7E5-373A-480D-B247-695747BD4117}" type="presParOf" srcId="{4495FA1D-14B0-43B1-8A06-F749226D1EF4}" destId="{853ED3EB-CEB3-40F1-A6E1-E21DD3984648}" srcOrd="1" destOrd="0" presId="urn:microsoft.com/office/officeart/2005/8/layout/vList5"/>
    <dgm:cxn modelId="{5D53DB98-3B3E-4DC4-817F-98309F2ED5C0}" type="presParOf" srcId="{E885997B-53E8-4B3F-817D-97444612EE5B}" destId="{41BE3E8C-89E0-4473-B050-0EFC70C654FC}" srcOrd="5" destOrd="0" presId="urn:microsoft.com/office/officeart/2005/8/layout/vList5"/>
    <dgm:cxn modelId="{FC64E1E1-1999-44E4-BCED-E2AE737B169A}" type="presParOf" srcId="{E885997B-53E8-4B3F-817D-97444612EE5B}" destId="{FB855467-FCEE-45E1-B3C9-163E2464F45B}" srcOrd="6" destOrd="0" presId="urn:microsoft.com/office/officeart/2005/8/layout/vList5"/>
    <dgm:cxn modelId="{6AD18D65-CA9E-42D4-9AAF-AA760875D4B9}" type="presParOf" srcId="{FB855467-FCEE-45E1-B3C9-163E2464F45B}" destId="{A468E0C8-3E4F-4106-ADF5-DFDF2616FB58}" srcOrd="0" destOrd="0" presId="urn:microsoft.com/office/officeart/2005/8/layout/vList5"/>
    <dgm:cxn modelId="{1D49A9B4-B945-4252-9304-58A8CC5F6AAC}" type="presParOf" srcId="{FB855467-FCEE-45E1-B3C9-163E2464F45B}" destId="{E327BABE-5698-4713-9AB7-E15203D95019}" srcOrd="1" destOrd="0" presId="urn:microsoft.com/office/officeart/2005/8/layout/vList5"/>
    <dgm:cxn modelId="{15ADD3B9-074A-4D3A-A412-80E00CEA879E}" type="presParOf" srcId="{E885997B-53E8-4B3F-817D-97444612EE5B}" destId="{2FEEB28A-31D9-46CF-9219-2288F22BAB25}" srcOrd="7" destOrd="0" presId="urn:microsoft.com/office/officeart/2005/8/layout/vList5"/>
    <dgm:cxn modelId="{B9877B8C-2114-4FFC-87B0-FFA7DBF07058}" type="presParOf" srcId="{E885997B-53E8-4B3F-817D-97444612EE5B}" destId="{5150B64F-C9D2-4370-9F5A-20FDBCCB3D83}" srcOrd="8" destOrd="0" presId="urn:microsoft.com/office/officeart/2005/8/layout/vList5"/>
    <dgm:cxn modelId="{B4F11240-AEAB-493F-A0A2-195CBFB01E2D}" type="presParOf" srcId="{5150B64F-C9D2-4370-9F5A-20FDBCCB3D83}" destId="{3A08988E-B1B6-4341-A1DE-CB79C1CC38F9}" srcOrd="0" destOrd="0" presId="urn:microsoft.com/office/officeart/2005/8/layout/vList5"/>
    <dgm:cxn modelId="{4BC01DEE-4A5C-45C2-B9EE-C99AF88CFEAB}" type="presParOf" srcId="{5150B64F-C9D2-4370-9F5A-20FDBCCB3D83}" destId="{D8581B53-391F-4F4E-89D7-11E63ED5F679}" srcOrd="1" destOrd="0" presId="urn:microsoft.com/office/officeart/2005/8/layout/vList5"/>
    <dgm:cxn modelId="{7FDF6815-03DE-455E-9049-D69AEDE2C5D3}" type="presParOf" srcId="{E885997B-53E8-4B3F-817D-97444612EE5B}" destId="{7426EDFD-3F9C-414E-94C0-BF3A90DF25AA}" srcOrd="9" destOrd="0" presId="urn:microsoft.com/office/officeart/2005/8/layout/vList5"/>
    <dgm:cxn modelId="{6588D668-6DBF-4831-813A-7A0A2292E948}" type="presParOf" srcId="{E885997B-53E8-4B3F-817D-97444612EE5B}" destId="{AC2F912B-A61E-45BD-BBAB-A9DB1F9715C8}" srcOrd="10" destOrd="0" presId="urn:microsoft.com/office/officeart/2005/8/layout/vList5"/>
    <dgm:cxn modelId="{34D2DCB4-155F-4624-843E-51DEFCFC5DC3}" type="presParOf" srcId="{AC2F912B-A61E-45BD-BBAB-A9DB1F9715C8}" destId="{DCC34C6A-92C8-483A-B62C-58FDCAAB2889}" srcOrd="0" destOrd="0" presId="urn:microsoft.com/office/officeart/2005/8/layout/vList5"/>
    <dgm:cxn modelId="{F828DD17-18AD-4FDE-B5AA-63ABAA470B07}" type="presParOf" srcId="{AC2F912B-A61E-45BD-BBAB-A9DB1F9715C8}" destId="{F9165486-FF39-4423-9C29-129BA43F465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FE1D694-CB9E-4B77-882D-98BF20D6C2C5}"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s-AR"/>
        </a:p>
      </dgm:t>
    </dgm:pt>
    <dgm:pt modelId="{BC34C17C-C120-4CB5-B767-145CE1C975A1}">
      <dgm:prSet/>
      <dgm:spPr/>
      <dgm:t>
        <a:bodyPr/>
        <a:lstStyle/>
        <a:p>
          <a:pPr rtl="0"/>
          <a:r>
            <a:rPr lang="es-AR" dirty="0" smtClean="0"/>
            <a:t>Finalización 15/11</a:t>
          </a:r>
          <a:endParaRPr lang="es-AR" dirty="0"/>
        </a:p>
      </dgm:t>
    </dgm:pt>
    <dgm:pt modelId="{B8E4FE5B-E396-435B-99E1-26E5BABA7500}" type="parTrans" cxnId="{54BE2279-DCE8-445F-A21E-77A593E7754A}">
      <dgm:prSet/>
      <dgm:spPr/>
      <dgm:t>
        <a:bodyPr/>
        <a:lstStyle/>
        <a:p>
          <a:endParaRPr lang="es-AR"/>
        </a:p>
      </dgm:t>
    </dgm:pt>
    <dgm:pt modelId="{B98C949D-3397-4993-B5FF-4326F09D0133}" type="sibTrans" cxnId="{54BE2279-DCE8-445F-A21E-77A593E7754A}">
      <dgm:prSet/>
      <dgm:spPr/>
      <dgm:t>
        <a:bodyPr/>
        <a:lstStyle/>
        <a:p>
          <a:endParaRPr lang="es-AR"/>
        </a:p>
      </dgm:t>
    </dgm:pt>
    <dgm:pt modelId="{1C8E5502-0D41-4687-A769-92FE8A67A569}">
      <dgm:prSet/>
      <dgm:spPr/>
      <dgm:t>
        <a:bodyPr/>
        <a:lstStyle/>
        <a:p>
          <a:r>
            <a:rPr lang="es-AR" dirty="0" smtClean="0"/>
            <a:t>Inicio 6/5 </a:t>
          </a:r>
          <a:endParaRPr lang="es-AR" dirty="0"/>
        </a:p>
      </dgm:t>
    </dgm:pt>
    <dgm:pt modelId="{B8771407-D76E-4B58-9A76-C31087B42D25}" type="parTrans" cxnId="{07FEF630-D14C-4BF9-84CC-88A6333D3401}">
      <dgm:prSet/>
      <dgm:spPr/>
      <dgm:t>
        <a:bodyPr/>
        <a:lstStyle/>
        <a:p>
          <a:endParaRPr lang="es-AR"/>
        </a:p>
      </dgm:t>
    </dgm:pt>
    <dgm:pt modelId="{66BCBE3B-9E13-4369-B1CD-63AFFDA66147}" type="sibTrans" cxnId="{07FEF630-D14C-4BF9-84CC-88A6333D3401}">
      <dgm:prSet/>
      <dgm:spPr/>
      <dgm:t>
        <a:bodyPr/>
        <a:lstStyle/>
        <a:p>
          <a:endParaRPr lang="es-AR"/>
        </a:p>
      </dgm:t>
    </dgm:pt>
    <dgm:pt modelId="{3A5B0A82-6C02-455A-8151-1ABB98C6A388}" type="pres">
      <dgm:prSet presAssocID="{1FE1D694-CB9E-4B77-882D-98BF20D6C2C5}" presName="arrowDiagram" presStyleCnt="0">
        <dgm:presLayoutVars>
          <dgm:chMax val="5"/>
          <dgm:dir/>
          <dgm:resizeHandles val="exact"/>
        </dgm:presLayoutVars>
      </dgm:prSet>
      <dgm:spPr/>
      <dgm:t>
        <a:bodyPr/>
        <a:lstStyle/>
        <a:p>
          <a:endParaRPr lang="en-US"/>
        </a:p>
      </dgm:t>
    </dgm:pt>
    <dgm:pt modelId="{1DE0A4C9-BB75-44A5-9EF3-C4CC114334C4}" type="pres">
      <dgm:prSet presAssocID="{1FE1D694-CB9E-4B77-882D-98BF20D6C2C5}" presName="arrow" presStyleLbl="bgShp" presStyleIdx="0" presStyleCnt="1" custScaleX="124769" custLinFactNeighborX="-9596" custLinFactNeighborY="2150"/>
      <dgm:spPr/>
    </dgm:pt>
    <dgm:pt modelId="{1EF98710-F213-42AC-9D15-F8824444A83C}" type="pres">
      <dgm:prSet presAssocID="{1FE1D694-CB9E-4B77-882D-98BF20D6C2C5}" presName="arrowDiagram2" presStyleCnt="0"/>
      <dgm:spPr/>
    </dgm:pt>
    <dgm:pt modelId="{6B6832CF-205E-4CA5-9EF3-EB22438BD53B}" type="pres">
      <dgm:prSet presAssocID="{1C8E5502-0D41-4687-A769-92FE8A67A569}" presName="bullet2a" presStyleLbl="node1" presStyleIdx="0" presStyleCnt="2"/>
      <dgm:spPr/>
    </dgm:pt>
    <dgm:pt modelId="{98FCB992-DB64-4BE6-B417-FC729F5F3542}" type="pres">
      <dgm:prSet presAssocID="{1C8E5502-0D41-4687-A769-92FE8A67A569}" presName="textBox2a" presStyleLbl="revTx" presStyleIdx="0" presStyleCnt="2">
        <dgm:presLayoutVars>
          <dgm:bulletEnabled val="1"/>
        </dgm:presLayoutVars>
      </dgm:prSet>
      <dgm:spPr/>
      <dgm:t>
        <a:bodyPr/>
        <a:lstStyle/>
        <a:p>
          <a:endParaRPr lang="en-US"/>
        </a:p>
      </dgm:t>
    </dgm:pt>
    <dgm:pt modelId="{E313D5E6-9776-4F77-A29F-39665B0C4EA2}" type="pres">
      <dgm:prSet presAssocID="{BC34C17C-C120-4CB5-B767-145CE1C975A1}" presName="bullet2b" presStyleLbl="node1" presStyleIdx="1" presStyleCnt="2"/>
      <dgm:spPr/>
    </dgm:pt>
    <dgm:pt modelId="{1E0610AF-EE64-43B7-8447-B6538948D23B}" type="pres">
      <dgm:prSet presAssocID="{BC34C17C-C120-4CB5-B767-145CE1C975A1}" presName="textBox2b" presStyleLbl="revTx" presStyleIdx="1" presStyleCnt="2">
        <dgm:presLayoutVars>
          <dgm:bulletEnabled val="1"/>
        </dgm:presLayoutVars>
      </dgm:prSet>
      <dgm:spPr/>
      <dgm:t>
        <a:bodyPr/>
        <a:lstStyle/>
        <a:p>
          <a:endParaRPr lang="en-US"/>
        </a:p>
      </dgm:t>
    </dgm:pt>
  </dgm:ptLst>
  <dgm:cxnLst>
    <dgm:cxn modelId="{54BE2279-DCE8-445F-A21E-77A593E7754A}" srcId="{1FE1D694-CB9E-4B77-882D-98BF20D6C2C5}" destId="{BC34C17C-C120-4CB5-B767-145CE1C975A1}" srcOrd="1" destOrd="0" parTransId="{B8E4FE5B-E396-435B-99E1-26E5BABA7500}" sibTransId="{B98C949D-3397-4993-B5FF-4326F09D0133}"/>
    <dgm:cxn modelId="{07FEF630-D14C-4BF9-84CC-88A6333D3401}" srcId="{1FE1D694-CB9E-4B77-882D-98BF20D6C2C5}" destId="{1C8E5502-0D41-4687-A769-92FE8A67A569}" srcOrd="0" destOrd="0" parTransId="{B8771407-D76E-4B58-9A76-C31087B42D25}" sibTransId="{66BCBE3B-9E13-4369-B1CD-63AFFDA66147}"/>
    <dgm:cxn modelId="{5AB906F9-73D0-486D-AA88-F10179437AD5}" type="presOf" srcId="{1C8E5502-0D41-4687-A769-92FE8A67A569}" destId="{98FCB992-DB64-4BE6-B417-FC729F5F3542}" srcOrd="0" destOrd="0" presId="urn:microsoft.com/office/officeart/2005/8/layout/arrow2"/>
    <dgm:cxn modelId="{00A192A1-8731-4285-9FFC-C0A828A02A55}" type="presOf" srcId="{BC34C17C-C120-4CB5-B767-145CE1C975A1}" destId="{1E0610AF-EE64-43B7-8447-B6538948D23B}" srcOrd="0" destOrd="0" presId="urn:microsoft.com/office/officeart/2005/8/layout/arrow2"/>
    <dgm:cxn modelId="{3A4C6B97-00FF-4D56-8D98-9B4E2E177783}" type="presOf" srcId="{1FE1D694-CB9E-4B77-882D-98BF20D6C2C5}" destId="{3A5B0A82-6C02-455A-8151-1ABB98C6A388}" srcOrd="0" destOrd="0" presId="urn:microsoft.com/office/officeart/2005/8/layout/arrow2"/>
    <dgm:cxn modelId="{046F9331-0D87-4DBC-9E21-13A83C5ED8B0}" type="presParOf" srcId="{3A5B0A82-6C02-455A-8151-1ABB98C6A388}" destId="{1DE0A4C9-BB75-44A5-9EF3-C4CC114334C4}" srcOrd="0" destOrd="0" presId="urn:microsoft.com/office/officeart/2005/8/layout/arrow2"/>
    <dgm:cxn modelId="{A38D2983-B0F6-476D-8EBD-F12D88C0E5FA}" type="presParOf" srcId="{3A5B0A82-6C02-455A-8151-1ABB98C6A388}" destId="{1EF98710-F213-42AC-9D15-F8824444A83C}" srcOrd="1" destOrd="0" presId="urn:microsoft.com/office/officeart/2005/8/layout/arrow2"/>
    <dgm:cxn modelId="{509B89DB-7C1A-44B6-9922-0F24701CF9E1}" type="presParOf" srcId="{1EF98710-F213-42AC-9D15-F8824444A83C}" destId="{6B6832CF-205E-4CA5-9EF3-EB22438BD53B}" srcOrd="0" destOrd="0" presId="urn:microsoft.com/office/officeart/2005/8/layout/arrow2"/>
    <dgm:cxn modelId="{0F56776E-1F12-4FD0-AFEE-0F0FC38EB4E3}" type="presParOf" srcId="{1EF98710-F213-42AC-9D15-F8824444A83C}" destId="{98FCB992-DB64-4BE6-B417-FC729F5F3542}" srcOrd="1" destOrd="0" presId="urn:microsoft.com/office/officeart/2005/8/layout/arrow2"/>
    <dgm:cxn modelId="{A75B8DC8-727D-4710-BF05-D81B8B83797A}" type="presParOf" srcId="{1EF98710-F213-42AC-9D15-F8824444A83C}" destId="{E313D5E6-9776-4F77-A29F-39665B0C4EA2}" srcOrd="2" destOrd="0" presId="urn:microsoft.com/office/officeart/2005/8/layout/arrow2"/>
    <dgm:cxn modelId="{3202D65B-4956-4B65-BFFC-20D7450D7DAB}" type="presParOf" srcId="{1EF98710-F213-42AC-9D15-F8824444A83C}" destId="{1E0610AF-EE64-43B7-8447-B6538948D23B}" srcOrd="3"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F8DC2F-F454-4FCE-B1A5-9D0F0A76D4CA}"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AR"/>
        </a:p>
      </dgm:t>
    </dgm:pt>
    <dgm:pt modelId="{3B776A82-312C-4490-9225-890354F64491}">
      <dgm:prSet/>
      <dgm:spPr/>
      <dgm:t>
        <a:bodyPr/>
        <a:lstStyle/>
        <a:p>
          <a:pPr rtl="0"/>
          <a:r>
            <a:rPr lang="es-ES_tradnl" b="1" u="sng" dirty="0" smtClean="0"/>
            <a:t>Amplia disponibilidad de recursos capacitados</a:t>
          </a:r>
          <a:r>
            <a:rPr lang="es-ES_tradnl" dirty="0" smtClean="0"/>
            <a:t> </a:t>
          </a:r>
          <a:endParaRPr lang="es-AR" dirty="0"/>
        </a:p>
      </dgm:t>
    </dgm:pt>
    <dgm:pt modelId="{EFF05918-34E9-4113-A035-249DDC95B994}" type="parTrans" cxnId="{7833F92E-EF6A-4817-B680-0B3D62040A4B}">
      <dgm:prSet/>
      <dgm:spPr/>
      <dgm:t>
        <a:bodyPr/>
        <a:lstStyle/>
        <a:p>
          <a:endParaRPr lang="es-AR"/>
        </a:p>
      </dgm:t>
    </dgm:pt>
    <dgm:pt modelId="{8D750DB4-F407-49B0-81B0-F081D5FF8653}" type="sibTrans" cxnId="{7833F92E-EF6A-4817-B680-0B3D62040A4B}">
      <dgm:prSet/>
      <dgm:spPr/>
      <dgm:t>
        <a:bodyPr/>
        <a:lstStyle/>
        <a:p>
          <a:endParaRPr lang="es-AR"/>
        </a:p>
      </dgm:t>
    </dgm:pt>
    <dgm:pt modelId="{6C030172-DEA1-4749-BC29-8FFDF9060FFF}">
      <dgm:prSet custT="1"/>
      <dgm:spPr/>
      <dgm:t>
        <a:bodyPr/>
        <a:lstStyle/>
        <a:p>
          <a:pPr rtl="0"/>
          <a:r>
            <a:rPr lang="es-ES_tradnl" sz="1400" b="1" u="sng" dirty="0" smtClean="0"/>
            <a:t>Madurez y soporte</a:t>
          </a:r>
          <a:r>
            <a:rPr lang="es-ES_tradnl" sz="1400" dirty="0" smtClean="0"/>
            <a:t> </a:t>
          </a:r>
          <a:endParaRPr lang="es-AR" sz="1400" dirty="0"/>
        </a:p>
      </dgm:t>
    </dgm:pt>
    <dgm:pt modelId="{D94212B6-6DD7-4FB1-A486-8D802627ADD7}" type="parTrans" cxnId="{3AEF63F7-CC9F-42B1-9EF2-5AFE9B19B52D}">
      <dgm:prSet/>
      <dgm:spPr/>
      <dgm:t>
        <a:bodyPr/>
        <a:lstStyle/>
        <a:p>
          <a:endParaRPr lang="es-AR"/>
        </a:p>
      </dgm:t>
    </dgm:pt>
    <dgm:pt modelId="{5F7518F6-49D7-4404-8460-21A829ADB30F}" type="sibTrans" cxnId="{3AEF63F7-CC9F-42B1-9EF2-5AFE9B19B52D}">
      <dgm:prSet/>
      <dgm:spPr/>
      <dgm:t>
        <a:bodyPr/>
        <a:lstStyle/>
        <a:p>
          <a:endParaRPr lang="es-AR"/>
        </a:p>
      </dgm:t>
    </dgm:pt>
    <dgm:pt modelId="{129BB9CE-AE04-4E7D-8E30-C3C4E2588617}">
      <dgm:prSet custT="1"/>
      <dgm:spPr/>
      <dgm:t>
        <a:bodyPr/>
        <a:lstStyle/>
        <a:p>
          <a:pPr rtl="0"/>
          <a:r>
            <a:rPr lang="es-ES_tradnl" sz="1200" b="1" u="sng" dirty="0" smtClean="0"/>
            <a:t>Multiplataforma</a:t>
          </a:r>
          <a:endParaRPr lang="es-AR" sz="1200" dirty="0"/>
        </a:p>
      </dgm:t>
    </dgm:pt>
    <dgm:pt modelId="{CAF0E738-58FC-43C0-9B74-E7809BD8BFAC}" type="parTrans" cxnId="{E3D366F5-E37C-4E01-9921-07A40A7815C6}">
      <dgm:prSet/>
      <dgm:spPr/>
      <dgm:t>
        <a:bodyPr/>
        <a:lstStyle/>
        <a:p>
          <a:endParaRPr lang="es-AR"/>
        </a:p>
      </dgm:t>
    </dgm:pt>
    <dgm:pt modelId="{E4EBC0EB-8ECE-40E3-B2B9-F97FBBD4E539}" type="sibTrans" cxnId="{E3D366F5-E37C-4E01-9921-07A40A7815C6}">
      <dgm:prSet/>
      <dgm:spPr/>
      <dgm:t>
        <a:bodyPr/>
        <a:lstStyle/>
        <a:p>
          <a:endParaRPr lang="es-AR"/>
        </a:p>
      </dgm:t>
    </dgm:pt>
    <dgm:pt modelId="{BA3FFF26-B104-44F9-844A-DD0B3CDD0D7A}">
      <dgm:prSet custT="1"/>
      <dgm:spPr/>
      <dgm:t>
        <a:bodyPr/>
        <a:lstStyle/>
        <a:p>
          <a:pPr rtl="0"/>
          <a:r>
            <a:rPr lang="es-ES_tradnl" sz="1400" b="1" u="sng" dirty="0" err="1" smtClean="0"/>
            <a:t>Performante</a:t>
          </a:r>
          <a:r>
            <a:rPr lang="es-ES_tradnl" sz="1400" dirty="0" smtClean="0"/>
            <a:t> </a:t>
          </a:r>
          <a:endParaRPr lang="es-AR" sz="1400" dirty="0"/>
        </a:p>
      </dgm:t>
    </dgm:pt>
    <dgm:pt modelId="{234D43F0-ECFA-43F4-A2B9-FDD9145D8385}" type="parTrans" cxnId="{9F4D16A2-D270-4A32-A9CA-401F1380173D}">
      <dgm:prSet/>
      <dgm:spPr/>
      <dgm:t>
        <a:bodyPr/>
        <a:lstStyle/>
        <a:p>
          <a:endParaRPr lang="es-AR"/>
        </a:p>
      </dgm:t>
    </dgm:pt>
    <dgm:pt modelId="{79004020-E253-4140-9127-1CA483C8F5DA}" type="sibTrans" cxnId="{9F4D16A2-D270-4A32-A9CA-401F1380173D}">
      <dgm:prSet/>
      <dgm:spPr/>
      <dgm:t>
        <a:bodyPr/>
        <a:lstStyle/>
        <a:p>
          <a:endParaRPr lang="es-AR"/>
        </a:p>
      </dgm:t>
    </dgm:pt>
    <dgm:pt modelId="{1F07A22D-E614-4247-B653-962E6AED5BE9}">
      <dgm:prSet custT="1"/>
      <dgm:spPr/>
      <dgm:t>
        <a:bodyPr/>
        <a:lstStyle/>
        <a:p>
          <a:pPr rtl="0"/>
          <a:r>
            <a:rPr lang="es-ES_tradnl" sz="1400" b="1" u="sng" dirty="0" smtClean="0"/>
            <a:t>Sin Costos de Licencia</a:t>
          </a:r>
          <a:endParaRPr lang="es-AR" sz="1400" dirty="0"/>
        </a:p>
      </dgm:t>
    </dgm:pt>
    <dgm:pt modelId="{BE30135E-CCF2-43E8-BFEE-F634F9833CF8}" type="parTrans" cxnId="{7BCD8376-FA14-430C-888F-BF995EBEB018}">
      <dgm:prSet/>
      <dgm:spPr/>
      <dgm:t>
        <a:bodyPr/>
        <a:lstStyle/>
        <a:p>
          <a:endParaRPr lang="es-AR"/>
        </a:p>
      </dgm:t>
    </dgm:pt>
    <dgm:pt modelId="{2A67A648-DE47-4632-AD16-F9837C344A01}" type="sibTrans" cxnId="{7BCD8376-FA14-430C-888F-BF995EBEB018}">
      <dgm:prSet/>
      <dgm:spPr/>
      <dgm:t>
        <a:bodyPr/>
        <a:lstStyle/>
        <a:p>
          <a:endParaRPr lang="es-AR"/>
        </a:p>
      </dgm:t>
    </dgm:pt>
    <dgm:pt modelId="{45018596-489B-4AD5-90D7-85C06CC4D96F}" type="pres">
      <dgm:prSet presAssocID="{A7F8DC2F-F454-4FCE-B1A5-9D0F0A76D4CA}" presName="cycle" presStyleCnt="0">
        <dgm:presLayoutVars>
          <dgm:dir/>
          <dgm:resizeHandles val="exact"/>
        </dgm:presLayoutVars>
      </dgm:prSet>
      <dgm:spPr/>
      <dgm:t>
        <a:bodyPr/>
        <a:lstStyle/>
        <a:p>
          <a:endParaRPr lang="es-AR"/>
        </a:p>
      </dgm:t>
    </dgm:pt>
    <dgm:pt modelId="{40E3E68B-7587-401E-8FDA-1A6CE772F063}" type="pres">
      <dgm:prSet presAssocID="{3B776A82-312C-4490-9225-890354F64491}" presName="node" presStyleLbl="node1" presStyleIdx="0" presStyleCnt="5" custScaleX="115438" custRadScaleRad="100319" custRadScaleInc="-11658">
        <dgm:presLayoutVars>
          <dgm:bulletEnabled val="1"/>
        </dgm:presLayoutVars>
      </dgm:prSet>
      <dgm:spPr/>
      <dgm:t>
        <a:bodyPr/>
        <a:lstStyle/>
        <a:p>
          <a:endParaRPr lang="es-AR"/>
        </a:p>
      </dgm:t>
    </dgm:pt>
    <dgm:pt modelId="{3FA26BD8-DB11-4159-B422-4D9DBAD801CA}" type="pres">
      <dgm:prSet presAssocID="{8D750DB4-F407-49B0-81B0-F081D5FF8653}" presName="sibTrans" presStyleLbl="sibTrans2D1" presStyleIdx="0" presStyleCnt="5"/>
      <dgm:spPr/>
      <dgm:t>
        <a:bodyPr/>
        <a:lstStyle/>
        <a:p>
          <a:endParaRPr lang="es-AR"/>
        </a:p>
      </dgm:t>
    </dgm:pt>
    <dgm:pt modelId="{3C967E08-FBC5-4594-9009-32D6DC6391CB}" type="pres">
      <dgm:prSet presAssocID="{8D750DB4-F407-49B0-81B0-F081D5FF8653}" presName="connectorText" presStyleLbl="sibTrans2D1" presStyleIdx="0" presStyleCnt="5"/>
      <dgm:spPr/>
      <dgm:t>
        <a:bodyPr/>
        <a:lstStyle/>
        <a:p>
          <a:endParaRPr lang="es-AR"/>
        </a:p>
      </dgm:t>
    </dgm:pt>
    <dgm:pt modelId="{8DD81934-4676-4F6B-8567-5133A68E1B43}" type="pres">
      <dgm:prSet presAssocID="{6C030172-DEA1-4749-BC29-8FFDF9060FFF}" presName="node" presStyleLbl="node1" presStyleIdx="1" presStyleCnt="5" custScaleX="102561" custRadScaleRad="99344" custRadScaleInc="-107">
        <dgm:presLayoutVars>
          <dgm:bulletEnabled val="1"/>
        </dgm:presLayoutVars>
      </dgm:prSet>
      <dgm:spPr/>
      <dgm:t>
        <a:bodyPr/>
        <a:lstStyle/>
        <a:p>
          <a:endParaRPr lang="es-AR"/>
        </a:p>
      </dgm:t>
    </dgm:pt>
    <dgm:pt modelId="{002272A4-0576-4DD6-90BC-555F29D84D53}" type="pres">
      <dgm:prSet presAssocID="{5F7518F6-49D7-4404-8460-21A829ADB30F}" presName="sibTrans" presStyleLbl="sibTrans2D1" presStyleIdx="1" presStyleCnt="5"/>
      <dgm:spPr/>
      <dgm:t>
        <a:bodyPr/>
        <a:lstStyle/>
        <a:p>
          <a:endParaRPr lang="es-AR"/>
        </a:p>
      </dgm:t>
    </dgm:pt>
    <dgm:pt modelId="{AA7FB3B2-029C-4F38-B294-CB3C520CF609}" type="pres">
      <dgm:prSet presAssocID="{5F7518F6-49D7-4404-8460-21A829ADB30F}" presName="connectorText" presStyleLbl="sibTrans2D1" presStyleIdx="1" presStyleCnt="5"/>
      <dgm:spPr/>
      <dgm:t>
        <a:bodyPr/>
        <a:lstStyle/>
        <a:p>
          <a:endParaRPr lang="es-AR"/>
        </a:p>
      </dgm:t>
    </dgm:pt>
    <dgm:pt modelId="{C019CD46-B1D2-48A4-95A1-5CD54A299B66}" type="pres">
      <dgm:prSet presAssocID="{129BB9CE-AE04-4E7D-8E30-C3C4E2588617}" presName="node" presStyleLbl="node1" presStyleIdx="2" presStyleCnt="5" custScaleX="115746" custRadScaleRad="103690" custRadScaleInc="-10441">
        <dgm:presLayoutVars>
          <dgm:bulletEnabled val="1"/>
        </dgm:presLayoutVars>
      </dgm:prSet>
      <dgm:spPr/>
      <dgm:t>
        <a:bodyPr/>
        <a:lstStyle/>
        <a:p>
          <a:endParaRPr lang="es-AR"/>
        </a:p>
      </dgm:t>
    </dgm:pt>
    <dgm:pt modelId="{59ECAE19-FDD7-452E-8835-0C5FB3119B2F}" type="pres">
      <dgm:prSet presAssocID="{E4EBC0EB-8ECE-40E3-B2B9-F97FBBD4E539}" presName="sibTrans" presStyleLbl="sibTrans2D1" presStyleIdx="2" presStyleCnt="5"/>
      <dgm:spPr/>
      <dgm:t>
        <a:bodyPr/>
        <a:lstStyle/>
        <a:p>
          <a:endParaRPr lang="es-AR"/>
        </a:p>
      </dgm:t>
    </dgm:pt>
    <dgm:pt modelId="{3CBCA9E1-4AE9-4230-866E-F9C27A042B51}" type="pres">
      <dgm:prSet presAssocID="{E4EBC0EB-8ECE-40E3-B2B9-F97FBBD4E539}" presName="connectorText" presStyleLbl="sibTrans2D1" presStyleIdx="2" presStyleCnt="5"/>
      <dgm:spPr/>
      <dgm:t>
        <a:bodyPr/>
        <a:lstStyle/>
        <a:p>
          <a:endParaRPr lang="es-AR"/>
        </a:p>
      </dgm:t>
    </dgm:pt>
    <dgm:pt modelId="{E5E75D1A-68D1-4F61-940A-C9B8892B1CB9}" type="pres">
      <dgm:prSet presAssocID="{BA3FFF26-B104-44F9-844A-DD0B3CDD0D7A}" presName="node" presStyleLbl="node1" presStyleIdx="3" presStyleCnt="5" custScaleX="115130" custRadScaleRad="105681" custRadScaleInc="13999">
        <dgm:presLayoutVars>
          <dgm:bulletEnabled val="1"/>
        </dgm:presLayoutVars>
      </dgm:prSet>
      <dgm:spPr/>
      <dgm:t>
        <a:bodyPr/>
        <a:lstStyle/>
        <a:p>
          <a:endParaRPr lang="es-AR"/>
        </a:p>
      </dgm:t>
    </dgm:pt>
    <dgm:pt modelId="{99327F8F-C7CA-4D3F-8032-F79BFEDE95AC}" type="pres">
      <dgm:prSet presAssocID="{79004020-E253-4140-9127-1CA483C8F5DA}" presName="sibTrans" presStyleLbl="sibTrans2D1" presStyleIdx="3" presStyleCnt="5"/>
      <dgm:spPr/>
      <dgm:t>
        <a:bodyPr/>
        <a:lstStyle/>
        <a:p>
          <a:endParaRPr lang="es-AR"/>
        </a:p>
      </dgm:t>
    </dgm:pt>
    <dgm:pt modelId="{F0FD8FFC-607C-45E4-ADA1-AB5CFC2C1D3F}" type="pres">
      <dgm:prSet presAssocID="{79004020-E253-4140-9127-1CA483C8F5DA}" presName="connectorText" presStyleLbl="sibTrans2D1" presStyleIdx="3" presStyleCnt="5"/>
      <dgm:spPr/>
      <dgm:t>
        <a:bodyPr/>
        <a:lstStyle/>
        <a:p>
          <a:endParaRPr lang="es-AR"/>
        </a:p>
      </dgm:t>
    </dgm:pt>
    <dgm:pt modelId="{F7D7328E-3CFC-4C7F-8E26-446D9BE9CD8F}" type="pres">
      <dgm:prSet presAssocID="{1F07A22D-E614-4247-B653-962E6AED5BE9}" presName="node" presStyleLbl="node1" presStyleIdx="4" presStyleCnt="5" custScaleX="98872" custRadScaleRad="122208" custRadScaleInc="-9787">
        <dgm:presLayoutVars>
          <dgm:bulletEnabled val="1"/>
        </dgm:presLayoutVars>
      </dgm:prSet>
      <dgm:spPr/>
      <dgm:t>
        <a:bodyPr/>
        <a:lstStyle/>
        <a:p>
          <a:endParaRPr lang="es-AR"/>
        </a:p>
      </dgm:t>
    </dgm:pt>
    <dgm:pt modelId="{ACD13025-464A-4010-AC35-AD26C9F2D195}" type="pres">
      <dgm:prSet presAssocID="{2A67A648-DE47-4632-AD16-F9837C344A01}" presName="sibTrans" presStyleLbl="sibTrans2D1" presStyleIdx="4" presStyleCnt="5"/>
      <dgm:spPr/>
      <dgm:t>
        <a:bodyPr/>
        <a:lstStyle/>
        <a:p>
          <a:endParaRPr lang="es-AR"/>
        </a:p>
      </dgm:t>
    </dgm:pt>
    <dgm:pt modelId="{05152A9F-5C03-46CC-B0AC-40F080AD488B}" type="pres">
      <dgm:prSet presAssocID="{2A67A648-DE47-4632-AD16-F9837C344A01}" presName="connectorText" presStyleLbl="sibTrans2D1" presStyleIdx="4" presStyleCnt="5"/>
      <dgm:spPr/>
      <dgm:t>
        <a:bodyPr/>
        <a:lstStyle/>
        <a:p>
          <a:endParaRPr lang="es-AR"/>
        </a:p>
      </dgm:t>
    </dgm:pt>
  </dgm:ptLst>
  <dgm:cxnLst>
    <dgm:cxn modelId="{5C39A89C-30C3-45C0-A0CD-C9E0821ADC2D}" type="presOf" srcId="{5F7518F6-49D7-4404-8460-21A829ADB30F}" destId="{AA7FB3B2-029C-4F38-B294-CB3C520CF609}" srcOrd="1" destOrd="0" presId="urn:microsoft.com/office/officeart/2005/8/layout/cycle2"/>
    <dgm:cxn modelId="{9C5AE48C-B065-4E0C-8519-1B7810650DFF}" type="presOf" srcId="{2A67A648-DE47-4632-AD16-F9837C344A01}" destId="{ACD13025-464A-4010-AC35-AD26C9F2D195}" srcOrd="0" destOrd="0" presId="urn:microsoft.com/office/officeart/2005/8/layout/cycle2"/>
    <dgm:cxn modelId="{45BE48F1-46F6-405A-BFF8-BC5D48AF85AB}" type="presOf" srcId="{79004020-E253-4140-9127-1CA483C8F5DA}" destId="{F0FD8FFC-607C-45E4-ADA1-AB5CFC2C1D3F}" srcOrd="1" destOrd="0" presId="urn:microsoft.com/office/officeart/2005/8/layout/cycle2"/>
    <dgm:cxn modelId="{61539C49-7827-43D2-A3C0-DD67CE0F102F}" type="presOf" srcId="{1F07A22D-E614-4247-B653-962E6AED5BE9}" destId="{F7D7328E-3CFC-4C7F-8E26-446D9BE9CD8F}" srcOrd="0" destOrd="0" presId="urn:microsoft.com/office/officeart/2005/8/layout/cycle2"/>
    <dgm:cxn modelId="{85DF9C95-DB42-4FCF-A07B-7A290C24CB27}" type="presOf" srcId="{E4EBC0EB-8ECE-40E3-B2B9-F97FBBD4E539}" destId="{59ECAE19-FDD7-452E-8835-0C5FB3119B2F}" srcOrd="0" destOrd="0" presId="urn:microsoft.com/office/officeart/2005/8/layout/cycle2"/>
    <dgm:cxn modelId="{C0320542-CBFD-4CDE-A9E6-A8A988CB8051}" type="presOf" srcId="{BA3FFF26-B104-44F9-844A-DD0B3CDD0D7A}" destId="{E5E75D1A-68D1-4F61-940A-C9B8892B1CB9}" srcOrd="0" destOrd="0" presId="urn:microsoft.com/office/officeart/2005/8/layout/cycle2"/>
    <dgm:cxn modelId="{065ABDD1-12AF-4F06-86BA-6EDC5DA76A97}" type="presOf" srcId="{8D750DB4-F407-49B0-81B0-F081D5FF8653}" destId="{3FA26BD8-DB11-4159-B422-4D9DBAD801CA}" srcOrd="0" destOrd="0" presId="urn:microsoft.com/office/officeart/2005/8/layout/cycle2"/>
    <dgm:cxn modelId="{9F4D16A2-D270-4A32-A9CA-401F1380173D}" srcId="{A7F8DC2F-F454-4FCE-B1A5-9D0F0A76D4CA}" destId="{BA3FFF26-B104-44F9-844A-DD0B3CDD0D7A}" srcOrd="3" destOrd="0" parTransId="{234D43F0-ECFA-43F4-A2B9-FDD9145D8385}" sibTransId="{79004020-E253-4140-9127-1CA483C8F5DA}"/>
    <dgm:cxn modelId="{E3D366F5-E37C-4E01-9921-07A40A7815C6}" srcId="{A7F8DC2F-F454-4FCE-B1A5-9D0F0A76D4CA}" destId="{129BB9CE-AE04-4E7D-8E30-C3C4E2588617}" srcOrd="2" destOrd="0" parTransId="{CAF0E738-58FC-43C0-9B74-E7809BD8BFAC}" sibTransId="{E4EBC0EB-8ECE-40E3-B2B9-F97FBBD4E539}"/>
    <dgm:cxn modelId="{ED477ECA-4EDD-47E7-931D-BF19D985B6F9}" type="presOf" srcId="{6C030172-DEA1-4749-BC29-8FFDF9060FFF}" destId="{8DD81934-4676-4F6B-8567-5133A68E1B43}" srcOrd="0" destOrd="0" presId="urn:microsoft.com/office/officeart/2005/8/layout/cycle2"/>
    <dgm:cxn modelId="{4573A3DB-19DA-4123-BE80-700790FF7277}" type="presOf" srcId="{2A67A648-DE47-4632-AD16-F9837C344A01}" destId="{05152A9F-5C03-46CC-B0AC-40F080AD488B}" srcOrd="1" destOrd="0" presId="urn:microsoft.com/office/officeart/2005/8/layout/cycle2"/>
    <dgm:cxn modelId="{BB141DF4-3D95-4DE6-BD90-B14511009569}" type="presOf" srcId="{E4EBC0EB-8ECE-40E3-B2B9-F97FBBD4E539}" destId="{3CBCA9E1-4AE9-4230-866E-F9C27A042B51}" srcOrd="1" destOrd="0" presId="urn:microsoft.com/office/officeart/2005/8/layout/cycle2"/>
    <dgm:cxn modelId="{1BADA14E-01DB-4EDA-BFC8-5E6E513D6C1D}" type="presOf" srcId="{5F7518F6-49D7-4404-8460-21A829ADB30F}" destId="{002272A4-0576-4DD6-90BC-555F29D84D53}" srcOrd="0" destOrd="0" presId="urn:microsoft.com/office/officeart/2005/8/layout/cycle2"/>
    <dgm:cxn modelId="{EE7D2E09-D5B6-457D-A35A-889D4C9FFD73}" type="presOf" srcId="{A7F8DC2F-F454-4FCE-B1A5-9D0F0A76D4CA}" destId="{45018596-489B-4AD5-90D7-85C06CC4D96F}" srcOrd="0" destOrd="0" presId="urn:microsoft.com/office/officeart/2005/8/layout/cycle2"/>
    <dgm:cxn modelId="{3AEF63F7-CC9F-42B1-9EF2-5AFE9B19B52D}" srcId="{A7F8DC2F-F454-4FCE-B1A5-9D0F0A76D4CA}" destId="{6C030172-DEA1-4749-BC29-8FFDF9060FFF}" srcOrd="1" destOrd="0" parTransId="{D94212B6-6DD7-4FB1-A486-8D802627ADD7}" sibTransId="{5F7518F6-49D7-4404-8460-21A829ADB30F}"/>
    <dgm:cxn modelId="{7B3F93C2-1DFE-4589-A649-2806C3DBA7D1}" type="presOf" srcId="{3B776A82-312C-4490-9225-890354F64491}" destId="{40E3E68B-7587-401E-8FDA-1A6CE772F063}" srcOrd="0" destOrd="0" presId="urn:microsoft.com/office/officeart/2005/8/layout/cycle2"/>
    <dgm:cxn modelId="{2549EDD0-E583-4F96-AE0E-3F450080C844}" type="presOf" srcId="{129BB9CE-AE04-4E7D-8E30-C3C4E2588617}" destId="{C019CD46-B1D2-48A4-95A1-5CD54A299B66}" srcOrd="0" destOrd="0" presId="urn:microsoft.com/office/officeart/2005/8/layout/cycle2"/>
    <dgm:cxn modelId="{7BCD8376-FA14-430C-888F-BF995EBEB018}" srcId="{A7F8DC2F-F454-4FCE-B1A5-9D0F0A76D4CA}" destId="{1F07A22D-E614-4247-B653-962E6AED5BE9}" srcOrd="4" destOrd="0" parTransId="{BE30135E-CCF2-43E8-BFEE-F634F9833CF8}" sibTransId="{2A67A648-DE47-4632-AD16-F9837C344A01}"/>
    <dgm:cxn modelId="{7833F92E-EF6A-4817-B680-0B3D62040A4B}" srcId="{A7F8DC2F-F454-4FCE-B1A5-9D0F0A76D4CA}" destId="{3B776A82-312C-4490-9225-890354F64491}" srcOrd="0" destOrd="0" parTransId="{EFF05918-34E9-4113-A035-249DDC95B994}" sibTransId="{8D750DB4-F407-49B0-81B0-F081D5FF8653}"/>
    <dgm:cxn modelId="{01EC6C5D-3373-4AC6-A72B-33FF2E8A6540}" type="presOf" srcId="{79004020-E253-4140-9127-1CA483C8F5DA}" destId="{99327F8F-C7CA-4D3F-8032-F79BFEDE95AC}" srcOrd="0" destOrd="0" presId="urn:microsoft.com/office/officeart/2005/8/layout/cycle2"/>
    <dgm:cxn modelId="{BECD2C0B-35AD-45D0-9BC2-CDA823657086}" type="presOf" srcId="{8D750DB4-F407-49B0-81B0-F081D5FF8653}" destId="{3C967E08-FBC5-4594-9009-32D6DC6391CB}" srcOrd="1" destOrd="0" presId="urn:microsoft.com/office/officeart/2005/8/layout/cycle2"/>
    <dgm:cxn modelId="{F04DE9D1-3E08-4329-8D6D-DC10AA79F8C7}" type="presParOf" srcId="{45018596-489B-4AD5-90D7-85C06CC4D96F}" destId="{40E3E68B-7587-401E-8FDA-1A6CE772F063}" srcOrd="0" destOrd="0" presId="urn:microsoft.com/office/officeart/2005/8/layout/cycle2"/>
    <dgm:cxn modelId="{1931BD51-12B1-462C-A70E-A2E6F31AA47F}" type="presParOf" srcId="{45018596-489B-4AD5-90D7-85C06CC4D96F}" destId="{3FA26BD8-DB11-4159-B422-4D9DBAD801CA}" srcOrd="1" destOrd="0" presId="urn:microsoft.com/office/officeart/2005/8/layout/cycle2"/>
    <dgm:cxn modelId="{D0651FAC-5A3A-4859-A86B-427103D47A57}" type="presParOf" srcId="{3FA26BD8-DB11-4159-B422-4D9DBAD801CA}" destId="{3C967E08-FBC5-4594-9009-32D6DC6391CB}" srcOrd="0" destOrd="0" presId="urn:microsoft.com/office/officeart/2005/8/layout/cycle2"/>
    <dgm:cxn modelId="{B11EF1F9-93C1-4B6D-83EF-940EFB813E23}" type="presParOf" srcId="{45018596-489B-4AD5-90D7-85C06CC4D96F}" destId="{8DD81934-4676-4F6B-8567-5133A68E1B43}" srcOrd="2" destOrd="0" presId="urn:microsoft.com/office/officeart/2005/8/layout/cycle2"/>
    <dgm:cxn modelId="{0F397160-D2FB-4BA2-9AFC-2FC6B19D2C72}" type="presParOf" srcId="{45018596-489B-4AD5-90D7-85C06CC4D96F}" destId="{002272A4-0576-4DD6-90BC-555F29D84D53}" srcOrd="3" destOrd="0" presId="urn:microsoft.com/office/officeart/2005/8/layout/cycle2"/>
    <dgm:cxn modelId="{AAC2DC36-5F3B-4FDA-84ED-379D91997975}" type="presParOf" srcId="{002272A4-0576-4DD6-90BC-555F29D84D53}" destId="{AA7FB3B2-029C-4F38-B294-CB3C520CF609}" srcOrd="0" destOrd="0" presId="urn:microsoft.com/office/officeart/2005/8/layout/cycle2"/>
    <dgm:cxn modelId="{D4B95B25-6211-43F3-A471-68945003DD9A}" type="presParOf" srcId="{45018596-489B-4AD5-90D7-85C06CC4D96F}" destId="{C019CD46-B1D2-48A4-95A1-5CD54A299B66}" srcOrd="4" destOrd="0" presId="urn:microsoft.com/office/officeart/2005/8/layout/cycle2"/>
    <dgm:cxn modelId="{727CD64D-2C93-4945-A45C-D9A7210D2532}" type="presParOf" srcId="{45018596-489B-4AD5-90D7-85C06CC4D96F}" destId="{59ECAE19-FDD7-452E-8835-0C5FB3119B2F}" srcOrd="5" destOrd="0" presId="urn:microsoft.com/office/officeart/2005/8/layout/cycle2"/>
    <dgm:cxn modelId="{92BC9D4E-B357-4DED-97C7-E1BC94B07D93}" type="presParOf" srcId="{59ECAE19-FDD7-452E-8835-0C5FB3119B2F}" destId="{3CBCA9E1-4AE9-4230-866E-F9C27A042B51}" srcOrd="0" destOrd="0" presId="urn:microsoft.com/office/officeart/2005/8/layout/cycle2"/>
    <dgm:cxn modelId="{053E4D47-8D2C-4748-B0BD-DAA8E2B48592}" type="presParOf" srcId="{45018596-489B-4AD5-90D7-85C06CC4D96F}" destId="{E5E75D1A-68D1-4F61-940A-C9B8892B1CB9}" srcOrd="6" destOrd="0" presId="urn:microsoft.com/office/officeart/2005/8/layout/cycle2"/>
    <dgm:cxn modelId="{09838A0A-8600-46CA-AA34-7122FBC5D833}" type="presParOf" srcId="{45018596-489B-4AD5-90D7-85C06CC4D96F}" destId="{99327F8F-C7CA-4D3F-8032-F79BFEDE95AC}" srcOrd="7" destOrd="0" presId="urn:microsoft.com/office/officeart/2005/8/layout/cycle2"/>
    <dgm:cxn modelId="{37DE3415-8650-4C6D-8248-915978585512}" type="presParOf" srcId="{99327F8F-C7CA-4D3F-8032-F79BFEDE95AC}" destId="{F0FD8FFC-607C-45E4-ADA1-AB5CFC2C1D3F}" srcOrd="0" destOrd="0" presId="urn:microsoft.com/office/officeart/2005/8/layout/cycle2"/>
    <dgm:cxn modelId="{37BB7184-C84A-4181-A5EE-07BC6D9127F1}" type="presParOf" srcId="{45018596-489B-4AD5-90D7-85C06CC4D96F}" destId="{F7D7328E-3CFC-4C7F-8E26-446D9BE9CD8F}" srcOrd="8" destOrd="0" presId="urn:microsoft.com/office/officeart/2005/8/layout/cycle2"/>
    <dgm:cxn modelId="{3E844EAF-7681-404F-A2B5-6ACC53698CB7}" type="presParOf" srcId="{45018596-489B-4AD5-90D7-85C06CC4D96F}" destId="{ACD13025-464A-4010-AC35-AD26C9F2D195}" srcOrd="9" destOrd="0" presId="urn:microsoft.com/office/officeart/2005/8/layout/cycle2"/>
    <dgm:cxn modelId="{681E5570-5E55-4F6C-8AAC-330F3CFB0B90}" type="presParOf" srcId="{ACD13025-464A-4010-AC35-AD26C9F2D195}" destId="{05152A9F-5C03-46CC-B0AC-40F080AD488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9FBE09-F6EF-46E6-91E9-F8DB00DB524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s-AR"/>
        </a:p>
      </dgm:t>
    </dgm:pt>
    <dgm:pt modelId="{5C31E429-9884-4F2D-96E2-9D89CACC64ED}">
      <dgm:prSet phldrT="[Text]"/>
      <dgm:spPr/>
      <dgm:t>
        <a:bodyPr/>
        <a:lstStyle/>
        <a:p>
          <a:r>
            <a:rPr lang="es-AR" dirty="0" err="1" smtClean="0"/>
            <a:t>Tecnologias</a:t>
          </a:r>
          <a:endParaRPr lang="es-AR" dirty="0"/>
        </a:p>
      </dgm:t>
    </dgm:pt>
    <dgm:pt modelId="{8A25ADAA-526F-4236-8104-413276A1648F}" type="parTrans" cxnId="{21E37C31-A06C-4439-BD35-2397C5E60F98}">
      <dgm:prSet/>
      <dgm:spPr/>
      <dgm:t>
        <a:bodyPr/>
        <a:lstStyle/>
        <a:p>
          <a:endParaRPr lang="es-AR"/>
        </a:p>
      </dgm:t>
    </dgm:pt>
    <dgm:pt modelId="{E92684C9-8143-4BA3-B6EB-3C1C78FDDB40}" type="sibTrans" cxnId="{21E37C31-A06C-4439-BD35-2397C5E60F98}">
      <dgm:prSet/>
      <dgm:spPr/>
      <dgm:t>
        <a:bodyPr/>
        <a:lstStyle/>
        <a:p>
          <a:endParaRPr lang="es-AR"/>
        </a:p>
      </dgm:t>
    </dgm:pt>
    <dgm:pt modelId="{DA51F88D-CB28-4B5C-AFAA-181C2436F7C9}">
      <dgm:prSet phldrT="[Text]" custT="1"/>
      <dgm:spPr/>
      <dgm:t>
        <a:bodyPr/>
        <a:lstStyle/>
        <a:p>
          <a:r>
            <a:rPr lang="es-AR" sz="3200" dirty="0" smtClean="0"/>
            <a:t>Swing</a:t>
          </a:r>
          <a:endParaRPr lang="es-AR" sz="3200" dirty="0"/>
        </a:p>
      </dgm:t>
    </dgm:pt>
    <dgm:pt modelId="{CCBE290E-3F06-492A-9717-9320E6B3AF31}" type="parTrans" cxnId="{CD34A7A7-4F4F-47A2-9ADF-C8B0AEB6655B}">
      <dgm:prSet/>
      <dgm:spPr/>
      <dgm:t>
        <a:bodyPr/>
        <a:lstStyle/>
        <a:p>
          <a:endParaRPr lang="es-AR"/>
        </a:p>
      </dgm:t>
    </dgm:pt>
    <dgm:pt modelId="{63B3B115-DB94-4028-935D-539972B83611}" type="sibTrans" cxnId="{CD34A7A7-4F4F-47A2-9ADF-C8B0AEB6655B}">
      <dgm:prSet/>
      <dgm:spPr/>
      <dgm:t>
        <a:bodyPr/>
        <a:lstStyle/>
        <a:p>
          <a:endParaRPr lang="es-AR"/>
        </a:p>
      </dgm:t>
    </dgm:pt>
    <dgm:pt modelId="{81492AE2-061D-438F-B630-415029DC50AF}">
      <dgm:prSet phldrT="[Text]" custT="1"/>
      <dgm:spPr/>
      <dgm:t>
        <a:bodyPr/>
        <a:lstStyle/>
        <a:p>
          <a:r>
            <a:rPr lang="es-AR" sz="3200" dirty="0" err="1" smtClean="0"/>
            <a:t>Hibernate</a:t>
          </a:r>
          <a:endParaRPr lang="es-AR" sz="3200" dirty="0"/>
        </a:p>
      </dgm:t>
    </dgm:pt>
    <dgm:pt modelId="{ADB2FFAA-7B5E-42C0-9AE1-7A38E65C59D3}" type="parTrans" cxnId="{A2E847FA-75FF-437B-BE4C-777F023D2CD9}">
      <dgm:prSet/>
      <dgm:spPr/>
      <dgm:t>
        <a:bodyPr/>
        <a:lstStyle/>
        <a:p>
          <a:endParaRPr lang="es-AR"/>
        </a:p>
      </dgm:t>
    </dgm:pt>
    <dgm:pt modelId="{116017C1-03B7-479A-98D7-FD2B3FA35440}" type="sibTrans" cxnId="{A2E847FA-75FF-437B-BE4C-777F023D2CD9}">
      <dgm:prSet/>
      <dgm:spPr/>
      <dgm:t>
        <a:bodyPr/>
        <a:lstStyle/>
        <a:p>
          <a:endParaRPr lang="es-AR"/>
        </a:p>
      </dgm:t>
    </dgm:pt>
    <dgm:pt modelId="{4CF860CF-62F0-4904-8988-024BD079E2CE}">
      <dgm:prSet phldrT="[Text]" custT="1"/>
      <dgm:spPr/>
      <dgm:t>
        <a:bodyPr/>
        <a:lstStyle/>
        <a:p>
          <a:r>
            <a:rPr lang="es-AR" sz="3200" dirty="0" smtClean="0"/>
            <a:t>RMI</a:t>
          </a:r>
          <a:endParaRPr lang="es-AR" sz="3200" dirty="0"/>
        </a:p>
      </dgm:t>
    </dgm:pt>
    <dgm:pt modelId="{B3610C3B-3014-4580-BD58-09B4268CB713}" type="parTrans" cxnId="{08A16478-516D-4253-83A0-0F920E102ED8}">
      <dgm:prSet/>
      <dgm:spPr/>
      <dgm:t>
        <a:bodyPr/>
        <a:lstStyle/>
        <a:p>
          <a:endParaRPr lang="es-AR"/>
        </a:p>
      </dgm:t>
    </dgm:pt>
    <dgm:pt modelId="{03AF0685-55DE-4306-AC25-06F416821D86}" type="sibTrans" cxnId="{08A16478-516D-4253-83A0-0F920E102ED8}">
      <dgm:prSet/>
      <dgm:spPr/>
      <dgm:t>
        <a:bodyPr/>
        <a:lstStyle/>
        <a:p>
          <a:endParaRPr lang="es-AR"/>
        </a:p>
      </dgm:t>
    </dgm:pt>
    <dgm:pt modelId="{871D986E-3C29-4B61-B7D4-ECFCA67958E7}">
      <dgm:prSet phldrT="[Text]" custT="1"/>
      <dgm:spPr/>
      <dgm:t>
        <a:bodyPr/>
        <a:lstStyle/>
        <a:p>
          <a:r>
            <a:rPr lang="es-AR" sz="3200" dirty="0" err="1" smtClean="0"/>
            <a:t>Tomcat</a:t>
          </a:r>
          <a:endParaRPr lang="es-AR" sz="3200" dirty="0"/>
        </a:p>
      </dgm:t>
    </dgm:pt>
    <dgm:pt modelId="{CD632DA7-346C-4948-BB89-B25013FA429F}" type="parTrans" cxnId="{484A2053-46C0-422F-8264-45DBBA4C6159}">
      <dgm:prSet/>
      <dgm:spPr/>
      <dgm:t>
        <a:bodyPr/>
        <a:lstStyle/>
        <a:p>
          <a:endParaRPr lang="es-AR"/>
        </a:p>
      </dgm:t>
    </dgm:pt>
    <dgm:pt modelId="{9840F95E-CB1B-442C-9E5D-527EC8DDEBE0}" type="sibTrans" cxnId="{484A2053-46C0-422F-8264-45DBBA4C6159}">
      <dgm:prSet/>
      <dgm:spPr/>
      <dgm:t>
        <a:bodyPr/>
        <a:lstStyle/>
        <a:p>
          <a:endParaRPr lang="es-AR"/>
        </a:p>
      </dgm:t>
    </dgm:pt>
    <dgm:pt modelId="{D73827A1-9A9F-44B9-96B5-F9A24A2810B1}" type="pres">
      <dgm:prSet presAssocID="{D29FBE09-F6EF-46E6-91E9-F8DB00DB524B}" presName="diagram" presStyleCnt="0">
        <dgm:presLayoutVars>
          <dgm:chMax val="1"/>
          <dgm:dir/>
          <dgm:animLvl val="ctr"/>
          <dgm:resizeHandles val="exact"/>
        </dgm:presLayoutVars>
      </dgm:prSet>
      <dgm:spPr/>
      <dgm:t>
        <a:bodyPr/>
        <a:lstStyle/>
        <a:p>
          <a:endParaRPr lang="es-AR"/>
        </a:p>
      </dgm:t>
    </dgm:pt>
    <dgm:pt modelId="{65D58AF5-0929-4DDA-83D1-AEC605168E33}" type="pres">
      <dgm:prSet presAssocID="{D29FBE09-F6EF-46E6-91E9-F8DB00DB524B}" presName="matrix" presStyleCnt="0"/>
      <dgm:spPr/>
    </dgm:pt>
    <dgm:pt modelId="{482F4D7B-A6DD-4112-BEFD-EA3EF8967B46}" type="pres">
      <dgm:prSet presAssocID="{D29FBE09-F6EF-46E6-91E9-F8DB00DB524B}" presName="tile1" presStyleLbl="node1" presStyleIdx="0" presStyleCnt="4" custLinFactNeighborX="-776" custLinFactNeighborY="-776"/>
      <dgm:spPr/>
      <dgm:t>
        <a:bodyPr/>
        <a:lstStyle/>
        <a:p>
          <a:endParaRPr lang="es-AR"/>
        </a:p>
      </dgm:t>
    </dgm:pt>
    <dgm:pt modelId="{2B6DDCBC-CF70-4609-AA2E-1617906CD3C0}" type="pres">
      <dgm:prSet presAssocID="{D29FBE09-F6EF-46E6-91E9-F8DB00DB524B}" presName="tile1text" presStyleLbl="node1" presStyleIdx="0" presStyleCnt="4">
        <dgm:presLayoutVars>
          <dgm:chMax val="0"/>
          <dgm:chPref val="0"/>
          <dgm:bulletEnabled val="1"/>
        </dgm:presLayoutVars>
      </dgm:prSet>
      <dgm:spPr/>
      <dgm:t>
        <a:bodyPr/>
        <a:lstStyle/>
        <a:p>
          <a:endParaRPr lang="es-AR"/>
        </a:p>
      </dgm:t>
    </dgm:pt>
    <dgm:pt modelId="{DC8F6871-E76F-4837-B951-EA7C811D6BF5}" type="pres">
      <dgm:prSet presAssocID="{D29FBE09-F6EF-46E6-91E9-F8DB00DB524B}" presName="tile2" presStyleLbl="node1" presStyleIdx="1" presStyleCnt="4" custLinFactNeighborX="-776" custLinFactNeighborY="-776"/>
      <dgm:spPr/>
      <dgm:t>
        <a:bodyPr/>
        <a:lstStyle/>
        <a:p>
          <a:endParaRPr lang="es-AR"/>
        </a:p>
      </dgm:t>
    </dgm:pt>
    <dgm:pt modelId="{4E6A99B7-32FF-4688-9293-47DA9D66C660}" type="pres">
      <dgm:prSet presAssocID="{D29FBE09-F6EF-46E6-91E9-F8DB00DB524B}" presName="tile2text" presStyleLbl="node1" presStyleIdx="1" presStyleCnt="4">
        <dgm:presLayoutVars>
          <dgm:chMax val="0"/>
          <dgm:chPref val="0"/>
          <dgm:bulletEnabled val="1"/>
        </dgm:presLayoutVars>
      </dgm:prSet>
      <dgm:spPr/>
      <dgm:t>
        <a:bodyPr/>
        <a:lstStyle/>
        <a:p>
          <a:endParaRPr lang="es-AR"/>
        </a:p>
      </dgm:t>
    </dgm:pt>
    <dgm:pt modelId="{5431E214-C100-4F39-A3CA-FAFF97EFDFBE}" type="pres">
      <dgm:prSet presAssocID="{D29FBE09-F6EF-46E6-91E9-F8DB00DB524B}" presName="tile3" presStyleLbl="node1" presStyleIdx="2" presStyleCnt="4"/>
      <dgm:spPr/>
      <dgm:t>
        <a:bodyPr/>
        <a:lstStyle/>
        <a:p>
          <a:endParaRPr lang="es-AR"/>
        </a:p>
      </dgm:t>
    </dgm:pt>
    <dgm:pt modelId="{33A66776-859E-4D88-B099-BC54B8D2131B}" type="pres">
      <dgm:prSet presAssocID="{D29FBE09-F6EF-46E6-91E9-F8DB00DB524B}" presName="tile3text" presStyleLbl="node1" presStyleIdx="2" presStyleCnt="4">
        <dgm:presLayoutVars>
          <dgm:chMax val="0"/>
          <dgm:chPref val="0"/>
          <dgm:bulletEnabled val="1"/>
        </dgm:presLayoutVars>
      </dgm:prSet>
      <dgm:spPr/>
      <dgm:t>
        <a:bodyPr/>
        <a:lstStyle/>
        <a:p>
          <a:endParaRPr lang="es-AR"/>
        </a:p>
      </dgm:t>
    </dgm:pt>
    <dgm:pt modelId="{513D9B7F-5898-4676-958F-160AC3B33CFD}" type="pres">
      <dgm:prSet presAssocID="{D29FBE09-F6EF-46E6-91E9-F8DB00DB524B}" presName="tile4" presStyleLbl="node1" presStyleIdx="3" presStyleCnt="4" custLinFactNeighborX="-776" custLinFactNeighborY="-776"/>
      <dgm:spPr/>
      <dgm:t>
        <a:bodyPr/>
        <a:lstStyle/>
        <a:p>
          <a:endParaRPr lang="es-AR"/>
        </a:p>
      </dgm:t>
    </dgm:pt>
    <dgm:pt modelId="{8EC79565-91A0-44CD-B447-24D928CA00D3}" type="pres">
      <dgm:prSet presAssocID="{D29FBE09-F6EF-46E6-91E9-F8DB00DB524B}" presName="tile4text" presStyleLbl="node1" presStyleIdx="3" presStyleCnt="4">
        <dgm:presLayoutVars>
          <dgm:chMax val="0"/>
          <dgm:chPref val="0"/>
          <dgm:bulletEnabled val="1"/>
        </dgm:presLayoutVars>
      </dgm:prSet>
      <dgm:spPr/>
      <dgm:t>
        <a:bodyPr/>
        <a:lstStyle/>
        <a:p>
          <a:endParaRPr lang="es-AR"/>
        </a:p>
      </dgm:t>
    </dgm:pt>
    <dgm:pt modelId="{6CA9FC3E-1856-448B-AE9A-2E1D804855AB}" type="pres">
      <dgm:prSet presAssocID="{D29FBE09-F6EF-46E6-91E9-F8DB00DB524B}" presName="centerTile" presStyleLbl="fgShp" presStyleIdx="0" presStyleCnt="1">
        <dgm:presLayoutVars>
          <dgm:chMax val="0"/>
          <dgm:chPref val="0"/>
        </dgm:presLayoutVars>
      </dgm:prSet>
      <dgm:spPr/>
      <dgm:t>
        <a:bodyPr/>
        <a:lstStyle/>
        <a:p>
          <a:endParaRPr lang="es-AR"/>
        </a:p>
      </dgm:t>
    </dgm:pt>
  </dgm:ptLst>
  <dgm:cxnLst>
    <dgm:cxn modelId="{86C47F84-29FA-478D-9D66-0B1B515692B3}" type="presOf" srcId="{4CF860CF-62F0-4904-8988-024BD079E2CE}" destId="{5431E214-C100-4F39-A3CA-FAFF97EFDFBE}" srcOrd="0" destOrd="0" presId="urn:microsoft.com/office/officeart/2005/8/layout/matrix1"/>
    <dgm:cxn modelId="{A2E847FA-75FF-437B-BE4C-777F023D2CD9}" srcId="{5C31E429-9884-4F2D-96E2-9D89CACC64ED}" destId="{81492AE2-061D-438F-B630-415029DC50AF}" srcOrd="1" destOrd="0" parTransId="{ADB2FFAA-7B5E-42C0-9AE1-7A38E65C59D3}" sibTransId="{116017C1-03B7-479A-98D7-FD2B3FA35440}"/>
    <dgm:cxn modelId="{CD34A7A7-4F4F-47A2-9ADF-C8B0AEB6655B}" srcId="{5C31E429-9884-4F2D-96E2-9D89CACC64ED}" destId="{DA51F88D-CB28-4B5C-AFAA-181C2436F7C9}" srcOrd="0" destOrd="0" parTransId="{CCBE290E-3F06-492A-9717-9320E6B3AF31}" sibTransId="{63B3B115-DB94-4028-935D-539972B83611}"/>
    <dgm:cxn modelId="{D6BE811F-51CA-4F35-A0B3-A6B5B3DE632C}" type="presOf" srcId="{871D986E-3C29-4B61-B7D4-ECFCA67958E7}" destId="{8EC79565-91A0-44CD-B447-24D928CA00D3}" srcOrd="1" destOrd="0" presId="urn:microsoft.com/office/officeart/2005/8/layout/matrix1"/>
    <dgm:cxn modelId="{D6B89CAB-2BDA-4074-929F-011A4ECAF5F4}" type="presOf" srcId="{D29FBE09-F6EF-46E6-91E9-F8DB00DB524B}" destId="{D73827A1-9A9F-44B9-96B5-F9A24A2810B1}" srcOrd="0" destOrd="0" presId="urn:microsoft.com/office/officeart/2005/8/layout/matrix1"/>
    <dgm:cxn modelId="{08A16478-516D-4253-83A0-0F920E102ED8}" srcId="{5C31E429-9884-4F2D-96E2-9D89CACC64ED}" destId="{4CF860CF-62F0-4904-8988-024BD079E2CE}" srcOrd="2" destOrd="0" parTransId="{B3610C3B-3014-4580-BD58-09B4268CB713}" sibTransId="{03AF0685-55DE-4306-AC25-06F416821D86}"/>
    <dgm:cxn modelId="{489EE7D1-21E3-4FE9-B95F-A903DA42CB61}" type="presOf" srcId="{4CF860CF-62F0-4904-8988-024BD079E2CE}" destId="{33A66776-859E-4D88-B099-BC54B8D2131B}" srcOrd="1" destOrd="0" presId="urn:microsoft.com/office/officeart/2005/8/layout/matrix1"/>
    <dgm:cxn modelId="{C24EEB89-EEB1-401D-8D15-278CAF9ADEC6}" type="presOf" srcId="{81492AE2-061D-438F-B630-415029DC50AF}" destId="{DC8F6871-E76F-4837-B951-EA7C811D6BF5}" srcOrd="0" destOrd="0" presId="urn:microsoft.com/office/officeart/2005/8/layout/matrix1"/>
    <dgm:cxn modelId="{30BB6A9A-3F92-4C1D-AAC7-5D61C48C4ABA}" type="presOf" srcId="{DA51F88D-CB28-4B5C-AFAA-181C2436F7C9}" destId="{2B6DDCBC-CF70-4609-AA2E-1617906CD3C0}" srcOrd="1" destOrd="0" presId="urn:microsoft.com/office/officeart/2005/8/layout/matrix1"/>
    <dgm:cxn modelId="{81E3701E-6284-46EE-B136-C6DB31CFE8D6}" type="presOf" srcId="{DA51F88D-CB28-4B5C-AFAA-181C2436F7C9}" destId="{482F4D7B-A6DD-4112-BEFD-EA3EF8967B46}" srcOrd="0" destOrd="0" presId="urn:microsoft.com/office/officeart/2005/8/layout/matrix1"/>
    <dgm:cxn modelId="{7FF6DFD1-5BE8-4298-8BD6-DC2FE78DF34D}" type="presOf" srcId="{81492AE2-061D-438F-B630-415029DC50AF}" destId="{4E6A99B7-32FF-4688-9293-47DA9D66C660}" srcOrd="1" destOrd="0" presId="urn:microsoft.com/office/officeart/2005/8/layout/matrix1"/>
    <dgm:cxn modelId="{5DAF502A-0385-4156-8660-6BFA2574B6F2}" type="presOf" srcId="{5C31E429-9884-4F2D-96E2-9D89CACC64ED}" destId="{6CA9FC3E-1856-448B-AE9A-2E1D804855AB}" srcOrd="0" destOrd="0" presId="urn:microsoft.com/office/officeart/2005/8/layout/matrix1"/>
    <dgm:cxn modelId="{21E37C31-A06C-4439-BD35-2397C5E60F98}" srcId="{D29FBE09-F6EF-46E6-91E9-F8DB00DB524B}" destId="{5C31E429-9884-4F2D-96E2-9D89CACC64ED}" srcOrd="0" destOrd="0" parTransId="{8A25ADAA-526F-4236-8104-413276A1648F}" sibTransId="{E92684C9-8143-4BA3-B6EB-3C1C78FDDB40}"/>
    <dgm:cxn modelId="{DD58663D-8ADF-4990-B204-FE9AF39E1D97}" type="presOf" srcId="{871D986E-3C29-4B61-B7D4-ECFCA67958E7}" destId="{513D9B7F-5898-4676-958F-160AC3B33CFD}" srcOrd="0" destOrd="0" presId="urn:microsoft.com/office/officeart/2005/8/layout/matrix1"/>
    <dgm:cxn modelId="{484A2053-46C0-422F-8264-45DBBA4C6159}" srcId="{5C31E429-9884-4F2D-96E2-9D89CACC64ED}" destId="{871D986E-3C29-4B61-B7D4-ECFCA67958E7}" srcOrd="3" destOrd="0" parTransId="{CD632DA7-346C-4948-BB89-B25013FA429F}" sibTransId="{9840F95E-CB1B-442C-9E5D-527EC8DDEBE0}"/>
    <dgm:cxn modelId="{85BB5AD0-D8C4-4D49-B371-AD7957D47066}" type="presParOf" srcId="{D73827A1-9A9F-44B9-96B5-F9A24A2810B1}" destId="{65D58AF5-0929-4DDA-83D1-AEC605168E33}" srcOrd="0" destOrd="0" presId="urn:microsoft.com/office/officeart/2005/8/layout/matrix1"/>
    <dgm:cxn modelId="{A578A2CB-308B-4459-842A-B4BD37BAF986}" type="presParOf" srcId="{65D58AF5-0929-4DDA-83D1-AEC605168E33}" destId="{482F4D7B-A6DD-4112-BEFD-EA3EF8967B46}" srcOrd="0" destOrd="0" presId="urn:microsoft.com/office/officeart/2005/8/layout/matrix1"/>
    <dgm:cxn modelId="{59D3AA71-D3EA-4014-8F93-ABF796181E0D}" type="presParOf" srcId="{65D58AF5-0929-4DDA-83D1-AEC605168E33}" destId="{2B6DDCBC-CF70-4609-AA2E-1617906CD3C0}" srcOrd="1" destOrd="0" presId="urn:microsoft.com/office/officeart/2005/8/layout/matrix1"/>
    <dgm:cxn modelId="{2D4568A3-572F-4B7F-96C4-A86C6B0C9F70}" type="presParOf" srcId="{65D58AF5-0929-4DDA-83D1-AEC605168E33}" destId="{DC8F6871-E76F-4837-B951-EA7C811D6BF5}" srcOrd="2" destOrd="0" presId="urn:microsoft.com/office/officeart/2005/8/layout/matrix1"/>
    <dgm:cxn modelId="{858A59FB-6E4C-4948-8B3A-D22F4743AD1B}" type="presParOf" srcId="{65D58AF5-0929-4DDA-83D1-AEC605168E33}" destId="{4E6A99B7-32FF-4688-9293-47DA9D66C660}" srcOrd="3" destOrd="0" presId="urn:microsoft.com/office/officeart/2005/8/layout/matrix1"/>
    <dgm:cxn modelId="{049B1196-987D-4C7D-90F4-A58AC7B12131}" type="presParOf" srcId="{65D58AF5-0929-4DDA-83D1-AEC605168E33}" destId="{5431E214-C100-4F39-A3CA-FAFF97EFDFBE}" srcOrd="4" destOrd="0" presId="urn:microsoft.com/office/officeart/2005/8/layout/matrix1"/>
    <dgm:cxn modelId="{C96C9B4A-F841-42AA-9152-91383F04E15A}" type="presParOf" srcId="{65D58AF5-0929-4DDA-83D1-AEC605168E33}" destId="{33A66776-859E-4D88-B099-BC54B8D2131B}" srcOrd="5" destOrd="0" presId="urn:microsoft.com/office/officeart/2005/8/layout/matrix1"/>
    <dgm:cxn modelId="{036039C6-8DE9-410C-8A84-F8A8349534CF}" type="presParOf" srcId="{65D58AF5-0929-4DDA-83D1-AEC605168E33}" destId="{513D9B7F-5898-4676-958F-160AC3B33CFD}" srcOrd="6" destOrd="0" presId="urn:microsoft.com/office/officeart/2005/8/layout/matrix1"/>
    <dgm:cxn modelId="{FC31BAD7-A487-4612-895C-A88780330C5B}" type="presParOf" srcId="{65D58AF5-0929-4DDA-83D1-AEC605168E33}" destId="{8EC79565-91A0-44CD-B447-24D928CA00D3}" srcOrd="7" destOrd="0" presId="urn:microsoft.com/office/officeart/2005/8/layout/matrix1"/>
    <dgm:cxn modelId="{0B50DFFE-536B-42F2-B3D5-F660D949D087}" type="presParOf" srcId="{D73827A1-9A9F-44B9-96B5-F9A24A2810B1}" destId="{6CA9FC3E-1856-448B-AE9A-2E1D804855AB}"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A80527-63B4-473D-9DEA-2CBBCC72E6D2}"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CF9D7AEA-E486-46B5-BD40-9196671D1E5F}">
      <dgm:prSet phldrT="[Text]"/>
      <dgm:spPr/>
      <dgm:t>
        <a:bodyPr/>
        <a:lstStyle/>
        <a:p>
          <a:r>
            <a:rPr lang="es-AR" dirty="0" err="1" smtClean="0"/>
            <a:t>Postgres</a:t>
          </a:r>
          <a:r>
            <a:rPr lang="es-AR" dirty="0" smtClean="0"/>
            <a:t> 9.0</a:t>
          </a:r>
          <a:endParaRPr lang="es-AR" dirty="0"/>
        </a:p>
      </dgm:t>
    </dgm:pt>
    <dgm:pt modelId="{9B15571C-1A2A-4D55-822D-EE6B71E92DC6}" type="parTrans" cxnId="{A25D8C38-19D5-418C-8126-4E60E0CE9A05}">
      <dgm:prSet/>
      <dgm:spPr/>
      <dgm:t>
        <a:bodyPr/>
        <a:lstStyle/>
        <a:p>
          <a:endParaRPr lang="es-AR"/>
        </a:p>
      </dgm:t>
    </dgm:pt>
    <dgm:pt modelId="{99F23527-AEEF-40BF-9046-386B98B4E080}" type="sibTrans" cxnId="{A25D8C38-19D5-418C-8126-4E60E0CE9A05}">
      <dgm:prSet/>
      <dgm:spPr/>
      <dgm:t>
        <a:bodyPr/>
        <a:lstStyle/>
        <a:p>
          <a:endParaRPr lang="es-AR"/>
        </a:p>
      </dgm:t>
    </dgm:pt>
    <dgm:pt modelId="{5D4D5F95-5C76-4487-9BC5-8CDA54D9F000}">
      <dgm:prSet phldrT="[Text]" custT="1"/>
      <dgm:spPr/>
      <dgm:t>
        <a:bodyPr/>
        <a:lstStyle/>
        <a:p>
          <a:r>
            <a:rPr lang="es-ES_tradnl" sz="1050" b="1" dirty="0" smtClean="0"/>
            <a:t>Rendimiento Optimo: </a:t>
          </a:r>
          <a:r>
            <a:rPr lang="es-ES_tradnl" sz="1050" dirty="0" smtClean="0"/>
            <a:t>provee un gran número de configuraciones para asegurar un uso óptimo de los recursos. </a:t>
          </a:r>
          <a:endParaRPr lang="es-AR" sz="1050" dirty="0"/>
        </a:p>
      </dgm:t>
    </dgm:pt>
    <dgm:pt modelId="{745C8167-F39E-4819-95BD-2E047544AF89}" type="parTrans" cxnId="{7FE52635-23B8-4888-8B3E-E0DB31730CFE}">
      <dgm:prSet/>
      <dgm:spPr/>
      <dgm:t>
        <a:bodyPr/>
        <a:lstStyle/>
        <a:p>
          <a:endParaRPr lang="es-AR"/>
        </a:p>
      </dgm:t>
    </dgm:pt>
    <dgm:pt modelId="{08A822FB-8FD1-4B36-9CB7-C0624C7B157F}" type="sibTrans" cxnId="{7FE52635-23B8-4888-8B3E-E0DB31730CFE}">
      <dgm:prSet/>
      <dgm:spPr/>
      <dgm:t>
        <a:bodyPr/>
        <a:lstStyle/>
        <a:p>
          <a:endParaRPr lang="es-AR"/>
        </a:p>
      </dgm:t>
    </dgm:pt>
    <dgm:pt modelId="{D2B4317B-0556-4A28-B2CB-CFEA22C12ABF}">
      <dgm:prSet/>
      <dgm:spPr/>
      <dgm:t>
        <a:bodyPr/>
        <a:lstStyle/>
        <a:p>
          <a:r>
            <a:rPr lang="es-AR" b="1" dirty="0" smtClean="0"/>
            <a:t>Alta concurrencia: </a:t>
          </a:r>
          <a:r>
            <a:rPr lang="es-AR" dirty="0" smtClean="0"/>
            <a:t>MVCC Permite que mientras un proceso escribe en una tabla, otros accedan a la misma sin necesidad de bloqueos</a:t>
          </a:r>
          <a:endParaRPr lang="es-AR" dirty="0"/>
        </a:p>
      </dgm:t>
    </dgm:pt>
    <dgm:pt modelId="{5B25CD8B-DE28-4311-9FA2-50FD419D1E7E}" type="parTrans" cxnId="{40DE8716-578D-4437-B06A-A7E3C97C432A}">
      <dgm:prSet/>
      <dgm:spPr/>
      <dgm:t>
        <a:bodyPr/>
        <a:lstStyle/>
        <a:p>
          <a:endParaRPr lang="es-AR"/>
        </a:p>
      </dgm:t>
    </dgm:pt>
    <dgm:pt modelId="{897C01AD-A0CD-42EA-9DC4-1DDB42A4677E}" type="sibTrans" cxnId="{40DE8716-578D-4437-B06A-A7E3C97C432A}">
      <dgm:prSet/>
      <dgm:spPr/>
      <dgm:t>
        <a:bodyPr/>
        <a:lstStyle/>
        <a:p>
          <a:endParaRPr lang="es-AR"/>
        </a:p>
      </dgm:t>
    </dgm:pt>
    <dgm:pt modelId="{144BC6CB-ACF3-4F74-847F-E546068F3266}">
      <dgm:prSet custT="1"/>
      <dgm:spPr/>
      <dgm:t>
        <a:bodyPr/>
        <a:lstStyle/>
        <a:p>
          <a:r>
            <a:rPr lang="es-AR" sz="1400" b="1" dirty="0" smtClean="0"/>
            <a:t>Sin Costo Asociado de Licencias</a:t>
          </a:r>
        </a:p>
      </dgm:t>
    </dgm:pt>
    <dgm:pt modelId="{ECF1B020-E2F2-467C-A85D-6B813A5B0B9C}" type="parTrans" cxnId="{795DC217-E3C5-4A6A-968B-93945D226DB4}">
      <dgm:prSet/>
      <dgm:spPr/>
      <dgm:t>
        <a:bodyPr/>
        <a:lstStyle/>
        <a:p>
          <a:endParaRPr lang="es-AR"/>
        </a:p>
      </dgm:t>
    </dgm:pt>
    <dgm:pt modelId="{83A98A1F-1B19-4926-81A7-AE6F21539C14}" type="sibTrans" cxnId="{795DC217-E3C5-4A6A-968B-93945D226DB4}">
      <dgm:prSet/>
      <dgm:spPr/>
      <dgm:t>
        <a:bodyPr/>
        <a:lstStyle/>
        <a:p>
          <a:endParaRPr lang="es-AR"/>
        </a:p>
      </dgm:t>
    </dgm:pt>
    <dgm:pt modelId="{B97B4EE6-3C10-4BFE-BC5D-74179C16D08F}">
      <dgm:prSet custT="1"/>
      <dgm:spPr/>
      <dgm:t>
        <a:bodyPr/>
        <a:lstStyle/>
        <a:p>
          <a:r>
            <a:rPr lang="es-AR" sz="1400" b="1" smtClean="0"/>
            <a:t>Altamente Customizable</a:t>
          </a:r>
          <a:endParaRPr lang="es-AR" sz="1400" b="1" dirty="0"/>
        </a:p>
      </dgm:t>
    </dgm:pt>
    <dgm:pt modelId="{345E21E9-AE40-4814-85D6-BBC270CC9BB6}" type="parTrans" cxnId="{C23826D0-03A3-4ABA-96BA-367122AC007A}">
      <dgm:prSet/>
      <dgm:spPr/>
      <dgm:t>
        <a:bodyPr/>
        <a:lstStyle/>
        <a:p>
          <a:endParaRPr lang="es-AR"/>
        </a:p>
      </dgm:t>
    </dgm:pt>
    <dgm:pt modelId="{3B3F9706-D616-4B35-9919-AF3FF4A6467C}" type="sibTrans" cxnId="{C23826D0-03A3-4ABA-96BA-367122AC007A}">
      <dgm:prSet/>
      <dgm:spPr/>
      <dgm:t>
        <a:bodyPr/>
        <a:lstStyle/>
        <a:p>
          <a:endParaRPr lang="es-AR"/>
        </a:p>
      </dgm:t>
    </dgm:pt>
    <dgm:pt modelId="{53BB657E-FBE7-4FB0-BF4E-E271477A1B6F}" type="pres">
      <dgm:prSet presAssocID="{49A80527-63B4-473D-9DEA-2CBBCC72E6D2}" presName="composite" presStyleCnt="0">
        <dgm:presLayoutVars>
          <dgm:chMax val="1"/>
          <dgm:dir/>
          <dgm:resizeHandles val="exact"/>
        </dgm:presLayoutVars>
      </dgm:prSet>
      <dgm:spPr/>
      <dgm:t>
        <a:bodyPr/>
        <a:lstStyle/>
        <a:p>
          <a:endParaRPr lang="es-AR"/>
        </a:p>
      </dgm:t>
    </dgm:pt>
    <dgm:pt modelId="{6C638107-9CD1-4362-89C5-5C23F01977C8}" type="pres">
      <dgm:prSet presAssocID="{49A80527-63B4-473D-9DEA-2CBBCC72E6D2}" presName="radial" presStyleCnt="0">
        <dgm:presLayoutVars>
          <dgm:animLvl val="ctr"/>
        </dgm:presLayoutVars>
      </dgm:prSet>
      <dgm:spPr/>
    </dgm:pt>
    <dgm:pt modelId="{5EA0BF6E-9D34-4FA8-A421-503C0D82220D}" type="pres">
      <dgm:prSet presAssocID="{CF9D7AEA-E486-46B5-BD40-9196671D1E5F}" presName="centerShape" presStyleLbl="vennNode1" presStyleIdx="0" presStyleCnt="5" custScaleX="112903" custScaleY="104855"/>
      <dgm:spPr/>
      <dgm:t>
        <a:bodyPr/>
        <a:lstStyle/>
        <a:p>
          <a:endParaRPr lang="es-AR"/>
        </a:p>
      </dgm:t>
    </dgm:pt>
    <dgm:pt modelId="{15804F1E-05DC-4BF1-93B2-9E88E5D6A57A}" type="pres">
      <dgm:prSet presAssocID="{5D4D5F95-5C76-4487-9BC5-8CDA54D9F000}" presName="node" presStyleLbl="vennNode1" presStyleIdx="1" presStyleCnt="5" custScaleX="147659" custScaleY="127427" custRadScaleRad="92985" custRadScaleInc="74">
        <dgm:presLayoutVars>
          <dgm:bulletEnabled val="1"/>
        </dgm:presLayoutVars>
      </dgm:prSet>
      <dgm:spPr/>
      <dgm:t>
        <a:bodyPr/>
        <a:lstStyle/>
        <a:p>
          <a:endParaRPr lang="es-AR"/>
        </a:p>
      </dgm:t>
    </dgm:pt>
    <dgm:pt modelId="{80085EAC-A5A6-4520-935F-DED4B9B2983F}" type="pres">
      <dgm:prSet presAssocID="{144BC6CB-ACF3-4F74-847F-E546068F3266}" presName="node" presStyleLbl="vennNode1" presStyleIdx="2" presStyleCnt="5" custScaleX="142925" custScaleY="132023" custRadScaleRad="112900" custRadScaleInc="-116">
        <dgm:presLayoutVars>
          <dgm:bulletEnabled val="1"/>
        </dgm:presLayoutVars>
      </dgm:prSet>
      <dgm:spPr/>
      <dgm:t>
        <a:bodyPr/>
        <a:lstStyle/>
        <a:p>
          <a:endParaRPr lang="es-AR"/>
        </a:p>
      </dgm:t>
    </dgm:pt>
    <dgm:pt modelId="{49ECF418-61D8-4A28-AB4F-AC4FA1EEC145}" type="pres">
      <dgm:prSet presAssocID="{B97B4EE6-3C10-4BFE-BC5D-74179C16D08F}" presName="node" presStyleLbl="vennNode1" presStyleIdx="3" presStyleCnt="5" custScaleX="147521" custScaleY="130587" custRadScaleRad="94749" custRadScaleInc="-37">
        <dgm:presLayoutVars>
          <dgm:bulletEnabled val="1"/>
        </dgm:presLayoutVars>
      </dgm:prSet>
      <dgm:spPr/>
      <dgm:t>
        <a:bodyPr/>
        <a:lstStyle/>
        <a:p>
          <a:endParaRPr lang="es-AR"/>
        </a:p>
      </dgm:t>
    </dgm:pt>
    <dgm:pt modelId="{7493B3A5-C5D0-4CB9-967F-00B4E66035AC}" type="pres">
      <dgm:prSet presAssocID="{D2B4317B-0556-4A28-B2CB-CFEA22C12ABF}" presName="node" presStyleLbl="vennNode1" presStyleIdx="4" presStyleCnt="5" custScaleX="135629" custScaleY="135074" custRadScaleRad="110941" custRadScaleInc="791">
        <dgm:presLayoutVars>
          <dgm:bulletEnabled val="1"/>
        </dgm:presLayoutVars>
      </dgm:prSet>
      <dgm:spPr/>
      <dgm:t>
        <a:bodyPr/>
        <a:lstStyle/>
        <a:p>
          <a:endParaRPr lang="es-AR"/>
        </a:p>
      </dgm:t>
    </dgm:pt>
  </dgm:ptLst>
  <dgm:cxnLst>
    <dgm:cxn modelId="{FA222E5D-C43B-422E-BD2E-9553B871E048}" type="presOf" srcId="{CF9D7AEA-E486-46B5-BD40-9196671D1E5F}" destId="{5EA0BF6E-9D34-4FA8-A421-503C0D82220D}" srcOrd="0" destOrd="0" presId="urn:microsoft.com/office/officeart/2005/8/layout/radial3"/>
    <dgm:cxn modelId="{40DE8716-578D-4437-B06A-A7E3C97C432A}" srcId="{CF9D7AEA-E486-46B5-BD40-9196671D1E5F}" destId="{D2B4317B-0556-4A28-B2CB-CFEA22C12ABF}" srcOrd="3" destOrd="0" parTransId="{5B25CD8B-DE28-4311-9FA2-50FD419D1E7E}" sibTransId="{897C01AD-A0CD-42EA-9DC4-1DDB42A4677E}"/>
    <dgm:cxn modelId="{B8F11C45-FAFB-47A4-9DB3-A0AAD26A0B6A}" type="presOf" srcId="{49A80527-63B4-473D-9DEA-2CBBCC72E6D2}" destId="{53BB657E-FBE7-4FB0-BF4E-E271477A1B6F}" srcOrd="0" destOrd="0" presId="urn:microsoft.com/office/officeart/2005/8/layout/radial3"/>
    <dgm:cxn modelId="{7FE52635-23B8-4888-8B3E-E0DB31730CFE}" srcId="{CF9D7AEA-E486-46B5-BD40-9196671D1E5F}" destId="{5D4D5F95-5C76-4487-9BC5-8CDA54D9F000}" srcOrd="0" destOrd="0" parTransId="{745C8167-F39E-4819-95BD-2E047544AF89}" sibTransId="{08A822FB-8FD1-4B36-9CB7-C0624C7B157F}"/>
    <dgm:cxn modelId="{CA8D8C69-1804-4869-AF56-B32ECFE576DF}" type="presOf" srcId="{144BC6CB-ACF3-4F74-847F-E546068F3266}" destId="{80085EAC-A5A6-4520-935F-DED4B9B2983F}" srcOrd="0" destOrd="0" presId="urn:microsoft.com/office/officeart/2005/8/layout/radial3"/>
    <dgm:cxn modelId="{C23826D0-03A3-4ABA-96BA-367122AC007A}" srcId="{CF9D7AEA-E486-46B5-BD40-9196671D1E5F}" destId="{B97B4EE6-3C10-4BFE-BC5D-74179C16D08F}" srcOrd="2" destOrd="0" parTransId="{345E21E9-AE40-4814-85D6-BBC270CC9BB6}" sibTransId="{3B3F9706-D616-4B35-9919-AF3FF4A6467C}"/>
    <dgm:cxn modelId="{A25D8C38-19D5-418C-8126-4E60E0CE9A05}" srcId="{49A80527-63B4-473D-9DEA-2CBBCC72E6D2}" destId="{CF9D7AEA-E486-46B5-BD40-9196671D1E5F}" srcOrd="0" destOrd="0" parTransId="{9B15571C-1A2A-4D55-822D-EE6B71E92DC6}" sibTransId="{99F23527-AEEF-40BF-9046-386B98B4E080}"/>
    <dgm:cxn modelId="{ED3B5A57-338E-4688-A978-BE4F29D0A617}" type="presOf" srcId="{D2B4317B-0556-4A28-B2CB-CFEA22C12ABF}" destId="{7493B3A5-C5D0-4CB9-967F-00B4E66035AC}" srcOrd="0" destOrd="0" presId="urn:microsoft.com/office/officeart/2005/8/layout/radial3"/>
    <dgm:cxn modelId="{5FB84A4A-3053-4F3B-9BF7-565425B3369D}" type="presOf" srcId="{B97B4EE6-3C10-4BFE-BC5D-74179C16D08F}" destId="{49ECF418-61D8-4A28-AB4F-AC4FA1EEC145}" srcOrd="0" destOrd="0" presId="urn:microsoft.com/office/officeart/2005/8/layout/radial3"/>
    <dgm:cxn modelId="{58674C2D-00DD-457A-AEDC-CBE7128B4887}" type="presOf" srcId="{5D4D5F95-5C76-4487-9BC5-8CDA54D9F000}" destId="{15804F1E-05DC-4BF1-93B2-9E88E5D6A57A}" srcOrd="0" destOrd="0" presId="urn:microsoft.com/office/officeart/2005/8/layout/radial3"/>
    <dgm:cxn modelId="{795DC217-E3C5-4A6A-968B-93945D226DB4}" srcId="{CF9D7AEA-E486-46B5-BD40-9196671D1E5F}" destId="{144BC6CB-ACF3-4F74-847F-E546068F3266}" srcOrd="1" destOrd="0" parTransId="{ECF1B020-E2F2-467C-A85D-6B813A5B0B9C}" sibTransId="{83A98A1F-1B19-4926-81A7-AE6F21539C14}"/>
    <dgm:cxn modelId="{2275B8CB-32AC-4084-9AC5-7D6385C48D34}" type="presParOf" srcId="{53BB657E-FBE7-4FB0-BF4E-E271477A1B6F}" destId="{6C638107-9CD1-4362-89C5-5C23F01977C8}" srcOrd="0" destOrd="0" presId="urn:microsoft.com/office/officeart/2005/8/layout/radial3"/>
    <dgm:cxn modelId="{FFD595FB-91DD-4A36-9C98-DC1E8D0EE1C4}" type="presParOf" srcId="{6C638107-9CD1-4362-89C5-5C23F01977C8}" destId="{5EA0BF6E-9D34-4FA8-A421-503C0D82220D}" srcOrd="0" destOrd="0" presId="urn:microsoft.com/office/officeart/2005/8/layout/radial3"/>
    <dgm:cxn modelId="{CC93ED75-D4E6-4577-9D10-FC446122B83C}" type="presParOf" srcId="{6C638107-9CD1-4362-89C5-5C23F01977C8}" destId="{15804F1E-05DC-4BF1-93B2-9E88E5D6A57A}" srcOrd="1" destOrd="0" presId="urn:microsoft.com/office/officeart/2005/8/layout/radial3"/>
    <dgm:cxn modelId="{A55862EA-01AF-4655-B7C1-85A35AE55846}" type="presParOf" srcId="{6C638107-9CD1-4362-89C5-5C23F01977C8}" destId="{80085EAC-A5A6-4520-935F-DED4B9B2983F}" srcOrd="2" destOrd="0" presId="urn:microsoft.com/office/officeart/2005/8/layout/radial3"/>
    <dgm:cxn modelId="{35762F44-57E6-42FB-937E-FAFFF45CAA2D}" type="presParOf" srcId="{6C638107-9CD1-4362-89C5-5C23F01977C8}" destId="{49ECF418-61D8-4A28-AB4F-AC4FA1EEC145}" srcOrd="3" destOrd="0" presId="urn:microsoft.com/office/officeart/2005/8/layout/radial3"/>
    <dgm:cxn modelId="{C6265D23-0463-47CE-8EEF-65824E9B5599}" type="presParOf" srcId="{6C638107-9CD1-4362-89C5-5C23F01977C8}" destId="{7493B3A5-C5D0-4CB9-967F-00B4E66035AC}"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746055-4760-4FCD-88F7-C0741FB04374}"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FD748D79-3F2F-400A-955C-A352D7B9CD4F}">
      <dgm:prSet/>
      <dgm:spPr/>
      <dgm:t>
        <a:bodyPr/>
        <a:lstStyle/>
        <a:p>
          <a:pPr rtl="0"/>
          <a:r>
            <a:rPr lang="es-AR" b="1" dirty="0" err="1" smtClean="0"/>
            <a:t>Debian</a:t>
          </a:r>
          <a:r>
            <a:rPr lang="es-AR" b="1" dirty="0" smtClean="0"/>
            <a:t> GNU/Linux 5.0</a:t>
          </a:r>
          <a:endParaRPr lang="es-AR" dirty="0"/>
        </a:p>
      </dgm:t>
    </dgm:pt>
    <dgm:pt modelId="{C022C410-F5F5-425C-9B45-8DD2230809E5}" type="parTrans" cxnId="{F6469821-5532-46A6-9305-F68B895F7308}">
      <dgm:prSet/>
      <dgm:spPr/>
      <dgm:t>
        <a:bodyPr/>
        <a:lstStyle/>
        <a:p>
          <a:endParaRPr lang="es-AR"/>
        </a:p>
      </dgm:t>
    </dgm:pt>
    <dgm:pt modelId="{C6C8E7B4-8BE8-4EC3-983C-647DB6CEAAFF}" type="sibTrans" cxnId="{F6469821-5532-46A6-9305-F68B895F7308}">
      <dgm:prSet/>
      <dgm:spPr/>
      <dgm:t>
        <a:bodyPr/>
        <a:lstStyle/>
        <a:p>
          <a:endParaRPr lang="es-AR"/>
        </a:p>
      </dgm:t>
    </dgm:pt>
    <dgm:pt modelId="{44C63373-39DC-4FEF-9908-A6387C2C771A}">
      <dgm:prSet custT="1"/>
      <dgm:spPr/>
      <dgm:t>
        <a:bodyPr/>
        <a:lstStyle/>
        <a:p>
          <a:pPr rtl="0"/>
          <a:r>
            <a:rPr lang="es-AR" sz="2400" u="none" dirty="0" smtClean="0"/>
            <a:t>Libre</a:t>
          </a:r>
          <a:endParaRPr lang="es-AR" sz="2400" u="none" dirty="0"/>
        </a:p>
      </dgm:t>
    </dgm:pt>
    <dgm:pt modelId="{28B511AC-F499-4986-8A11-54BCFEAC0C94}" type="parTrans" cxnId="{089A9AD7-A789-46D9-B657-AEA0EBA168EC}">
      <dgm:prSet/>
      <dgm:spPr/>
      <dgm:t>
        <a:bodyPr/>
        <a:lstStyle/>
        <a:p>
          <a:endParaRPr lang="es-AR"/>
        </a:p>
      </dgm:t>
    </dgm:pt>
    <dgm:pt modelId="{88645982-6431-4CDB-8375-EDABBF43C7EB}" type="sibTrans" cxnId="{089A9AD7-A789-46D9-B657-AEA0EBA168EC}">
      <dgm:prSet/>
      <dgm:spPr/>
      <dgm:t>
        <a:bodyPr/>
        <a:lstStyle/>
        <a:p>
          <a:endParaRPr lang="es-AR"/>
        </a:p>
      </dgm:t>
    </dgm:pt>
    <dgm:pt modelId="{9C88894B-51E4-4B8C-83F6-DB23D6C0FB31}">
      <dgm:prSet custT="1"/>
      <dgm:spPr/>
      <dgm:t>
        <a:bodyPr/>
        <a:lstStyle/>
        <a:p>
          <a:pPr rtl="0"/>
          <a:r>
            <a:rPr lang="es-AR" sz="1200" u="sng" dirty="0" smtClean="0"/>
            <a:t>Calidad</a:t>
          </a:r>
          <a:r>
            <a:rPr lang="es-AR" sz="1200" dirty="0" smtClean="0"/>
            <a:t>: altos estándares de calidad. Se lo considera uno de los sistemas operativos más seguros y estables.</a:t>
          </a:r>
          <a:endParaRPr lang="es-AR" sz="1200" dirty="0"/>
        </a:p>
      </dgm:t>
    </dgm:pt>
    <dgm:pt modelId="{35A3DA3F-5D9F-4082-9087-C01EBA14CDD6}" type="parTrans" cxnId="{737B933E-D9BA-4B23-8A2D-04AB35C45755}">
      <dgm:prSet/>
      <dgm:spPr/>
      <dgm:t>
        <a:bodyPr/>
        <a:lstStyle/>
        <a:p>
          <a:endParaRPr lang="es-AR"/>
        </a:p>
      </dgm:t>
    </dgm:pt>
    <dgm:pt modelId="{CBEF08C4-9B94-43D9-92BE-2381DBA678DF}" type="sibTrans" cxnId="{737B933E-D9BA-4B23-8A2D-04AB35C45755}">
      <dgm:prSet/>
      <dgm:spPr/>
      <dgm:t>
        <a:bodyPr/>
        <a:lstStyle/>
        <a:p>
          <a:endParaRPr lang="es-AR"/>
        </a:p>
      </dgm:t>
    </dgm:pt>
    <dgm:pt modelId="{C97B72CB-3133-4D01-874E-F4B7C367654C}">
      <dgm:prSet/>
      <dgm:spPr/>
      <dgm:t>
        <a:bodyPr/>
        <a:lstStyle/>
        <a:p>
          <a:pPr rtl="0"/>
          <a:r>
            <a:rPr lang="es-AR" u="sng" dirty="0" smtClean="0"/>
            <a:t>Mantenimiento</a:t>
          </a:r>
          <a:r>
            <a:rPr lang="es-AR" dirty="0" smtClean="0"/>
            <a:t>: Uso de administrador de paquetes, mantenimiento sencillo y versátil.</a:t>
          </a:r>
          <a:endParaRPr lang="es-AR" dirty="0"/>
        </a:p>
      </dgm:t>
    </dgm:pt>
    <dgm:pt modelId="{75A2F13E-07DA-4851-9D85-CF5117E8B9E6}" type="parTrans" cxnId="{1C1D0239-075B-4D43-8754-57DC812E77FF}">
      <dgm:prSet/>
      <dgm:spPr/>
      <dgm:t>
        <a:bodyPr/>
        <a:lstStyle/>
        <a:p>
          <a:endParaRPr lang="es-AR"/>
        </a:p>
      </dgm:t>
    </dgm:pt>
    <dgm:pt modelId="{15E32A39-4A36-442E-8820-00561CA56C3B}" type="sibTrans" cxnId="{1C1D0239-075B-4D43-8754-57DC812E77FF}">
      <dgm:prSet/>
      <dgm:spPr/>
      <dgm:t>
        <a:bodyPr/>
        <a:lstStyle/>
        <a:p>
          <a:endParaRPr lang="es-AR"/>
        </a:p>
      </dgm:t>
    </dgm:pt>
    <dgm:pt modelId="{F2FB3226-411D-4405-8611-B39D2AB5A187}">
      <dgm:prSet custT="1"/>
      <dgm:spPr/>
      <dgm:t>
        <a:bodyPr/>
        <a:lstStyle/>
        <a:p>
          <a:pPr rtl="0"/>
          <a:r>
            <a:rPr lang="es-AR" sz="1200" u="sng" dirty="0" smtClean="0"/>
            <a:t>Ciclo de </a:t>
          </a:r>
          <a:r>
            <a:rPr lang="es-AR" sz="1200" u="sng" dirty="0" err="1" smtClean="0"/>
            <a:t>release</a:t>
          </a:r>
          <a:r>
            <a:rPr lang="es-AR" sz="1200" dirty="0" smtClean="0"/>
            <a:t>: asegura, según las políticas de </a:t>
          </a:r>
          <a:r>
            <a:rPr lang="es-AR" sz="1200" dirty="0" err="1" smtClean="0"/>
            <a:t>Debian</a:t>
          </a:r>
          <a:r>
            <a:rPr lang="es-AR" sz="1200" dirty="0" smtClean="0"/>
            <a:t>, que cualquier actualización será de estabilidad, rendimiento o seguridad</a:t>
          </a:r>
          <a:endParaRPr lang="es-AR" sz="1200" dirty="0"/>
        </a:p>
      </dgm:t>
    </dgm:pt>
    <dgm:pt modelId="{03FEB6F1-58C3-4F34-8DE7-F87F6AD7B610}" type="parTrans" cxnId="{04A7D262-D8BC-4051-B604-2B1464629395}">
      <dgm:prSet/>
      <dgm:spPr/>
      <dgm:t>
        <a:bodyPr/>
        <a:lstStyle/>
        <a:p>
          <a:endParaRPr lang="es-AR"/>
        </a:p>
      </dgm:t>
    </dgm:pt>
    <dgm:pt modelId="{D20A8AA6-80C2-4E6A-BE58-6C2DD1EE64FC}" type="sibTrans" cxnId="{04A7D262-D8BC-4051-B604-2B1464629395}">
      <dgm:prSet/>
      <dgm:spPr/>
      <dgm:t>
        <a:bodyPr/>
        <a:lstStyle/>
        <a:p>
          <a:endParaRPr lang="es-AR"/>
        </a:p>
      </dgm:t>
    </dgm:pt>
    <dgm:pt modelId="{FC962225-FB78-4946-BEA1-5D83732521AE}" type="pres">
      <dgm:prSet presAssocID="{0C746055-4760-4FCD-88F7-C0741FB04374}" presName="composite" presStyleCnt="0">
        <dgm:presLayoutVars>
          <dgm:chMax val="1"/>
          <dgm:dir/>
          <dgm:resizeHandles val="exact"/>
        </dgm:presLayoutVars>
      </dgm:prSet>
      <dgm:spPr/>
      <dgm:t>
        <a:bodyPr/>
        <a:lstStyle/>
        <a:p>
          <a:endParaRPr lang="es-AR"/>
        </a:p>
      </dgm:t>
    </dgm:pt>
    <dgm:pt modelId="{D107F6CC-0A9B-41CB-8395-79DB40D52745}" type="pres">
      <dgm:prSet presAssocID="{0C746055-4760-4FCD-88F7-C0741FB04374}" presName="radial" presStyleCnt="0">
        <dgm:presLayoutVars>
          <dgm:animLvl val="ctr"/>
        </dgm:presLayoutVars>
      </dgm:prSet>
      <dgm:spPr/>
    </dgm:pt>
    <dgm:pt modelId="{63D9FF8F-C70B-4698-AE06-539756802D6A}" type="pres">
      <dgm:prSet presAssocID="{FD748D79-3F2F-400A-955C-A352D7B9CD4F}" presName="centerShape" presStyleLbl="vennNode1" presStyleIdx="0" presStyleCnt="5"/>
      <dgm:spPr/>
      <dgm:t>
        <a:bodyPr/>
        <a:lstStyle/>
        <a:p>
          <a:endParaRPr lang="es-AR"/>
        </a:p>
      </dgm:t>
    </dgm:pt>
    <dgm:pt modelId="{9B162FFD-3715-422D-9AC3-99C257E845EA}" type="pres">
      <dgm:prSet presAssocID="{44C63373-39DC-4FEF-9908-A6387C2C771A}" presName="node" presStyleLbl="vennNode1" presStyleIdx="1" presStyleCnt="5" custScaleX="121746" custScaleY="115228" custRadScaleRad="89262" custRadScaleInc="74">
        <dgm:presLayoutVars>
          <dgm:bulletEnabled val="1"/>
        </dgm:presLayoutVars>
      </dgm:prSet>
      <dgm:spPr/>
      <dgm:t>
        <a:bodyPr/>
        <a:lstStyle/>
        <a:p>
          <a:endParaRPr lang="es-AR"/>
        </a:p>
      </dgm:t>
    </dgm:pt>
    <dgm:pt modelId="{65663CA8-9B8B-40F9-A366-664910A555F8}" type="pres">
      <dgm:prSet presAssocID="{9C88894B-51E4-4B8C-83F6-DB23D6C0FB31}" presName="node" presStyleLbl="vennNode1" presStyleIdx="2" presStyleCnt="5" custScaleX="146508" custScaleY="138141" custRadScaleRad="115367">
        <dgm:presLayoutVars>
          <dgm:bulletEnabled val="1"/>
        </dgm:presLayoutVars>
      </dgm:prSet>
      <dgm:spPr/>
      <dgm:t>
        <a:bodyPr/>
        <a:lstStyle/>
        <a:p>
          <a:endParaRPr lang="es-AR"/>
        </a:p>
      </dgm:t>
    </dgm:pt>
    <dgm:pt modelId="{C1D6C0FC-C5CB-4EC7-A963-E25E2ED5826C}" type="pres">
      <dgm:prSet presAssocID="{C97B72CB-3133-4D01-874E-F4B7C367654C}" presName="node" presStyleLbl="vennNode1" presStyleIdx="3" presStyleCnt="5" custScaleX="132172" custScaleY="114245" custRadScaleRad="96306" custRadScaleInc="0">
        <dgm:presLayoutVars>
          <dgm:bulletEnabled val="1"/>
        </dgm:presLayoutVars>
      </dgm:prSet>
      <dgm:spPr/>
      <dgm:t>
        <a:bodyPr/>
        <a:lstStyle/>
        <a:p>
          <a:endParaRPr lang="es-AR"/>
        </a:p>
      </dgm:t>
    </dgm:pt>
    <dgm:pt modelId="{E07B6F6F-38F0-4906-ABFE-13A911E166CA}" type="pres">
      <dgm:prSet presAssocID="{F2FB3226-411D-4405-8611-B39D2AB5A187}" presName="node" presStyleLbl="vennNode1" presStyleIdx="4" presStyleCnt="5" custScaleX="150836" custScaleY="138141" custRadScaleRad="117501">
        <dgm:presLayoutVars>
          <dgm:bulletEnabled val="1"/>
        </dgm:presLayoutVars>
      </dgm:prSet>
      <dgm:spPr/>
      <dgm:t>
        <a:bodyPr/>
        <a:lstStyle/>
        <a:p>
          <a:endParaRPr lang="es-AR"/>
        </a:p>
      </dgm:t>
    </dgm:pt>
  </dgm:ptLst>
  <dgm:cxnLst>
    <dgm:cxn modelId="{737B933E-D9BA-4B23-8A2D-04AB35C45755}" srcId="{FD748D79-3F2F-400A-955C-A352D7B9CD4F}" destId="{9C88894B-51E4-4B8C-83F6-DB23D6C0FB31}" srcOrd="1" destOrd="0" parTransId="{35A3DA3F-5D9F-4082-9087-C01EBA14CDD6}" sibTransId="{CBEF08C4-9B94-43D9-92BE-2381DBA678DF}"/>
    <dgm:cxn modelId="{089A9AD7-A789-46D9-B657-AEA0EBA168EC}" srcId="{FD748D79-3F2F-400A-955C-A352D7B9CD4F}" destId="{44C63373-39DC-4FEF-9908-A6387C2C771A}" srcOrd="0" destOrd="0" parTransId="{28B511AC-F499-4986-8A11-54BCFEAC0C94}" sibTransId="{88645982-6431-4CDB-8375-EDABBF43C7EB}"/>
    <dgm:cxn modelId="{8DDB1EF2-1574-42C1-AF0E-324D79A1F114}" type="presOf" srcId="{9C88894B-51E4-4B8C-83F6-DB23D6C0FB31}" destId="{65663CA8-9B8B-40F9-A366-664910A555F8}" srcOrd="0" destOrd="0" presId="urn:microsoft.com/office/officeart/2005/8/layout/radial3"/>
    <dgm:cxn modelId="{D5F70BD6-3925-4727-BC0E-55D844A7658A}" type="presOf" srcId="{44C63373-39DC-4FEF-9908-A6387C2C771A}" destId="{9B162FFD-3715-422D-9AC3-99C257E845EA}" srcOrd="0" destOrd="0" presId="urn:microsoft.com/office/officeart/2005/8/layout/radial3"/>
    <dgm:cxn modelId="{F06A5EA8-798B-43A2-B919-CEF4D9AB41B4}" type="presOf" srcId="{F2FB3226-411D-4405-8611-B39D2AB5A187}" destId="{E07B6F6F-38F0-4906-ABFE-13A911E166CA}" srcOrd="0" destOrd="0" presId="urn:microsoft.com/office/officeart/2005/8/layout/radial3"/>
    <dgm:cxn modelId="{38E66883-EEE4-4A6D-81B0-56F22BC812B4}" type="presOf" srcId="{0C746055-4760-4FCD-88F7-C0741FB04374}" destId="{FC962225-FB78-4946-BEA1-5D83732521AE}" srcOrd="0" destOrd="0" presId="urn:microsoft.com/office/officeart/2005/8/layout/radial3"/>
    <dgm:cxn modelId="{68DCFC89-CDC7-4E4E-8289-9194F0F32062}" type="presOf" srcId="{C97B72CB-3133-4D01-874E-F4B7C367654C}" destId="{C1D6C0FC-C5CB-4EC7-A963-E25E2ED5826C}" srcOrd="0" destOrd="0" presId="urn:microsoft.com/office/officeart/2005/8/layout/radial3"/>
    <dgm:cxn modelId="{DC873DB5-63B0-4351-BDA2-899F92A611E6}" type="presOf" srcId="{FD748D79-3F2F-400A-955C-A352D7B9CD4F}" destId="{63D9FF8F-C70B-4698-AE06-539756802D6A}" srcOrd="0" destOrd="0" presId="urn:microsoft.com/office/officeart/2005/8/layout/radial3"/>
    <dgm:cxn modelId="{04A7D262-D8BC-4051-B604-2B1464629395}" srcId="{FD748D79-3F2F-400A-955C-A352D7B9CD4F}" destId="{F2FB3226-411D-4405-8611-B39D2AB5A187}" srcOrd="3" destOrd="0" parTransId="{03FEB6F1-58C3-4F34-8DE7-F87F6AD7B610}" sibTransId="{D20A8AA6-80C2-4E6A-BE58-6C2DD1EE64FC}"/>
    <dgm:cxn modelId="{1C1D0239-075B-4D43-8754-57DC812E77FF}" srcId="{FD748D79-3F2F-400A-955C-A352D7B9CD4F}" destId="{C97B72CB-3133-4D01-874E-F4B7C367654C}" srcOrd="2" destOrd="0" parTransId="{75A2F13E-07DA-4851-9D85-CF5117E8B9E6}" sibTransId="{15E32A39-4A36-442E-8820-00561CA56C3B}"/>
    <dgm:cxn modelId="{F6469821-5532-46A6-9305-F68B895F7308}" srcId="{0C746055-4760-4FCD-88F7-C0741FB04374}" destId="{FD748D79-3F2F-400A-955C-A352D7B9CD4F}" srcOrd="0" destOrd="0" parTransId="{C022C410-F5F5-425C-9B45-8DD2230809E5}" sibTransId="{C6C8E7B4-8BE8-4EC3-983C-647DB6CEAAFF}"/>
    <dgm:cxn modelId="{113C33D9-840C-4F8C-834A-5CD0412A72B7}" type="presParOf" srcId="{FC962225-FB78-4946-BEA1-5D83732521AE}" destId="{D107F6CC-0A9B-41CB-8395-79DB40D52745}" srcOrd="0" destOrd="0" presId="urn:microsoft.com/office/officeart/2005/8/layout/radial3"/>
    <dgm:cxn modelId="{E3BE1A83-0477-4283-A071-0AA706D6BF4D}" type="presParOf" srcId="{D107F6CC-0A9B-41CB-8395-79DB40D52745}" destId="{63D9FF8F-C70B-4698-AE06-539756802D6A}" srcOrd="0" destOrd="0" presId="urn:microsoft.com/office/officeart/2005/8/layout/radial3"/>
    <dgm:cxn modelId="{678FB4C1-4223-40B2-963F-C6AD8ECE4027}" type="presParOf" srcId="{D107F6CC-0A9B-41CB-8395-79DB40D52745}" destId="{9B162FFD-3715-422D-9AC3-99C257E845EA}" srcOrd="1" destOrd="0" presId="urn:microsoft.com/office/officeart/2005/8/layout/radial3"/>
    <dgm:cxn modelId="{5A13E049-3185-42C0-AC7F-46F4116A65EF}" type="presParOf" srcId="{D107F6CC-0A9B-41CB-8395-79DB40D52745}" destId="{65663CA8-9B8B-40F9-A366-664910A555F8}" srcOrd="2" destOrd="0" presId="urn:microsoft.com/office/officeart/2005/8/layout/radial3"/>
    <dgm:cxn modelId="{C49AE367-2460-44CD-B489-348A991A3B90}" type="presParOf" srcId="{D107F6CC-0A9B-41CB-8395-79DB40D52745}" destId="{C1D6C0FC-C5CB-4EC7-A963-E25E2ED5826C}" srcOrd="3" destOrd="0" presId="urn:microsoft.com/office/officeart/2005/8/layout/radial3"/>
    <dgm:cxn modelId="{0D89676C-52A6-43A9-BEFD-E64BAE1690CE}" type="presParOf" srcId="{D107F6CC-0A9B-41CB-8395-79DB40D52745}" destId="{E07B6F6F-38F0-4906-ABFE-13A911E166CA}"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4146FF-EB74-4030-8D58-7D8ECEE720F6}" type="doc">
      <dgm:prSet loTypeId="urn:microsoft.com/office/officeart/2005/8/layout/equation1" loCatId="relationship" qsTypeId="urn:microsoft.com/office/officeart/2005/8/quickstyle/3d3" qsCatId="3D" csTypeId="urn:microsoft.com/office/officeart/2005/8/colors/accent1_2" csCatId="accent1" phldr="1"/>
      <dgm:spPr/>
      <dgm:t>
        <a:bodyPr/>
        <a:lstStyle/>
        <a:p>
          <a:endParaRPr lang="es-AR"/>
        </a:p>
      </dgm:t>
    </dgm:pt>
    <dgm:pt modelId="{B2EE7840-871B-4B94-84F7-3A29FFA268B1}">
      <dgm:prSet phldrT="[Text]" custT="1"/>
      <dgm:spPr/>
      <dgm:t>
        <a:bodyPr/>
        <a:lstStyle/>
        <a:p>
          <a:r>
            <a:rPr lang="es-AR" sz="1400" dirty="0" err="1" smtClean="0"/>
            <a:t>Postgres</a:t>
          </a:r>
          <a:endParaRPr lang="es-AR" sz="1400" dirty="0"/>
        </a:p>
      </dgm:t>
    </dgm:pt>
    <dgm:pt modelId="{B616B468-A1A7-4D8D-9D96-94E9F2CE2ED7}" type="parTrans" cxnId="{5DC4FDA4-8B2A-4126-8E21-6A12F09883BF}">
      <dgm:prSet/>
      <dgm:spPr/>
      <dgm:t>
        <a:bodyPr/>
        <a:lstStyle/>
        <a:p>
          <a:endParaRPr lang="es-AR" sz="2400"/>
        </a:p>
      </dgm:t>
    </dgm:pt>
    <dgm:pt modelId="{A95DAB7C-70BA-40DE-B600-15BFC3997050}" type="sibTrans" cxnId="{5DC4FDA4-8B2A-4126-8E21-6A12F09883BF}">
      <dgm:prSet custT="1"/>
      <dgm:spPr/>
      <dgm:t>
        <a:bodyPr/>
        <a:lstStyle/>
        <a:p>
          <a:endParaRPr lang="es-AR" sz="1100"/>
        </a:p>
      </dgm:t>
    </dgm:pt>
    <dgm:pt modelId="{20B1ADE3-2A33-4A5F-A82D-4E0ED466D408}">
      <dgm:prSet phldrT="[Text]" custT="1"/>
      <dgm:spPr/>
      <dgm:t>
        <a:bodyPr/>
        <a:lstStyle/>
        <a:p>
          <a:r>
            <a:rPr lang="es-AR" sz="1600" dirty="0" smtClean="0"/>
            <a:t>Linux Server</a:t>
          </a:r>
          <a:endParaRPr lang="es-AR" sz="1600" dirty="0"/>
        </a:p>
      </dgm:t>
    </dgm:pt>
    <dgm:pt modelId="{AB4F562F-C1F0-438D-8ECE-3C7284409D82}" type="parTrans" cxnId="{0F91B86C-624D-43FB-8180-B12AE5D77E67}">
      <dgm:prSet/>
      <dgm:spPr/>
      <dgm:t>
        <a:bodyPr/>
        <a:lstStyle/>
        <a:p>
          <a:endParaRPr lang="es-AR" sz="2400"/>
        </a:p>
      </dgm:t>
    </dgm:pt>
    <dgm:pt modelId="{B99E24FE-FFCE-460B-BDF5-FBD010259723}" type="sibTrans" cxnId="{0F91B86C-624D-43FB-8180-B12AE5D77E67}">
      <dgm:prSet custT="1"/>
      <dgm:spPr/>
      <dgm:t>
        <a:bodyPr/>
        <a:lstStyle/>
        <a:p>
          <a:endParaRPr lang="es-AR" sz="1100"/>
        </a:p>
      </dgm:t>
    </dgm:pt>
    <dgm:pt modelId="{BA1E463F-4A7E-45DF-BE06-18A8C1DC59B0}">
      <dgm:prSet phldrT="[Text]" custT="1"/>
      <dgm:spPr/>
      <dgm:t>
        <a:bodyPr/>
        <a:lstStyle/>
        <a:p>
          <a:r>
            <a:rPr lang="es-AR" sz="4000" dirty="0" smtClean="0"/>
            <a:t>$0</a:t>
          </a:r>
          <a:endParaRPr lang="es-AR" sz="4000" dirty="0"/>
        </a:p>
      </dgm:t>
    </dgm:pt>
    <dgm:pt modelId="{F52EABF6-066C-4B04-82D4-C1EE1EF3A3B1}" type="parTrans" cxnId="{130F9D65-DBC9-4F12-9CE8-8112735A81CF}">
      <dgm:prSet/>
      <dgm:spPr/>
      <dgm:t>
        <a:bodyPr/>
        <a:lstStyle/>
        <a:p>
          <a:endParaRPr lang="es-AR" sz="2400"/>
        </a:p>
      </dgm:t>
    </dgm:pt>
    <dgm:pt modelId="{0D7CF63D-0C27-4563-A84F-90085376FE4F}" type="sibTrans" cxnId="{130F9D65-DBC9-4F12-9CE8-8112735A81CF}">
      <dgm:prSet/>
      <dgm:spPr/>
      <dgm:t>
        <a:bodyPr/>
        <a:lstStyle/>
        <a:p>
          <a:endParaRPr lang="es-AR" sz="2400"/>
        </a:p>
      </dgm:t>
    </dgm:pt>
    <dgm:pt modelId="{F021C3EC-EC1E-4859-8ADD-1E1B599847C1}">
      <dgm:prSet phldrT="[Text]" custT="1"/>
      <dgm:spPr/>
      <dgm:t>
        <a:bodyPr/>
        <a:lstStyle/>
        <a:p>
          <a:r>
            <a:rPr lang="es-AR" sz="1600" dirty="0" smtClean="0"/>
            <a:t>Linux Desktop</a:t>
          </a:r>
          <a:endParaRPr lang="es-AR" sz="1600" dirty="0"/>
        </a:p>
      </dgm:t>
    </dgm:pt>
    <dgm:pt modelId="{4A34F6E3-624E-45CA-81E7-863E2A780B05}" type="parTrans" cxnId="{98705CD7-9FD0-44BB-9498-18738841BF44}">
      <dgm:prSet/>
      <dgm:spPr/>
      <dgm:t>
        <a:bodyPr/>
        <a:lstStyle/>
        <a:p>
          <a:endParaRPr lang="es-AR" sz="2400"/>
        </a:p>
      </dgm:t>
    </dgm:pt>
    <dgm:pt modelId="{BB049A0F-B2BC-4FC6-A236-B0353A69EBD8}" type="sibTrans" cxnId="{98705CD7-9FD0-44BB-9498-18738841BF44}">
      <dgm:prSet custT="1"/>
      <dgm:spPr/>
      <dgm:t>
        <a:bodyPr/>
        <a:lstStyle/>
        <a:p>
          <a:endParaRPr lang="es-AR" sz="1100"/>
        </a:p>
      </dgm:t>
    </dgm:pt>
    <dgm:pt modelId="{D2F63A2A-CCFD-4500-A27A-54EB92BCD831}">
      <dgm:prSet phldrT="[Text]" custT="1"/>
      <dgm:spPr/>
      <dgm:t>
        <a:bodyPr/>
        <a:lstStyle/>
        <a:p>
          <a:r>
            <a:rPr lang="es-AR" sz="1600" dirty="0" smtClean="0"/>
            <a:t>Apache </a:t>
          </a:r>
          <a:r>
            <a:rPr lang="es-AR" sz="1600" dirty="0" err="1" smtClean="0"/>
            <a:t>Tomcat</a:t>
          </a:r>
          <a:endParaRPr lang="es-AR" sz="1600" dirty="0"/>
        </a:p>
      </dgm:t>
    </dgm:pt>
    <dgm:pt modelId="{FEB014B8-8D17-4C98-B6BA-B9C3221B5CD5}" type="parTrans" cxnId="{4F18F8DE-6441-4D6F-A823-21E28D81937E}">
      <dgm:prSet/>
      <dgm:spPr/>
      <dgm:t>
        <a:bodyPr/>
        <a:lstStyle/>
        <a:p>
          <a:endParaRPr lang="es-AR" sz="2400"/>
        </a:p>
      </dgm:t>
    </dgm:pt>
    <dgm:pt modelId="{FFFA5A1F-4EEE-49AE-B25D-676679ED9C8D}" type="sibTrans" cxnId="{4F18F8DE-6441-4D6F-A823-21E28D81937E}">
      <dgm:prSet custT="1"/>
      <dgm:spPr/>
      <dgm:t>
        <a:bodyPr/>
        <a:lstStyle/>
        <a:p>
          <a:endParaRPr lang="es-AR" sz="1400"/>
        </a:p>
      </dgm:t>
    </dgm:pt>
    <dgm:pt modelId="{80E2C269-723A-4089-9580-9658E5B6CFB6}" type="pres">
      <dgm:prSet presAssocID="{054146FF-EB74-4030-8D58-7D8ECEE720F6}" presName="linearFlow" presStyleCnt="0">
        <dgm:presLayoutVars>
          <dgm:dir/>
          <dgm:resizeHandles val="exact"/>
        </dgm:presLayoutVars>
      </dgm:prSet>
      <dgm:spPr/>
      <dgm:t>
        <a:bodyPr/>
        <a:lstStyle/>
        <a:p>
          <a:endParaRPr lang="es-AR"/>
        </a:p>
      </dgm:t>
    </dgm:pt>
    <dgm:pt modelId="{953E3B99-C1ED-4B6D-A1E3-8AB80C7B4B0B}" type="pres">
      <dgm:prSet presAssocID="{B2EE7840-871B-4B94-84F7-3A29FFA268B1}" presName="node" presStyleLbl="node1" presStyleIdx="0" presStyleCnt="5">
        <dgm:presLayoutVars>
          <dgm:bulletEnabled val="1"/>
        </dgm:presLayoutVars>
      </dgm:prSet>
      <dgm:spPr/>
      <dgm:t>
        <a:bodyPr/>
        <a:lstStyle/>
        <a:p>
          <a:endParaRPr lang="es-AR"/>
        </a:p>
      </dgm:t>
    </dgm:pt>
    <dgm:pt modelId="{57086187-52CB-419E-B946-E8BC7788B0F6}" type="pres">
      <dgm:prSet presAssocID="{A95DAB7C-70BA-40DE-B600-15BFC3997050}" presName="spacerL" presStyleCnt="0"/>
      <dgm:spPr/>
    </dgm:pt>
    <dgm:pt modelId="{F5A507C8-E12D-4088-A9DD-BFE0897B89C2}" type="pres">
      <dgm:prSet presAssocID="{A95DAB7C-70BA-40DE-B600-15BFC3997050}" presName="sibTrans" presStyleLbl="sibTrans2D1" presStyleIdx="0" presStyleCnt="4" custScaleX="49401" custScaleY="51197"/>
      <dgm:spPr/>
      <dgm:t>
        <a:bodyPr/>
        <a:lstStyle/>
        <a:p>
          <a:endParaRPr lang="es-AR"/>
        </a:p>
      </dgm:t>
    </dgm:pt>
    <dgm:pt modelId="{A85145D0-4FC9-45D2-AA18-75016F322039}" type="pres">
      <dgm:prSet presAssocID="{A95DAB7C-70BA-40DE-B600-15BFC3997050}" presName="spacerR" presStyleCnt="0"/>
      <dgm:spPr/>
    </dgm:pt>
    <dgm:pt modelId="{4E927192-F7FB-4B90-A773-227E4DE7750D}" type="pres">
      <dgm:prSet presAssocID="{20B1ADE3-2A33-4A5F-A82D-4E0ED466D408}" presName="node" presStyleLbl="node1" presStyleIdx="1" presStyleCnt="5">
        <dgm:presLayoutVars>
          <dgm:bulletEnabled val="1"/>
        </dgm:presLayoutVars>
      </dgm:prSet>
      <dgm:spPr/>
      <dgm:t>
        <a:bodyPr/>
        <a:lstStyle/>
        <a:p>
          <a:endParaRPr lang="es-AR"/>
        </a:p>
      </dgm:t>
    </dgm:pt>
    <dgm:pt modelId="{1CD0D243-EA27-47B8-9631-81A235C434B9}" type="pres">
      <dgm:prSet presAssocID="{B99E24FE-FFCE-460B-BDF5-FBD010259723}" presName="spacerL" presStyleCnt="0"/>
      <dgm:spPr/>
    </dgm:pt>
    <dgm:pt modelId="{15F56C05-4F70-465B-9C45-DEBF62872B3E}" type="pres">
      <dgm:prSet presAssocID="{B99E24FE-FFCE-460B-BDF5-FBD010259723}" presName="sibTrans" presStyleLbl="sibTrans2D1" presStyleIdx="1" presStyleCnt="4" custScaleX="55093" custScaleY="49344"/>
      <dgm:spPr/>
      <dgm:t>
        <a:bodyPr/>
        <a:lstStyle/>
        <a:p>
          <a:endParaRPr lang="es-AR"/>
        </a:p>
      </dgm:t>
    </dgm:pt>
    <dgm:pt modelId="{D3F55F93-7C74-4D9D-BD62-E54228B5A901}" type="pres">
      <dgm:prSet presAssocID="{B99E24FE-FFCE-460B-BDF5-FBD010259723}" presName="spacerR" presStyleCnt="0"/>
      <dgm:spPr/>
    </dgm:pt>
    <dgm:pt modelId="{B3D2F53E-E6BD-42AD-9651-5DFA2C4CF076}" type="pres">
      <dgm:prSet presAssocID="{F021C3EC-EC1E-4859-8ADD-1E1B599847C1}" presName="node" presStyleLbl="node1" presStyleIdx="2" presStyleCnt="5">
        <dgm:presLayoutVars>
          <dgm:bulletEnabled val="1"/>
        </dgm:presLayoutVars>
      </dgm:prSet>
      <dgm:spPr/>
      <dgm:t>
        <a:bodyPr/>
        <a:lstStyle/>
        <a:p>
          <a:endParaRPr lang="es-AR"/>
        </a:p>
      </dgm:t>
    </dgm:pt>
    <dgm:pt modelId="{AFF26BE2-ABC6-42DF-B7A3-8CFD7FEF2744}" type="pres">
      <dgm:prSet presAssocID="{BB049A0F-B2BC-4FC6-A236-B0353A69EBD8}" presName="spacerL" presStyleCnt="0"/>
      <dgm:spPr/>
    </dgm:pt>
    <dgm:pt modelId="{35F0FCA2-96EE-4708-902B-56C18B5E5071}" type="pres">
      <dgm:prSet presAssocID="{BB049A0F-B2BC-4FC6-A236-B0353A69EBD8}" presName="sibTrans" presStyleLbl="sibTrans2D1" presStyleIdx="2" presStyleCnt="4" custScaleX="48926" custScaleY="47458"/>
      <dgm:spPr/>
      <dgm:t>
        <a:bodyPr/>
        <a:lstStyle/>
        <a:p>
          <a:endParaRPr lang="es-AR"/>
        </a:p>
      </dgm:t>
    </dgm:pt>
    <dgm:pt modelId="{796E0848-1C7E-4D75-919D-36458266AB97}" type="pres">
      <dgm:prSet presAssocID="{BB049A0F-B2BC-4FC6-A236-B0353A69EBD8}" presName="spacerR" presStyleCnt="0"/>
      <dgm:spPr/>
    </dgm:pt>
    <dgm:pt modelId="{0A052003-6206-40DE-9655-AD5B659E67DC}" type="pres">
      <dgm:prSet presAssocID="{D2F63A2A-CCFD-4500-A27A-54EB92BCD831}" presName="node" presStyleLbl="node1" presStyleIdx="3" presStyleCnt="5">
        <dgm:presLayoutVars>
          <dgm:bulletEnabled val="1"/>
        </dgm:presLayoutVars>
      </dgm:prSet>
      <dgm:spPr/>
      <dgm:t>
        <a:bodyPr/>
        <a:lstStyle/>
        <a:p>
          <a:endParaRPr lang="es-AR"/>
        </a:p>
      </dgm:t>
    </dgm:pt>
    <dgm:pt modelId="{92A030A3-A1D9-45B9-BAC4-26CA2A305581}" type="pres">
      <dgm:prSet presAssocID="{FFFA5A1F-4EEE-49AE-B25D-676679ED9C8D}" presName="spacerL" presStyleCnt="0"/>
      <dgm:spPr/>
    </dgm:pt>
    <dgm:pt modelId="{7DDA335B-F91E-457D-ACDB-FB36C280C2BD}" type="pres">
      <dgm:prSet presAssocID="{FFFA5A1F-4EEE-49AE-B25D-676679ED9C8D}" presName="sibTrans" presStyleLbl="sibTrans2D1" presStyleIdx="3" presStyleCnt="4"/>
      <dgm:spPr/>
      <dgm:t>
        <a:bodyPr/>
        <a:lstStyle/>
        <a:p>
          <a:endParaRPr lang="es-AR"/>
        </a:p>
      </dgm:t>
    </dgm:pt>
    <dgm:pt modelId="{F63EBE15-0041-4447-891F-8B40D7D6EA4A}" type="pres">
      <dgm:prSet presAssocID="{FFFA5A1F-4EEE-49AE-B25D-676679ED9C8D}" presName="spacerR" presStyleCnt="0"/>
      <dgm:spPr/>
    </dgm:pt>
    <dgm:pt modelId="{A6BEB3CC-4EBB-48B9-988E-91BBE3A249DF}" type="pres">
      <dgm:prSet presAssocID="{BA1E463F-4A7E-45DF-BE06-18A8C1DC59B0}" presName="node" presStyleLbl="node1" presStyleIdx="4" presStyleCnt="5">
        <dgm:presLayoutVars>
          <dgm:bulletEnabled val="1"/>
        </dgm:presLayoutVars>
      </dgm:prSet>
      <dgm:spPr/>
      <dgm:t>
        <a:bodyPr/>
        <a:lstStyle/>
        <a:p>
          <a:endParaRPr lang="es-AR"/>
        </a:p>
      </dgm:t>
    </dgm:pt>
  </dgm:ptLst>
  <dgm:cxnLst>
    <dgm:cxn modelId="{0907D553-A824-43DA-9BC1-B63F7E9F4FC3}" type="presOf" srcId="{20B1ADE3-2A33-4A5F-A82D-4E0ED466D408}" destId="{4E927192-F7FB-4B90-A773-227E4DE7750D}" srcOrd="0" destOrd="0" presId="urn:microsoft.com/office/officeart/2005/8/layout/equation1"/>
    <dgm:cxn modelId="{9382657F-2C7B-4D07-92F8-0907E99E97F0}" type="presOf" srcId="{F021C3EC-EC1E-4859-8ADD-1E1B599847C1}" destId="{B3D2F53E-E6BD-42AD-9651-5DFA2C4CF076}" srcOrd="0" destOrd="0" presId="urn:microsoft.com/office/officeart/2005/8/layout/equation1"/>
    <dgm:cxn modelId="{AB527A52-8E7F-4BD5-A849-C82CEBF8712E}" type="presOf" srcId="{BA1E463F-4A7E-45DF-BE06-18A8C1DC59B0}" destId="{A6BEB3CC-4EBB-48B9-988E-91BBE3A249DF}" srcOrd="0" destOrd="0" presId="urn:microsoft.com/office/officeart/2005/8/layout/equation1"/>
    <dgm:cxn modelId="{165999D6-061A-4304-804B-284A35E3142A}" type="presOf" srcId="{A95DAB7C-70BA-40DE-B600-15BFC3997050}" destId="{F5A507C8-E12D-4088-A9DD-BFE0897B89C2}" srcOrd="0" destOrd="0" presId="urn:microsoft.com/office/officeart/2005/8/layout/equation1"/>
    <dgm:cxn modelId="{7F6E51B6-6B8C-4375-B143-91693DF53D74}" type="presOf" srcId="{054146FF-EB74-4030-8D58-7D8ECEE720F6}" destId="{80E2C269-723A-4089-9580-9658E5B6CFB6}" srcOrd="0" destOrd="0" presId="urn:microsoft.com/office/officeart/2005/8/layout/equation1"/>
    <dgm:cxn modelId="{4F18F8DE-6441-4D6F-A823-21E28D81937E}" srcId="{054146FF-EB74-4030-8D58-7D8ECEE720F6}" destId="{D2F63A2A-CCFD-4500-A27A-54EB92BCD831}" srcOrd="3" destOrd="0" parTransId="{FEB014B8-8D17-4C98-B6BA-B9C3221B5CD5}" sibTransId="{FFFA5A1F-4EEE-49AE-B25D-676679ED9C8D}"/>
    <dgm:cxn modelId="{D8B15B31-80CE-40CD-9CC0-A1EDB0D3734E}" type="presOf" srcId="{FFFA5A1F-4EEE-49AE-B25D-676679ED9C8D}" destId="{7DDA335B-F91E-457D-ACDB-FB36C280C2BD}" srcOrd="0" destOrd="0" presId="urn:microsoft.com/office/officeart/2005/8/layout/equation1"/>
    <dgm:cxn modelId="{7582822C-7499-47C0-B796-87EF51C0C9F4}" type="presOf" srcId="{BB049A0F-B2BC-4FC6-A236-B0353A69EBD8}" destId="{35F0FCA2-96EE-4708-902B-56C18B5E5071}" srcOrd="0" destOrd="0" presId="urn:microsoft.com/office/officeart/2005/8/layout/equation1"/>
    <dgm:cxn modelId="{33F6DBE2-2E53-420E-9F03-5BFE7771EBD1}" type="presOf" srcId="{D2F63A2A-CCFD-4500-A27A-54EB92BCD831}" destId="{0A052003-6206-40DE-9655-AD5B659E67DC}" srcOrd="0" destOrd="0" presId="urn:microsoft.com/office/officeart/2005/8/layout/equation1"/>
    <dgm:cxn modelId="{0F91B86C-624D-43FB-8180-B12AE5D77E67}" srcId="{054146FF-EB74-4030-8D58-7D8ECEE720F6}" destId="{20B1ADE3-2A33-4A5F-A82D-4E0ED466D408}" srcOrd="1" destOrd="0" parTransId="{AB4F562F-C1F0-438D-8ECE-3C7284409D82}" sibTransId="{B99E24FE-FFCE-460B-BDF5-FBD010259723}"/>
    <dgm:cxn modelId="{47C993B0-50A0-460E-B84A-58A852754338}" type="presOf" srcId="{B99E24FE-FFCE-460B-BDF5-FBD010259723}" destId="{15F56C05-4F70-465B-9C45-DEBF62872B3E}" srcOrd="0" destOrd="0" presId="urn:microsoft.com/office/officeart/2005/8/layout/equation1"/>
    <dgm:cxn modelId="{30946877-1BD2-4488-9DC2-C466B7AEFA0C}" type="presOf" srcId="{B2EE7840-871B-4B94-84F7-3A29FFA268B1}" destId="{953E3B99-C1ED-4B6D-A1E3-8AB80C7B4B0B}" srcOrd="0" destOrd="0" presId="urn:microsoft.com/office/officeart/2005/8/layout/equation1"/>
    <dgm:cxn modelId="{98705CD7-9FD0-44BB-9498-18738841BF44}" srcId="{054146FF-EB74-4030-8D58-7D8ECEE720F6}" destId="{F021C3EC-EC1E-4859-8ADD-1E1B599847C1}" srcOrd="2" destOrd="0" parTransId="{4A34F6E3-624E-45CA-81E7-863E2A780B05}" sibTransId="{BB049A0F-B2BC-4FC6-A236-B0353A69EBD8}"/>
    <dgm:cxn modelId="{130F9D65-DBC9-4F12-9CE8-8112735A81CF}" srcId="{054146FF-EB74-4030-8D58-7D8ECEE720F6}" destId="{BA1E463F-4A7E-45DF-BE06-18A8C1DC59B0}" srcOrd="4" destOrd="0" parTransId="{F52EABF6-066C-4B04-82D4-C1EE1EF3A3B1}" sibTransId="{0D7CF63D-0C27-4563-A84F-90085376FE4F}"/>
    <dgm:cxn modelId="{5DC4FDA4-8B2A-4126-8E21-6A12F09883BF}" srcId="{054146FF-EB74-4030-8D58-7D8ECEE720F6}" destId="{B2EE7840-871B-4B94-84F7-3A29FFA268B1}" srcOrd="0" destOrd="0" parTransId="{B616B468-A1A7-4D8D-9D96-94E9F2CE2ED7}" sibTransId="{A95DAB7C-70BA-40DE-B600-15BFC3997050}"/>
    <dgm:cxn modelId="{E7AFA241-4C61-4178-AACE-5DBCDF7C73B4}" type="presParOf" srcId="{80E2C269-723A-4089-9580-9658E5B6CFB6}" destId="{953E3B99-C1ED-4B6D-A1E3-8AB80C7B4B0B}" srcOrd="0" destOrd="0" presId="urn:microsoft.com/office/officeart/2005/8/layout/equation1"/>
    <dgm:cxn modelId="{33F54388-57B5-4E64-829A-C374E278A22D}" type="presParOf" srcId="{80E2C269-723A-4089-9580-9658E5B6CFB6}" destId="{57086187-52CB-419E-B946-E8BC7788B0F6}" srcOrd="1" destOrd="0" presId="urn:microsoft.com/office/officeart/2005/8/layout/equation1"/>
    <dgm:cxn modelId="{55752776-9A6B-4531-8F91-52EC4CC8BF04}" type="presParOf" srcId="{80E2C269-723A-4089-9580-9658E5B6CFB6}" destId="{F5A507C8-E12D-4088-A9DD-BFE0897B89C2}" srcOrd="2" destOrd="0" presId="urn:microsoft.com/office/officeart/2005/8/layout/equation1"/>
    <dgm:cxn modelId="{56ED5FFC-4A46-4AB1-A8EA-349DF7C402E7}" type="presParOf" srcId="{80E2C269-723A-4089-9580-9658E5B6CFB6}" destId="{A85145D0-4FC9-45D2-AA18-75016F322039}" srcOrd="3" destOrd="0" presId="urn:microsoft.com/office/officeart/2005/8/layout/equation1"/>
    <dgm:cxn modelId="{CF6D6037-3B33-4324-A401-AB1822E81E35}" type="presParOf" srcId="{80E2C269-723A-4089-9580-9658E5B6CFB6}" destId="{4E927192-F7FB-4B90-A773-227E4DE7750D}" srcOrd="4" destOrd="0" presId="urn:microsoft.com/office/officeart/2005/8/layout/equation1"/>
    <dgm:cxn modelId="{2F5D1A46-AC8A-4DE7-B018-EAD956D45F4F}" type="presParOf" srcId="{80E2C269-723A-4089-9580-9658E5B6CFB6}" destId="{1CD0D243-EA27-47B8-9631-81A235C434B9}" srcOrd="5" destOrd="0" presId="urn:microsoft.com/office/officeart/2005/8/layout/equation1"/>
    <dgm:cxn modelId="{25538372-B0C2-4931-BAD6-9B09626AB10F}" type="presParOf" srcId="{80E2C269-723A-4089-9580-9658E5B6CFB6}" destId="{15F56C05-4F70-465B-9C45-DEBF62872B3E}" srcOrd="6" destOrd="0" presId="urn:microsoft.com/office/officeart/2005/8/layout/equation1"/>
    <dgm:cxn modelId="{E80D478D-FCE8-4BA2-A69C-895F8B57BA3E}" type="presParOf" srcId="{80E2C269-723A-4089-9580-9658E5B6CFB6}" destId="{D3F55F93-7C74-4D9D-BD62-E54228B5A901}" srcOrd="7" destOrd="0" presId="urn:microsoft.com/office/officeart/2005/8/layout/equation1"/>
    <dgm:cxn modelId="{D23B99A9-96ED-4F50-8D38-0851C321C183}" type="presParOf" srcId="{80E2C269-723A-4089-9580-9658E5B6CFB6}" destId="{B3D2F53E-E6BD-42AD-9651-5DFA2C4CF076}" srcOrd="8" destOrd="0" presId="urn:microsoft.com/office/officeart/2005/8/layout/equation1"/>
    <dgm:cxn modelId="{CEB52354-B0AB-466E-99FB-E87F3FC5BFA6}" type="presParOf" srcId="{80E2C269-723A-4089-9580-9658E5B6CFB6}" destId="{AFF26BE2-ABC6-42DF-B7A3-8CFD7FEF2744}" srcOrd="9" destOrd="0" presId="urn:microsoft.com/office/officeart/2005/8/layout/equation1"/>
    <dgm:cxn modelId="{31AD81C6-4B4A-4C05-9425-ED5603C4FFF5}" type="presParOf" srcId="{80E2C269-723A-4089-9580-9658E5B6CFB6}" destId="{35F0FCA2-96EE-4708-902B-56C18B5E5071}" srcOrd="10" destOrd="0" presId="urn:microsoft.com/office/officeart/2005/8/layout/equation1"/>
    <dgm:cxn modelId="{793A6EFB-F787-476E-AFA0-624B7A0E50E2}" type="presParOf" srcId="{80E2C269-723A-4089-9580-9658E5B6CFB6}" destId="{796E0848-1C7E-4D75-919D-36458266AB97}" srcOrd="11" destOrd="0" presId="urn:microsoft.com/office/officeart/2005/8/layout/equation1"/>
    <dgm:cxn modelId="{2846D9B6-17C0-4C2D-A871-EF302C31E7B5}" type="presParOf" srcId="{80E2C269-723A-4089-9580-9658E5B6CFB6}" destId="{0A052003-6206-40DE-9655-AD5B659E67DC}" srcOrd="12" destOrd="0" presId="urn:microsoft.com/office/officeart/2005/8/layout/equation1"/>
    <dgm:cxn modelId="{835877D9-286D-4D9B-9A14-37C155B9F130}" type="presParOf" srcId="{80E2C269-723A-4089-9580-9658E5B6CFB6}" destId="{92A030A3-A1D9-45B9-BAC4-26CA2A305581}" srcOrd="13" destOrd="0" presId="urn:microsoft.com/office/officeart/2005/8/layout/equation1"/>
    <dgm:cxn modelId="{9DF61A6B-C1E7-44B4-84C8-76414AE8AECF}" type="presParOf" srcId="{80E2C269-723A-4089-9580-9658E5B6CFB6}" destId="{7DDA335B-F91E-457D-ACDB-FB36C280C2BD}" srcOrd="14" destOrd="0" presId="urn:microsoft.com/office/officeart/2005/8/layout/equation1"/>
    <dgm:cxn modelId="{2286C49F-2F84-49B8-AB37-C52677570880}" type="presParOf" srcId="{80E2C269-723A-4089-9580-9658E5B6CFB6}" destId="{F63EBE15-0041-4447-891F-8B40D7D6EA4A}" srcOrd="15" destOrd="0" presId="urn:microsoft.com/office/officeart/2005/8/layout/equation1"/>
    <dgm:cxn modelId="{31645A27-7BD1-477A-BCC7-D74B61BFDB3F}" type="presParOf" srcId="{80E2C269-723A-4089-9580-9658E5B6CFB6}" destId="{A6BEB3CC-4EBB-48B9-988E-91BBE3A249DF}" srcOrd="16"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C563E53-F598-431D-A12D-F840AB39FD7C}" type="doc">
      <dgm:prSet loTypeId="urn:microsoft.com/office/officeart/2005/8/layout/matrix3" loCatId="matrix" qsTypeId="urn:microsoft.com/office/officeart/2005/8/quickstyle/3d3" qsCatId="3D" csTypeId="urn:microsoft.com/office/officeart/2005/8/colors/accent1_2" csCatId="accent1" phldr="1"/>
      <dgm:spPr/>
      <dgm:t>
        <a:bodyPr/>
        <a:lstStyle/>
        <a:p>
          <a:endParaRPr lang="es-AR"/>
        </a:p>
      </dgm:t>
    </dgm:pt>
    <dgm:pt modelId="{9F1EC3D2-9E6D-4DA6-A006-E2D7F1B46918}">
      <dgm:prSet/>
      <dgm:spPr/>
      <dgm:t>
        <a:bodyPr/>
        <a:lstStyle/>
        <a:p>
          <a:pPr rtl="0"/>
          <a:r>
            <a:rPr lang="es-AR" smtClean="0"/>
            <a:t>Backups</a:t>
          </a:r>
          <a:endParaRPr lang="es-AR"/>
        </a:p>
      </dgm:t>
    </dgm:pt>
    <dgm:pt modelId="{5271766C-FCC3-40CF-9700-299BDB07CF62}" type="parTrans" cxnId="{EFC85217-3D55-4BC2-AEF3-A7734125052B}">
      <dgm:prSet/>
      <dgm:spPr/>
      <dgm:t>
        <a:bodyPr/>
        <a:lstStyle/>
        <a:p>
          <a:endParaRPr lang="es-AR"/>
        </a:p>
      </dgm:t>
    </dgm:pt>
    <dgm:pt modelId="{686E2CAF-2546-40A3-9DAC-7516C70FE73F}" type="sibTrans" cxnId="{EFC85217-3D55-4BC2-AEF3-A7734125052B}">
      <dgm:prSet/>
      <dgm:spPr/>
      <dgm:t>
        <a:bodyPr/>
        <a:lstStyle/>
        <a:p>
          <a:endParaRPr lang="es-AR"/>
        </a:p>
      </dgm:t>
    </dgm:pt>
    <dgm:pt modelId="{BF22CE88-6279-4938-9932-90F87E2E652B}">
      <dgm:prSet/>
      <dgm:spPr/>
      <dgm:t>
        <a:bodyPr/>
        <a:lstStyle/>
        <a:p>
          <a:pPr rtl="0"/>
          <a:r>
            <a:rPr lang="es-AR" smtClean="0"/>
            <a:t>Cluster</a:t>
          </a:r>
          <a:endParaRPr lang="es-AR"/>
        </a:p>
      </dgm:t>
    </dgm:pt>
    <dgm:pt modelId="{FB001114-C665-4F4F-BDF3-349F2C36EAB2}" type="parTrans" cxnId="{F4D75074-69C0-43BD-84BC-376911FD705F}">
      <dgm:prSet/>
      <dgm:spPr/>
      <dgm:t>
        <a:bodyPr/>
        <a:lstStyle/>
        <a:p>
          <a:endParaRPr lang="es-AR"/>
        </a:p>
      </dgm:t>
    </dgm:pt>
    <dgm:pt modelId="{B81300FA-D941-451E-8294-C01B3F5B1A28}" type="sibTrans" cxnId="{F4D75074-69C0-43BD-84BC-376911FD705F}">
      <dgm:prSet/>
      <dgm:spPr/>
      <dgm:t>
        <a:bodyPr/>
        <a:lstStyle/>
        <a:p>
          <a:endParaRPr lang="es-AR"/>
        </a:p>
      </dgm:t>
    </dgm:pt>
    <dgm:pt modelId="{912B805B-34AA-4A17-93B5-D94F5F25E7C2}">
      <dgm:prSet/>
      <dgm:spPr/>
      <dgm:t>
        <a:bodyPr/>
        <a:lstStyle/>
        <a:p>
          <a:pPr rtl="0"/>
          <a:r>
            <a:rPr lang="es-AR" dirty="0" smtClean="0"/>
            <a:t>NAS Storage con RAID5</a:t>
          </a:r>
          <a:endParaRPr lang="es-AR" dirty="0"/>
        </a:p>
      </dgm:t>
    </dgm:pt>
    <dgm:pt modelId="{E48C5B7A-EFDB-4178-A384-965F80DCFAFD}" type="parTrans" cxnId="{0538BBAF-5709-41DC-BDD0-0CA6FCCAA080}">
      <dgm:prSet/>
      <dgm:spPr/>
      <dgm:t>
        <a:bodyPr/>
        <a:lstStyle/>
        <a:p>
          <a:endParaRPr lang="es-AR"/>
        </a:p>
      </dgm:t>
    </dgm:pt>
    <dgm:pt modelId="{B5495137-A6D0-4F32-BF03-7EA2B4552FFD}" type="sibTrans" cxnId="{0538BBAF-5709-41DC-BDD0-0CA6FCCAA080}">
      <dgm:prSet/>
      <dgm:spPr/>
      <dgm:t>
        <a:bodyPr/>
        <a:lstStyle/>
        <a:p>
          <a:endParaRPr lang="es-AR"/>
        </a:p>
      </dgm:t>
    </dgm:pt>
    <dgm:pt modelId="{00FD98B2-04B6-44AB-8A2B-A06888116A33}">
      <dgm:prSet/>
      <dgm:spPr/>
      <dgm:t>
        <a:bodyPr/>
        <a:lstStyle/>
        <a:p>
          <a:pPr rtl="0"/>
          <a:r>
            <a:rPr lang="es-AR" dirty="0" smtClean="0"/>
            <a:t>Conexión Duplicada</a:t>
          </a:r>
          <a:endParaRPr lang="es-AR" dirty="0"/>
        </a:p>
      </dgm:t>
    </dgm:pt>
    <dgm:pt modelId="{6348E2BC-C919-4230-8B6E-43EAF43A161A}" type="parTrans" cxnId="{CB27D06B-1C1E-458D-95D1-3E21B6364003}">
      <dgm:prSet/>
      <dgm:spPr/>
      <dgm:t>
        <a:bodyPr/>
        <a:lstStyle/>
        <a:p>
          <a:endParaRPr lang="es-AR"/>
        </a:p>
      </dgm:t>
    </dgm:pt>
    <dgm:pt modelId="{AAE3D6FB-BF3A-40C7-91D0-2E0709F4621A}" type="sibTrans" cxnId="{CB27D06B-1C1E-458D-95D1-3E21B6364003}">
      <dgm:prSet/>
      <dgm:spPr/>
      <dgm:t>
        <a:bodyPr/>
        <a:lstStyle/>
        <a:p>
          <a:endParaRPr lang="es-AR"/>
        </a:p>
      </dgm:t>
    </dgm:pt>
    <dgm:pt modelId="{261B374D-669E-41D4-9CE3-A317EDB799CC}" type="pres">
      <dgm:prSet presAssocID="{6C563E53-F598-431D-A12D-F840AB39FD7C}" presName="matrix" presStyleCnt="0">
        <dgm:presLayoutVars>
          <dgm:chMax val="1"/>
          <dgm:dir/>
          <dgm:resizeHandles val="exact"/>
        </dgm:presLayoutVars>
      </dgm:prSet>
      <dgm:spPr/>
      <dgm:t>
        <a:bodyPr/>
        <a:lstStyle/>
        <a:p>
          <a:endParaRPr lang="es-AR"/>
        </a:p>
      </dgm:t>
    </dgm:pt>
    <dgm:pt modelId="{4F428F06-F9DF-4CA1-9AB7-A8AB6C680FC8}" type="pres">
      <dgm:prSet presAssocID="{6C563E53-F598-431D-A12D-F840AB39FD7C}" presName="diamond" presStyleLbl="bgShp" presStyleIdx="0" presStyleCnt="1"/>
      <dgm:spPr/>
      <dgm:t>
        <a:bodyPr/>
        <a:lstStyle/>
        <a:p>
          <a:endParaRPr lang="es-AR"/>
        </a:p>
      </dgm:t>
    </dgm:pt>
    <dgm:pt modelId="{D9C24C38-FEE6-4B15-B8DF-A6A513B440BA}" type="pres">
      <dgm:prSet presAssocID="{6C563E53-F598-431D-A12D-F840AB39FD7C}" presName="quad1" presStyleLbl="node1" presStyleIdx="0" presStyleCnt="4">
        <dgm:presLayoutVars>
          <dgm:chMax val="0"/>
          <dgm:chPref val="0"/>
          <dgm:bulletEnabled val="1"/>
        </dgm:presLayoutVars>
      </dgm:prSet>
      <dgm:spPr/>
      <dgm:t>
        <a:bodyPr/>
        <a:lstStyle/>
        <a:p>
          <a:endParaRPr lang="es-AR"/>
        </a:p>
      </dgm:t>
    </dgm:pt>
    <dgm:pt modelId="{DA299C92-D329-4A72-AD1E-F7EEC12CAD0B}" type="pres">
      <dgm:prSet presAssocID="{6C563E53-F598-431D-A12D-F840AB39FD7C}" presName="quad2" presStyleLbl="node1" presStyleIdx="1" presStyleCnt="4">
        <dgm:presLayoutVars>
          <dgm:chMax val="0"/>
          <dgm:chPref val="0"/>
          <dgm:bulletEnabled val="1"/>
        </dgm:presLayoutVars>
      </dgm:prSet>
      <dgm:spPr/>
      <dgm:t>
        <a:bodyPr/>
        <a:lstStyle/>
        <a:p>
          <a:endParaRPr lang="es-AR"/>
        </a:p>
      </dgm:t>
    </dgm:pt>
    <dgm:pt modelId="{848D594F-8696-46AC-B732-EDD83B603BEA}" type="pres">
      <dgm:prSet presAssocID="{6C563E53-F598-431D-A12D-F840AB39FD7C}" presName="quad3" presStyleLbl="node1" presStyleIdx="2" presStyleCnt="4">
        <dgm:presLayoutVars>
          <dgm:chMax val="0"/>
          <dgm:chPref val="0"/>
          <dgm:bulletEnabled val="1"/>
        </dgm:presLayoutVars>
      </dgm:prSet>
      <dgm:spPr/>
      <dgm:t>
        <a:bodyPr/>
        <a:lstStyle/>
        <a:p>
          <a:endParaRPr lang="es-AR"/>
        </a:p>
      </dgm:t>
    </dgm:pt>
    <dgm:pt modelId="{3441E9DC-1996-49B4-B113-744669B83F2B}" type="pres">
      <dgm:prSet presAssocID="{6C563E53-F598-431D-A12D-F840AB39FD7C}" presName="quad4" presStyleLbl="node1" presStyleIdx="3" presStyleCnt="4">
        <dgm:presLayoutVars>
          <dgm:chMax val="0"/>
          <dgm:chPref val="0"/>
          <dgm:bulletEnabled val="1"/>
        </dgm:presLayoutVars>
      </dgm:prSet>
      <dgm:spPr/>
      <dgm:t>
        <a:bodyPr/>
        <a:lstStyle/>
        <a:p>
          <a:endParaRPr lang="es-AR"/>
        </a:p>
      </dgm:t>
    </dgm:pt>
  </dgm:ptLst>
  <dgm:cxnLst>
    <dgm:cxn modelId="{67899A86-E6A9-4409-BB9A-282CE61353D7}" type="presOf" srcId="{6C563E53-F598-431D-A12D-F840AB39FD7C}" destId="{261B374D-669E-41D4-9CE3-A317EDB799CC}" srcOrd="0" destOrd="0" presId="urn:microsoft.com/office/officeart/2005/8/layout/matrix3"/>
    <dgm:cxn modelId="{D5FCD9F8-C380-457A-BA4E-F50033F4984C}" type="presOf" srcId="{00FD98B2-04B6-44AB-8A2B-A06888116A33}" destId="{3441E9DC-1996-49B4-B113-744669B83F2B}" srcOrd="0" destOrd="0" presId="urn:microsoft.com/office/officeart/2005/8/layout/matrix3"/>
    <dgm:cxn modelId="{CB27D06B-1C1E-458D-95D1-3E21B6364003}" srcId="{6C563E53-F598-431D-A12D-F840AB39FD7C}" destId="{00FD98B2-04B6-44AB-8A2B-A06888116A33}" srcOrd="3" destOrd="0" parTransId="{6348E2BC-C919-4230-8B6E-43EAF43A161A}" sibTransId="{AAE3D6FB-BF3A-40C7-91D0-2E0709F4621A}"/>
    <dgm:cxn modelId="{0538BBAF-5709-41DC-BDD0-0CA6FCCAA080}" srcId="{6C563E53-F598-431D-A12D-F840AB39FD7C}" destId="{912B805B-34AA-4A17-93B5-D94F5F25E7C2}" srcOrd="2" destOrd="0" parTransId="{E48C5B7A-EFDB-4178-A384-965F80DCFAFD}" sibTransId="{B5495137-A6D0-4F32-BF03-7EA2B4552FFD}"/>
    <dgm:cxn modelId="{4FF5DCE5-F15D-451C-8B09-A433A0B56355}" type="presOf" srcId="{9F1EC3D2-9E6D-4DA6-A006-E2D7F1B46918}" destId="{D9C24C38-FEE6-4B15-B8DF-A6A513B440BA}" srcOrd="0" destOrd="0" presId="urn:microsoft.com/office/officeart/2005/8/layout/matrix3"/>
    <dgm:cxn modelId="{F4D75074-69C0-43BD-84BC-376911FD705F}" srcId="{6C563E53-F598-431D-A12D-F840AB39FD7C}" destId="{BF22CE88-6279-4938-9932-90F87E2E652B}" srcOrd="1" destOrd="0" parTransId="{FB001114-C665-4F4F-BDF3-349F2C36EAB2}" sibTransId="{B81300FA-D941-451E-8294-C01B3F5B1A28}"/>
    <dgm:cxn modelId="{7808CC28-D2A6-4992-8A8B-D5DA68914F7E}" type="presOf" srcId="{BF22CE88-6279-4938-9932-90F87E2E652B}" destId="{DA299C92-D329-4A72-AD1E-F7EEC12CAD0B}" srcOrd="0" destOrd="0" presId="urn:microsoft.com/office/officeart/2005/8/layout/matrix3"/>
    <dgm:cxn modelId="{EFC85217-3D55-4BC2-AEF3-A7734125052B}" srcId="{6C563E53-F598-431D-A12D-F840AB39FD7C}" destId="{9F1EC3D2-9E6D-4DA6-A006-E2D7F1B46918}" srcOrd="0" destOrd="0" parTransId="{5271766C-FCC3-40CF-9700-299BDB07CF62}" sibTransId="{686E2CAF-2546-40A3-9DAC-7516C70FE73F}"/>
    <dgm:cxn modelId="{D524A3EC-2CE8-492A-9376-6B566B6C825D}" type="presOf" srcId="{912B805B-34AA-4A17-93B5-D94F5F25E7C2}" destId="{848D594F-8696-46AC-B732-EDD83B603BEA}" srcOrd="0" destOrd="0" presId="urn:microsoft.com/office/officeart/2005/8/layout/matrix3"/>
    <dgm:cxn modelId="{07F77C03-1ECF-4369-819D-8CAA2C14EBEE}" type="presParOf" srcId="{261B374D-669E-41D4-9CE3-A317EDB799CC}" destId="{4F428F06-F9DF-4CA1-9AB7-A8AB6C680FC8}" srcOrd="0" destOrd="0" presId="urn:microsoft.com/office/officeart/2005/8/layout/matrix3"/>
    <dgm:cxn modelId="{B624B4FE-68DD-4FA8-AB4F-A4DD61A352C2}" type="presParOf" srcId="{261B374D-669E-41D4-9CE3-A317EDB799CC}" destId="{D9C24C38-FEE6-4B15-B8DF-A6A513B440BA}" srcOrd="1" destOrd="0" presId="urn:microsoft.com/office/officeart/2005/8/layout/matrix3"/>
    <dgm:cxn modelId="{2F08D2D5-6E0A-40EC-AC5C-B04FBCC918D6}" type="presParOf" srcId="{261B374D-669E-41D4-9CE3-A317EDB799CC}" destId="{DA299C92-D329-4A72-AD1E-F7EEC12CAD0B}" srcOrd="2" destOrd="0" presId="urn:microsoft.com/office/officeart/2005/8/layout/matrix3"/>
    <dgm:cxn modelId="{CA3166D1-8EFB-4EAC-9747-5141F776A8B8}" type="presParOf" srcId="{261B374D-669E-41D4-9CE3-A317EDB799CC}" destId="{848D594F-8696-46AC-B732-EDD83B603BEA}" srcOrd="3" destOrd="0" presId="urn:microsoft.com/office/officeart/2005/8/layout/matrix3"/>
    <dgm:cxn modelId="{27DFB93F-5C31-4831-87A7-C23CCE1F1761}" type="presParOf" srcId="{261B374D-669E-41D4-9CE3-A317EDB799CC}" destId="{3441E9DC-1996-49B4-B113-744669B83F2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A3F727A-CB4B-4520-B2A1-A7B3704A1EB6}"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C513935B-6CB5-437A-8734-979EF78B57F0}">
      <dgm:prSet custT="1"/>
      <dgm:spPr/>
      <dgm:t>
        <a:bodyPr/>
        <a:lstStyle/>
        <a:p>
          <a:pPr rtl="0"/>
          <a:r>
            <a:rPr lang="es-AR" sz="1800" b="1" dirty="0" smtClean="0"/>
            <a:t>Email</a:t>
          </a:r>
          <a:endParaRPr lang="es-AR" sz="1800" dirty="0"/>
        </a:p>
      </dgm:t>
    </dgm:pt>
    <dgm:pt modelId="{F77D151B-1CE4-4ADB-A3E6-5BBBBB74C8AD}" type="parTrans" cxnId="{C4A4015D-8288-479B-A95E-EE97D7FC8CD0}">
      <dgm:prSet/>
      <dgm:spPr/>
      <dgm:t>
        <a:bodyPr/>
        <a:lstStyle/>
        <a:p>
          <a:endParaRPr lang="es-AR" sz="2000"/>
        </a:p>
      </dgm:t>
    </dgm:pt>
    <dgm:pt modelId="{443C99C2-49CE-41E0-B18A-67BC89E2389F}" type="sibTrans" cxnId="{C4A4015D-8288-479B-A95E-EE97D7FC8CD0}">
      <dgm:prSet/>
      <dgm:spPr/>
      <dgm:t>
        <a:bodyPr/>
        <a:lstStyle/>
        <a:p>
          <a:endParaRPr lang="es-AR" sz="2000"/>
        </a:p>
      </dgm:t>
    </dgm:pt>
    <dgm:pt modelId="{6EEF4B9E-9EE9-4E93-936C-382F3D32E36B}">
      <dgm:prSet custT="1"/>
      <dgm:spPr/>
      <dgm:t>
        <a:bodyPr/>
        <a:lstStyle/>
        <a:p>
          <a:pPr rtl="0"/>
          <a:r>
            <a:rPr lang="es-AR" sz="1800" b="1" dirty="0" err="1" smtClean="0"/>
            <a:t>Networking</a:t>
          </a:r>
          <a:endParaRPr lang="es-AR" sz="1800" dirty="0"/>
        </a:p>
      </dgm:t>
    </dgm:pt>
    <dgm:pt modelId="{713D46E3-9C15-4313-87F5-C991FC2EA8A4}" type="parTrans" cxnId="{F97EFC78-4464-4D22-99C9-E5D1F03289F1}">
      <dgm:prSet/>
      <dgm:spPr/>
      <dgm:t>
        <a:bodyPr/>
        <a:lstStyle/>
        <a:p>
          <a:endParaRPr lang="es-AR" sz="2000"/>
        </a:p>
      </dgm:t>
    </dgm:pt>
    <dgm:pt modelId="{48BD913F-3272-462C-AAC0-F2DA26795107}" type="sibTrans" cxnId="{F97EFC78-4464-4D22-99C9-E5D1F03289F1}">
      <dgm:prSet/>
      <dgm:spPr/>
      <dgm:t>
        <a:bodyPr/>
        <a:lstStyle/>
        <a:p>
          <a:endParaRPr lang="es-AR" sz="2000"/>
        </a:p>
      </dgm:t>
    </dgm:pt>
    <dgm:pt modelId="{D0CB32A1-A692-43F8-9E8E-9FE2F6FE82A2}">
      <dgm:prSet custT="1"/>
      <dgm:spPr/>
      <dgm:t>
        <a:bodyPr/>
        <a:lstStyle/>
        <a:p>
          <a:pPr rtl="0"/>
          <a:r>
            <a:rPr lang="es-AR" sz="1400" u="sng" dirty="0" smtClean="0"/>
            <a:t>DNS</a:t>
          </a:r>
          <a:r>
            <a:rPr lang="es-AR" sz="1400" dirty="0" smtClean="0"/>
            <a:t>: Bind9.</a:t>
          </a:r>
          <a:endParaRPr lang="es-AR" sz="1400" dirty="0"/>
        </a:p>
      </dgm:t>
    </dgm:pt>
    <dgm:pt modelId="{6E5D55EE-68F0-44CF-B7D8-BD5178DCF8D8}" type="parTrans" cxnId="{3DEDFB89-A32A-4513-AD8D-EDCD0EF245C8}">
      <dgm:prSet/>
      <dgm:spPr/>
      <dgm:t>
        <a:bodyPr/>
        <a:lstStyle/>
        <a:p>
          <a:endParaRPr lang="es-AR" sz="2000"/>
        </a:p>
      </dgm:t>
    </dgm:pt>
    <dgm:pt modelId="{9E9FF9AD-3EC5-4BAA-90E9-FC18B5CF0EDC}" type="sibTrans" cxnId="{3DEDFB89-A32A-4513-AD8D-EDCD0EF245C8}">
      <dgm:prSet/>
      <dgm:spPr/>
      <dgm:t>
        <a:bodyPr/>
        <a:lstStyle/>
        <a:p>
          <a:endParaRPr lang="es-AR" sz="2000"/>
        </a:p>
      </dgm:t>
    </dgm:pt>
    <dgm:pt modelId="{ECF4AB84-D522-4A91-87BB-68353F147B48}">
      <dgm:prSet custT="1"/>
      <dgm:spPr/>
      <dgm:t>
        <a:bodyPr/>
        <a:lstStyle/>
        <a:p>
          <a:pPr rtl="0"/>
          <a:r>
            <a:rPr lang="es-AR" sz="1400" u="sng" dirty="0" smtClean="0"/>
            <a:t>DHCP</a:t>
          </a:r>
          <a:r>
            <a:rPr lang="es-AR" sz="1400" dirty="0" smtClean="0"/>
            <a:t>: Proporcionado por el SO.</a:t>
          </a:r>
          <a:endParaRPr lang="es-AR" sz="1400" dirty="0"/>
        </a:p>
      </dgm:t>
    </dgm:pt>
    <dgm:pt modelId="{8C2A2CB9-F92C-4910-BB04-96C30D90931B}" type="parTrans" cxnId="{77693A76-B57A-492C-A450-43781D836AFB}">
      <dgm:prSet/>
      <dgm:spPr/>
      <dgm:t>
        <a:bodyPr/>
        <a:lstStyle/>
        <a:p>
          <a:endParaRPr lang="es-AR" sz="2000"/>
        </a:p>
      </dgm:t>
    </dgm:pt>
    <dgm:pt modelId="{E4C2BDDA-DF7F-4CDC-BB73-F8B3318CCEAF}" type="sibTrans" cxnId="{77693A76-B57A-492C-A450-43781D836AFB}">
      <dgm:prSet/>
      <dgm:spPr/>
      <dgm:t>
        <a:bodyPr/>
        <a:lstStyle/>
        <a:p>
          <a:endParaRPr lang="es-AR" sz="2000"/>
        </a:p>
      </dgm:t>
    </dgm:pt>
    <dgm:pt modelId="{F73BF26A-D5A5-4FE6-80A7-CF096A3130E2}">
      <dgm:prSet custT="1"/>
      <dgm:spPr/>
      <dgm:t>
        <a:bodyPr/>
        <a:lstStyle/>
        <a:p>
          <a:pPr rtl="0"/>
          <a:r>
            <a:rPr lang="es-AR" sz="1400" u="sng" smtClean="0"/>
            <a:t>LDAP</a:t>
          </a:r>
          <a:r>
            <a:rPr lang="es-AR" sz="1400" smtClean="0"/>
            <a:t>: OpenLDAP</a:t>
          </a:r>
          <a:endParaRPr lang="es-AR" sz="1400"/>
        </a:p>
      </dgm:t>
    </dgm:pt>
    <dgm:pt modelId="{2FD4C98A-2108-43AB-AD46-BA12E7541E4F}" type="parTrans" cxnId="{8BD992D6-F2A1-4C18-96F9-4C6A36392AA4}">
      <dgm:prSet/>
      <dgm:spPr/>
      <dgm:t>
        <a:bodyPr/>
        <a:lstStyle/>
        <a:p>
          <a:endParaRPr lang="es-AR" sz="2000"/>
        </a:p>
      </dgm:t>
    </dgm:pt>
    <dgm:pt modelId="{3B7380D3-928D-45A4-A61E-F85E034AC7FF}" type="sibTrans" cxnId="{8BD992D6-F2A1-4C18-96F9-4C6A36392AA4}">
      <dgm:prSet/>
      <dgm:spPr/>
      <dgm:t>
        <a:bodyPr/>
        <a:lstStyle/>
        <a:p>
          <a:endParaRPr lang="es-AR" sz="2000"/>
        </a:p>
      </dgm:t>
    </dgm:pt>
    <dgm:pt modelId="{1E3BF2E6-847B-4106-8AE9-D97866FC95BB}">
      <dgm:prSet custT="1"/>
      <dgm:spPr/>
      <dgm:t>
        <a:bodyPr/>
        <a:lstStyle/>
        <a:p>
          <a:pPr rtl="0"/>
          <a:r>
            <a:rPr lang="es-AR" sz="1800" b="1" dirty="0" smtClean="0"/>
            <a:t>SCM</a:t>
          </a:r>
          <a:r>
            <a:rPr lang="es-AR" sz="1800" dirty="0" smtClean="0"/>
            <a:t> (</a:t>
          </a:r>
          <a:r>
            <a:rPr lang="es-AR" sz="1800" dirty="0" err="1" smtClean="0"/>
            <a:t>Source</a:t>
          </a:r>
          <a:r>
            <a:rPr lang="es-AR" sz="1800" dirty="0" smtClean="0"/>
            <a:t> control manager):</a:t>
          </a:r>
          <a:endParaRPr lang="es-AR" sz="1800" dirty="0"/>
        </a:p>
      </dgm:t>
    </dgm:pt>
    <dgm:pt modelId="{1A8017CA-E949-497C-BE0B-9E807A02F73A}" type="parTrans" cxnId="{C793888F-B7FA-46EF-A331-24807B3A573B}">
      <dgm:prSet/>
      <dgm:spPr/>
      <dgm:t>
        <a:bodyPr/>
        <a:lstStyle/>
        <a:p>
          <a:endParaRPr lang="es-AR" sz="2000"/>
        </a:p>
      </dgm:t>
    </dgm:pt>
    <dgm:pt modelId="{5DFBAD2D-3700-462E-B75E-6C1B9FF72486}" type="sibTrans" cxnId="{C793888F-B7FA-46EF-A331-24807B3A573B}">
      <dgm:prSet/>
      <dgm:spPr/>
      <dgm:t>
        <a:bodyPr/>
        <a:lstStyle/>
        <a:p>
          <a:endParaRPr lang="es-AR" sz="2000"/>
        </a:p>
      </dgm:t>
    </dgm:pt>
    <dgm:pt modelId="{10AA7AAB-A650-4206-818F-9BC8B1A71645}">
      <dgm:prSet custT="1"/>
      <dgm:spPr/>
      <dgm:t>
        <a:bodyPr/>
        <a:lstStyle/>
        <a:p>
          <a:pPr rtl="0"/>
          <a:r>
            <a:rPr lang="es-AR" sz="1800" b="1" dirty="0" smtClean="0"/>
            <a:t>Documentación</a:t>
          </a:r>
          <a:endParaRPr lang="es-AR" sz="1800" dirty="0"/>
        </a:p>
      </dgm:t>
    </dgm:pt>
    <dgm:pt modelId="{01A97F24-81D3-4FA8-930A-8832AE6DACD2}" type="parTrans" cxnId="{5CFB5843-DEBA-4719-AEDD-8B3C490EA5FB}">
      <dgm:prSet/>
      <dgm:spPr/>
      <dgm:t>
        <a:bodyPr/>
        <a:lstStyle/>
        <a:p>
          <a:endParaRPr lang="es-AR" sz="2000"/>
        </a:p>
      </dgm:t>
    </dgm:pt>
    <dgm:pt modelId="{E84C1B58-7911-4BDC-9237-E769615898F3}" type="sibTrans" cxnId="{5CFB5843-DEBA-4719-AEDD-8B3C490EA5FB}">
      <dgm:prSet/>
      <dgm:spPr/>
      <dgm:t>
        <a:bodyPr/>
        <a:lstStyle/>
        <a:p>
          <a:endParaRPr lang="es-AR" sz="2000"/>
        </a:p>
      </dgm:t>
    </dgm:pt>
    <dgm:pt modelId="{C127160D-40C8-477F-89C0-5A9036CB4E34}">
      <dgm:prSet custT="1"/>
      <dgm:spPr/>
      <dgm:t>
        <a:bodyPr/>
        <a:lstStyle/>
        <a:p>
          <a:pPr rtl="0"/>
          <a:r>
            <a:rPr lang="es-AR" sz="1800" b="1" dirty="0" smtClean="0"/>
            <a:t>BTS</a:t>
          </a:r>
          <a:endParaRPr lang="es-AR" sz="1800" dirty="0"/>
        </a:p>
      </dgm:t>
    </dgm:pt>
    <dgm:pt modelId="{72DD754A-27A9-4FE6-ACED-C8B6EB62787B}" type="parTrans" cxnId="{2D4004A9-EF13-43C5-95E6-91FC4BE02A17}">
      <dgm:prSet/>
      <dgm:spPr/>
      <dgm:t>
        <a:bodyPr/>
        <a:lstStyle/>
        <a:p>
          <a:endParaRPr lang="es-AR" sz="2000"/>
        </a:p>
      </dgm:t>
    </dgm:pt>
    <dgm:pt modelId="{1102A198-9953-4561-98EF-2460D51653E4}" type="sibTrans" cxnId="{2D4004A9-EF13-43C5-95E6-91FC4BE02A17}">
      <dgm:prSet/>
      <dgm:spPr/>
      <dgm:t>
        <a:bodyPr/>
        <a:lstStyle/>
        <a:p>
          <a:endParaRPr lang="es-AR" sz="2000"/>
        </a:p>
      </dgm:t>
    </dgm:pt>
    <dgm:pt modelId="{49F12827-628A-42D8-BFBE-BAB5AF935B5E}">
      <dgm:prSet custT="1"/>
      <dgm:spPr/>
      <dgm:t>
        <a:bodyPr/>
        <a:lstStyle/>
        <a:p>
          <a:pPr rtl="0"/>
          <a:r>
            <a:rPr lang="es-AR" sz="1800" b="1" dirty="0" err="1" smtClean="0"/>
            <a:t>Maven</a:t>
          </a:r>
          <a:endParaRPr lang="es-AR" sz="1800" dirty="0"/>
        </a:p>
      </dgm:t>
    </dgm:pt>
    <dgm:pt modelId="{8AFD00B9-0361-481D-826C-49AA09A05322}" type="parTrans" cxnId="{33B3C07E-2A1D-45A8-A9D5-79AA3DE47750}">
      <dgm:prSet/>
      <dgm:spPr/>
      <dgm:t>
        <a:bodyPr/>
        <a:lstStyle/>
        <a:p>
          <a:endParaRPr lang="es-AR" sz="2000"/>
        </a:p>
      </dgm:t>
    </dgm:pt>
    <dgm:pt modelId="{4D99D9AD-9E12-44EB-8455-894EC56E3EEB}" type="sibTrans" cxnId="{33B3C07E-2A1D-45A8-A9D5-79AA3DE47750}">
      <dgm:prSet/>
      <dgm:spPr/>
      <dgm:t>
        <a:bodyPr/>
        <a:lstStyle/>
        <a:p>
          <a:endParaRPr lang="es-AR" sz="2000"/>
        </a:p>
      </dgm:t>
    </dgm:pt>
    <dgm:pt modelId="{5A801206-6EE2-4F17-BA93-1B27CB443D2D}">
      <dgm:prSet custT="1"/>
      <dgm:spPr/>
      <dgm:t>
        <a:bodyPr/>
        <a:lstStyle/>
        <a:p>
          <a:pPr rtl="0"/>
          <a:r>
            <a:rPr lang="es-AR" sz="1400" dirty="0" err="1" smtClean="0"/>
            <a:t>Postfix</a:t>
          </a:r>
          <a:r>
            <a:rPr lang="es-AR" sz="1400" dirty="0" smtClean="0"/>
            <a:t> con soporte de protocolos SMTP e IMAP,</a:t>
          </a:r>
          <a:endParaRPr lang="es-AR" sz="1400" dirty="0"/>
        </a:p>
      </dgm:t>
    </dgm:pt>
    <dgm:pt modelId="{D6822F1D-5296-48A8-834A-C3A125C6CCF0}" type="parTrans" cxnId="{0C46E0CE-2D42-484F-B9D7-7831086E90E3}">
      <dgm:prSet/>
      <dgm:spPr/>
      <dgm:t>
        <a:bodyPr/>
        <a:lstStyle/>
        <a:p>
          <a:endParaRPr lang="es-AR" sz="2000"/>
        </a:p>
      </dgm:t>
    </dgm:pt>
    <dgm:pt modelId="{F1F5CCD7-B1E2-4FB1-B5AD-AF5A0B979446}" type="sibTrans" cxnId="{0C46E0CE-2D42-484F-B9D7-7831086E90E3}">
      <dgm:prSet/>
      <dgm:spPr/>
      <dgm:t>
        <a:bodyPr/>
        <a:lstStyle/>
        <a:p>
          <a:endParaRPr lang="es-AR" sz="2000"/>
        </a:p>
      </dgm:t>
    </dgm:pt>
    <dgm:pt modelId="{C147641D-272C-46E5-BF77-37D5959CDB25}">
      <dgm:prSet custT="1"/>
      <dgm:spPr/>
      <dgm:t>
        <a:bodyPr/>
        <a:lstStyle/>
        <a:p>
          <a:pPr rtl="0"/>
          <a:r>
            <a:rPr lang="es-AR" sz="1400" smtClean="0"/>
            <a:t>GIT</a:t>
          </a:r>
          <a:r>
            <a:rPr lang="es-AR" sz="1400" dirty="0" smtClean="0"/>
            <a:t>: Esta herramienta de versionado es la más avanzada de su clase. Es distribuido, cada desarrollador tiene su propia copia del código.</a:t>
          </a:r>
          <a:endParaRPr lang="es-AR" sz="1400" dirty="0"/>
        </a:p>
      </dgm:t>
    </dgm:pt>
    <dgm:pt modelId="{0B4046DC-F377-4D53-BD01-9519F6E19233}" type="parTrans" cxnId="{16F6AEC3-2DAD-4D2D-B5C5-DAD79D57A871}">
      <dgm:prSet/>
      <dgm:spPr/>
      <dgm:t>
        <a:bodyPr/>
        <a:lstStyle/>
        <a:p>
          <a:endParaRPr lang="es-AR" sz="2000"/>
        </a:p>
      </dgm:t>
    </dgm:pt>
    <dgm:pt modelId="{F1B590EE-FE5A-4323-A191-EB932B885FDD}" type="sibTrans" cxnId="{16F6AEC3-2DAD-4D2D-B5C5-DAD79D57A871}">
      <dgm:prSet/>
      <dgm:spPr/>
      <dgm:t>
        <a:bodyPr/>
        <a:lstStyle/>
        <a:p>
          <a:endParaRPr lang="es-AR" sz="2000"/>
        </a:p>
      </dgm:t>
    </dgm:pt>
    <dgm:pt modelId="{DFA46616-EC7C-4BC2-9E44-7D3B544355C0}">
      <dgm:prSet custT="1"/>
      <dgm:spPr/>
      <dgm:t>
        <a:bodyPr/>
        <a:lstStyle/>
        <a:p>
          <a:pPr rtl="0"/>
          <a:r>
            <a:rPr lang="es-AR" sz="1400" dirty="0" smtClean="0"/>
            <a:t>Se instalará un repositorio local de </a:t>
          </a:r>
          <a:r>
            <a:rPr lang="es-AR" sz="1400" dirty="0" err="1" smtClean="0"/>
            <a:t>Jakarta</a:t>
          </a:r>
          <a:r>
            <a:rPr lang="es-AR" sz="1400" dirty="0" smtClean="0"/>
            <a:t> </a:t>
          </a:r>
          <a:r>
            <a:rPr lang="es-AR" sz="1400" dirty="0" err="1" smtClean="0"/>
            <a:t>Maven</a:t>
          </a:r>
          <a:r>
            <a:rPr lang="es-AR" sz="1400" dirty="0" smtClean="0"/>
            <a:t>, para proveer paquetes de librerías y los paquetes propios de la aplicación.</a:t>
          </a:r>
          <a:endParaRPr lang="es-AR" sz="1400" dirty="0"/>
        </a:p>
      </dgm:t>
    </dgm:pt>
    <dgm:pt modelId="{EC677DF1-5D78-4B02-928A-9D8EA274622C}" type="parTrans" cxnId="{F52D15E4-23D4-4DAE-8ABB-09AC18D987D7}">
      <dgm:prSet/>
      <dgm:spPr/>
      <dgm:t>
        <a:bodyPr/>
        <a:lstStyle/>
        <a:p>
          <a:endParaRPr lang="es-AR" sz="2000"/>
        </a:p>
      </dgm:t>
    </dgm:pt>
    <dgm:pt modelId="{95CBE018-50A4-425A-B081-1F2C6C35854F}" type="sibTrans" cxnId="{F52D15E4-23D4-4DAE-8ABB-09AC18D987D7}">
      <dgm:prSet/>
      <dgm:spPr/>
      <dgm:t>
        <a:bodyPr/>
        <a:lstStyle/>
        <a:p>
          <a:endParaRPr lang="es-AR" sz="2000"/>
        </a:p>
      </dgm:t>
    </dgm:pt>
    <dgm:pt modelId="{A7C5E10B-3962-4337-A24A-3AB2A53DDBC3}">
      <dgm:prSet custT="1"/>
      <dgm:spPr/>
      <dgm:t>
        <a:bodyPr/>
        <a:lstStyle/>
        <a:p>
          <a:pPr rtl="0"/>
          <a:r>
            <a:rPr lang="es-AR" sz="1400" dirty="0" err="1" smtClean="0"/>
            <a:t>Twiki</a:t>
          </a:r>
          <a:r>
            <a:rPr lang="es-AR" sz="1400" dirty="0" smtClean="0"/>
            <a:t>.</a:t>
          </a:r>
          <a:endParaRPr lang="es-AR" sz="1400" dirty="0"/>
        </a:p>
      </dgm:t>
    </dgm:pt>
    <dgm:pt modelId="{912FBB4E-5801-41D2-A9A0-5435A880B83F}" type="parTrans" cxnId="{7DB9681D-9882-4F56-A97F-E9B880BCF1A7}">
      <dgm:prSet/>
      <dgm:spPr/>
      <dgm:t>
        <a:bodyPr/>
        <a:lstStyle/>
        <a:p>
          <a:endParaRPr lang="es-AR" sz="2000"/>
        </a:p>
      </dgm:t>
    </dgm:pt>
    <dgm:pt modelId="{3DF2B0C0-C827-4178-B6F7-8970B27DF2D2}" type="sibTrans" cxnId="{7DB9681D-9882-4F56-A97F-E9B880BCF1A7}">
      <dgm:prSet/>
      <dgm:spPr/>
      <dgm:t>
        <a:bodyPr/>
        <a:lstStyle/>
        <a:p>
          <a:endParaRPr lang="es-AR" sz="2000"/>
        </a:p>
      </dgm:t>
    </dgm:pt>
    <dgm:pt modelId="{CAE34EAB-A2D3-4B3A-97A6-1CF8C7E65479}">
      <dgm:prSet custT="1"/>
      <dgm:spPr/>
      <dgm:t>
        <a:bodyPr/>
        <a:lstStyle/>
        <a:p>
          <a:pPr rtl="0"/>
          <a:r>
            <a:rPr lang="es-AR" sz="1400" dirty="0" smtClean="0"/>
            <a:t>El Bug tracking </a:t>
          </a:r>
          <a:r>
            <a:rPr lang="es-AR" sz="1400" dirty="0" err="1" smtClean="0"/>
            <a:t>system</a:t>
          </a:r>
          <a:r>
            <a:rPr lang="es-AR" sz="1400" dirty="0" smtClean="0"/>
            <a:t> seleccionado es Mantis.</a:t>
          </a:r>
          <a:endParaRPr lang="es-AR" sz="1400" dirty="0"/>
        </a:p>
      </dgm:t>
    </dgm:pt>
    <dgm:pt modelId="{EA08A805-5AA6-4E93-9BF8-98AC8EB6FC6C}" type="parTrans" cxnId="{F1D31A33-42C8-4A93-A693-80A5783E6CCE}">
      <dgm:prSet/>
      <dgm:spPr/>
      <dgm:t>
        <a:bodyPr/>
        <a:lstStyle/>
        <a:p>
          <a:endParaRPr lang="es-AR" sz="2000"/>
        </a:p>
      </dgm:t>
    </dgm:pt>
    <dgm:pt modelId="{BDCBF1B3-9739-4D5E-9995-8066E9C3BAAA}" type="sibTrans" cxnId="{F1D31A33-42C8-4A93-A693-80A5783E6CCE}">
      <dgm:prSet/>
      <dgm:spPr/>
      <dgm:t>
        <a:bodyPr/>
        <a:lstStyle/>
        <a:p>
          <a:endParaRPr lang="es-AR" sz="2000"/>
        </a:p>
      </dgm:t>
    </dgm:pt>
    <dgm:pt modelId="{02A8E02E-CE47-44CB-B096-1F884AC41F0B}" type="pres">
      <dgm:prSet presAssocID="{4A3F727A-CB4B-4520-B2A1-A7B3704A1EB6}" presName="linear" presStyleCnt="0">
        <dgm:presLayoutVars>
          <dgm:animLvl val="lvl"/>
          <dgm:resizeHandles val="exact"/>
        </dgm:presLayoutVars>
      </dgm:prSet>
      <dgm:spPr/>
      <dgm:t>
        <a:bodyPr/>
        <a:lstStyle/>
        <a:p>
          <a:endParaRPr lang="es-AR"/>
        </a:p>
      </dgm:t>
    </dgm:pt>
    <dgm:pt modelId="{3461AA4A-595B-4FA7-8D5B-F4CBB5C7AB7C}" type="pres">
      <dgm:prSet presAssocID="{C513935B-6CB5-437A-8734-979EF78B57F0}" presName="parentText" presStyleLbl="node1" presStyleIdx="0" presStyleCnt="6">
        <dgm:presLayoutVars>
          <dgm:chMax val="0"/>
          <dgm:bulletEnabled val="1"/>
        </dgm:presLayoutVars>
      </dgm:prSet>
      <dgm:spPr/>
      <dgm:t>
        <a:bodyPr/>
        <a:lstStyle/>
        <a:p>
          <a:endParaRPr lang="es-AR"/>
        </a:p>
      </dgm:t>
    </dgm:pt>
    <dgm:pt modelId="{40D9C759-7C34-4316-97A3-888F8F90970F}" type="pres">
      <dgm:prSet presAssocID="{C513935B-6CB5-437A-8734-979EF78B57F0}" presName="childText" presStyleLbl="revTx" presStyleIdx="0" presStyleCnt="6">
        <dgm:presLayoutVars>
          <dgm:bulletEnabled val="1"/>
        </dgm:presLayoutVars>
      </dgm:prSet>
      <dgm:spPr/>
      <dgm:t>
        <a:bodyPr/>
        <a:lstStyle/>
        <a:p>
          <a:endParaRPr lang="es-AR"/>
        </a:p>
      </dgm:t>
    </dgm:pt>
    <dgm:pt modelId="{B62203EA-9CA9-4DCB-BD94-22DB43F1F9DF}" type="pres">
      <dgm:prSet presAssocID="{6EEF4B9E-9EE9-4E93-936C-382F3D32E36B}" presName="parentText" presStyleLbl="node1" presStyleIdx="1" presStyleCnt="6">
        <dgm:presLayoutVars>
          <dgm:chMax val="0"/>
          <dgm:bulletEnabled val="1"/>
        </dgm:presLayoutVars>
      </dgm:prSet>
      <dgm:spPr/>
      <dgm:t>
        <a:bodyPr/>
        <a:lstStyle/>
        <a:p>
          <a:endParaRPr lang="es-AR"/>
        </a:p>
      </dgm:t>
    </dgm:pt>
    <dgm:pt modelId="{BCACB113-B4EF-490E-BCB5-FAFB6F3FD927}" type="pres">
      <dgm:prSet presAssocID="{6EEF4B9E-9EE9-4E93-936C-382F3D32E36B}" presName="childText" presStyleLbl="revTx" presStyleIdx="1" presStyleCnt="6">
        <dgm:presLayoutVars>
          <dgm:bulletEnabled val="1"/>
        </dgm:presLayoutVars>
      </dgm:prSet>
      <dgm:spPr/>
      <dgm:t>
        <a:bodyPr/>
        <a:lstStyle/>
        <a:p>
          <a:endParaRPr lang="es-AR"/>
        </a:p>
      </dgm:t>
    </dgm:pt>
    <dgm:pt modelId="{AD18DDDF-DFA3-4154-A25E-71FCE66A0114}" type="pres">
      <dgm:prSet presAssocID="{1E3BF2E6-847B-4106-8AE9-D97866FC95BB}" presName="parentText" presStyleLbl="node1" presStyleIdx="2" presStyleCnt="6">
        <dgm:presLayoutVars>
          <dgm:chMax val="0"/>
          <dgm:bulletEnabled val="1"/>
        </dgm:presLayoutVars>
      </dgm:prSet>
      <dgm:spPr/>
      <dgm:t>
        <a:bodyPr/>
        <a:lstStyle/>
        <a:p>
          <a:endParaRPr lang="es-AR"/>
        </a:p>
      </dgm:t>
    </dgm:pt>
    <dgm:pt modelId="{22020B45-4CD5-4DAB-AB65-6BA1E5431B1A}" type="pres">
      <dgm:prSet presAssocID="{1E3BF2E6-847B-4106-8AE9-D97866FC95BB}" presName="childText" presStyleLbl="revTx" presStyleIdx="2" presStyleCnt="6">
        <dgm:presLayoutVars>
          <dgm:bulletEnabled val="1"/>
        </dgm:presLayoutVars>
      </dgm:prSet>
      <dgm:spPr/>
      <dgm:t>
        <a:bodyPr/>
        <a:lstStyle/>
        <a:p>
          <a:endParaRPr lang="es-AR"/>
        </a:p>
      </dgm:t>
    </dgm:pt>
    <dgm:pt modelId="{58AA91FC-5E5E-4E8A-A777-1DB30FEFC137}" type="pres">
      <dgm:prSet presAssocID="{10AA7AAB-A650-4206-818F-9BC8B1A71645}" presName="parentText" presStyleLbl="node1" presStyleIdx="3" presStyleCnt="6">
        <dgm:presLayoutVars>
          <dgm:chMax val="0"/>
          <dgm:bulletEnabled val="1"/>
        </dgm:presLayoutVars>
      </dgm:prSet>
      <dgm:spPr/>
      <dgm:t>
        <a:bodyPr/>
        <a:lstStyle/>
        <a:p>
          <a:endParaRPr lang="es-AR"/>
        </a:p>
      </dgm:t>
    </dgm:pt>
    <dgm:pt modelId="{3A5423AF-ECA0-44F6-9530-45D1521DC22F}" type="pres">
      <dgm:prSet presAssocID="{10AA7AAB-A650-4206-818F-9BC8B1A71645}" presName="childText" presStyleLbl="revTx" presStyleIdx="3" presStyleCnt="6">
        <dgm:presLayoutVars>
          <dgm:bulletEnabled val="1"/>
        </dgm:presLayoutVars>
      </dgm:prSet>
      <dgm:spPr/>
      <dgm:t>
        <a:bodyPr/>
        <a:lstStyle/>
        <a:p>
          <a:endParaRPr lang="es-AR"/>
        </a:p>
      </dgm:t>
    </dgm:pt>
    <dgm:pt modelId="{3AA5D271-FD38-44E3-BA3C-E7B276598F8B}" type="pres">
      <dgm:prSet presAssocID="{C127160D-40C8-477F-89C0-5A9036CB4E34}" presName="parentText" presStyleLbl="node1" presStyleIdx="4" presStyleCnt="6">
        <dgm:presLayoutVars>
          <dgm:chMax val="0"/>
          <dgm:bulletEnabled val="1"/>
        </dgm:presLayoutVars>
      </dgm:prSet>
      <dgm:spPr/>
      <dgm:t>
        <a:bodyPr/>
        <a:lstStyle/>
        <a:p>
          <a:endParaRPr lang="es-AR"/>
        </a:p>
      </dgm:t>
    </dgm:pt>
    <dgm:pt modelId="{1D39A20F-B53A-4910-AEF5-B95BF1A193D6}" type="pres">
      <dgm:prSet presAssocID="{C127160D-40C8-477F-89C0-5A9036CB4E34}" presName="childText" presStyleLbl="revTx" presStyleIdx="4" presStyleCnt="6">
        <dgm:presLayoutVars>
          <dgm:bulletEnabled val="1"/>
        </dgm:presLayoutVars>
      </dgm:prSet>
      <dgm:spPr/>
      <dgm:t>
        <a:bodyPr/>
        <a:lstStyle/>
        <a:p>
          <a:endParaRPr lang="es-AR"/>
        </a:p>
      </dgm:t>
    </dgm:pt>
    <dgm:pt modelId="{6B5A8189-5D9D-4514-88F4-9023B2E223DA}" type="pres">
      <dgm:prSet presAssocID="{49F12827-628A-42D8-BFBE-BAB5AF935B5E}" presName="parentText" presStyleLbl="node1" presStyleIdx="5" presStyleCnt="6">
        <dgm:presLayoutVars>
          <dgm:chMax val="0"/>
          <dgm:bulletEnabled val="1"/>
        </dgm:presLayoutVars>
      </dgm:prSet>
      <dgm:spPr/>
      <dgm:t>
        <a:bodyPr/>
        <a:lstStyle/>
        <a:p>
          <a:endParaRPr lang="es-AR"/>
        </a:p>
      </dgm:t>
    </dgm:pt>
    <dgm:pt modelId="{95C08100-11F7-468D-8DCC-572AAD5AF82F}" type="pres">
      <dgm:prSet presAssocID="{49F12827-628A-42D8-BFBE-BAB5AF935B5E}" presName="childText" presStyleLbl="revTx" presStyleIdx="5" presStyleCnt="6">
        <dgm:presLayoutVars>
          <dgm:bulletEnabled val="1"/>
        </dgm:presLayoutVars>
      </dgm:prSet>
      <dgm:spPr/>
      <dgm:t>
        <a:bodyPr/>
        <a:lstStyle/>
        <a:p>
          <a:endParaRPr lang="es-AR"/>
        </a:p>
      </dgm:t>
    </dgm:pt>
  </dgm:ptLst>
  <dgm:cxnLst>
    <dgm:cxn modelId="{D75F5533-0208-4045-89AB-DAF7388CCF45}" type="presOf" srcId="{10AA7AAB-A650-4206-818F-9BC8B1A71645}" destId="{58AA91FC-5E5E-4E8A-A777-1DB30FEFC137}" srcOrd="0" destOrd="0" presId="urn:microsoft.com/office/officeart/2005/8/layout/vList2"/>
    <dgm:cxn modelId="{9F0113ED-CA5F-4EBB-9DA0-8A45A4395F27}" type="presOf" srcId="{49F12827-628A-42D8-BFBE-BAB5AF935B5E}" destId="{6B5A8189-5D9D-4514-88F4-9023B2E223DA}" srcOrd="0" destOrd="0" presId="urn:microsoft.com/office/officeart/2005/8/layout/vList2"/>
    <dgm:cxn modelId="{F27DF3A5-3884-45B5-B2B6-8A0AFAF5F8DA}" type="presOf" srcId="{ECF4AB84-D522-4A91-87BB-68353F147B48}" destId="{BCACB113-B4EF-490E-BCB5-FAFB6F3FD927}" srcOrd="0" destOrd="1" presId="urn:microsoft.com/office/officeart/2005/8/layout/vList2"/>
    <dgm:cxn modelId="{33B3C07E-2A1D-45A8-A9D5-79AA3DE47750}" srcId="{4A3F727A-CB4B-4520-B2A1-A7B3704A1EB6}" destId="{49F12827-628A-42D8-BFBE-BAB5AF935B5E}" srcOrd="5" destOrd="0" parTransId="{8AFD00B9-0361-481D-826C-49AA09A05322}" sibTransId="{4D99D9AD-9E12-44EB-8455-894EC56E3EEB}"/>
    <dgm:cxn modelId="{399B9F22-F364-499B-B70F-7B888CBAB3FC}" type="presOf" srcId="{6EEF4B9E-9EE9-4E93-936C-382F3D32E36B}" destId="{B62203EA-9CA9-4DCB-BD94-22DB43F1F9DF}" srcOrd="0" destOrd="0" presId="urn:microsoft.com/office/officeart/2005/8/layout/vList2"/>
    <dgm:cxn modelId="{3DEDFB89-A32A-4513-AD8D-EDCD0EF245C8}" srcId="{6EEF4B9E-9EE9-4E93-936C-382F3D32E36B}" destId="{D0CB32A1-A692-43F8-9E8E-9FE2F6FE82A2}" srcOrd="0" destOrd="0" parTransId="{6E5D55EE-68F0-44CF-B7D8-BD5178DCF8D8}" sibTransId="{9E9FF9AD-3EC5-4BAA-90E9-FC18B5CF0EDC}"/>
    <dgm:cxn modelId="{16F6AEC3-2DAD-4D2D-B5C5-DAD79D57A871}" srcId="{1E3BF2E6-847B-4106-8AE9-D97866FC95BB}" destId="{C147641D-272C-46E5-BF77-37D5959CDB25}" srcOrd="0" destOrd="0" parTransId="{0B4046DC-F377-4D53-BD01-9519F6E19233}" sibTransId="{F1B590EE-FE5A-4323-A191-EB932B885FDD}"/>
    <dgm:cxn modelId="{12B04871-770A-4CD8-843D-231765191E3D}" type="presOf" srcId="{C147641D-272C-46E5-BF77-37D5959CDB25}" destId="{22020B45-4CD5-4DAB-AB65-6BA1E5431B1A}" srcOrd="0" destOrd="0" presId="urn:microsoft.com/office/officeart/2005/8/layout/vList2"/>
    <dgm:cxn modelId="{73E900AE-21DD-46EF-8EB8-6F983A80AE2A}" type="presOf" srcId="{4A3F727A-CB4B-4520-B2A1-A7B3704A1EB6}" destId="{02A8E02E-CE47-44CB-B096-1F884AC41F0B}" srcOrd="0" destOrd="0" presId="urn:microsoft.com/office/officeart/2005/8/layout/vList2"/>
    <dgm:cxn modelId="{2D4004A9-EF13-43C5-95E6-91FC4BE02A17}" srcId="{4A3F727A-CB4B-4520-B2A1-A7B3704A1EB6}" destId="{C127160D-40C8-477F-89C0-5A9036CB4E34}" srcOrd="4" destOrd="0" parTransId="{72DD754A-27A9-4FE6-ACED-C8B6EB62787B}" sibTransId="{1102A198-9953-4561-98EF-2460D51653E4}"/>
    <dgm:cxn modelId="{93B31A8E-159E-45E5-AD04-162B5E468EBA}" type="presOf" srcId="{DFA46616-EC7C-4BC2-9E44-7D3B544355C0}" destId="{95C08100-11F7-468D-8DCC-572AAD5AF82F}" srcOrd="0" destOrd="0" presId="urn:microsoft.com/office/officeart/2005/8/layout/vList2"/>
    <dgm:cxn modelId="{0F73D717-58C1-4EC0-9E65-DC3DCB2B3329}" type="presOf" srcId="{CAE34EAB-A2D3-4B3A-97A6-1CF8C7E65479}" destId="{1D39A20F-B53A-4910-AEF5-B95BF1A193D6}" srcOrd="0" destOrd="0" presId="urn:microsoft.com/office/officeart/2005/8/layout/vList2"/>
    <dgm:cxn modelId="{9849386D-7FD0-4397-9292-CFA06E851028}" type="presOf" srcId="{F73BF26A-D5A5-4FE6-80A7-CF096A3130E2}" destId="{BCACB113-B4EF-490E-BCB5-FAFB6F3FD927}" srcOrd="0" destOrd="2" presId="urn:microsoft.com/office/officeart/2005/8/layout/vList2"/>
    <dgm:cxn modelId="{F97EFC78-4464-4D22-99C9-E5D1F03289F1}" srcId="{4A3F727A-CB4B-4520-B2A1-A7B3704A1EB6}" destId="{6EEF4B9E-9EE9-4E93-936C-382F3D32E36B}" srcOrd="1" destOrd="0" parTransId="{713D46E3-9C15-4313-87F5-C991FC2EA8A4}" sibTransId="{48BD913F-3272-462C-AAC0-F2DA26795107}"/>
    <dgm:cxn modelId="{A6BF5F81-2529-4FB2-856A-1CB50998CA21}" type="presOf" srcId="{C127160D-40C8-477F-89C0-5A9036CB4E34}" destId="{3AA5D271-FD38-44E3-BA3C-E7B276598F8B}" srcOrd="0" destOrd="0" presId="urn:microsoft.com/office/officeart/2005/8/layout/vList2"/>
    <dgm:cxn modelId="{8BD992D6-F2A1-4C18-96F9-4C6A36392AA4}" srcId="{6EEF4B9E-9EE9-4E93-936C-382F3D32E36B}" destId="{F73BF26A-D5A5-4FE6-80A7-CF096A3130E2}" srcOrd="2" destOrd="0" parTransId="{2FD4C98A-2108-43AB-AD46-BA12E7541E4F}" sibTransId="{3B7380D3-928D-45A4-A61E-F85E034AC7FF}"/>
    <dgm:cxn modelId="{4ADF9A20-62B1-47E2-A993-ED40FDA82B40}" type="presOf" srcId="{1E3BF2E6-847B-4106-8AE9-D97866FC95BB}" destId="{AD18DDDF-DFA3-4154-A25E-71FCE66A0114}" srcOrd="0" destOrd="0" presId="urn:microsoft.com/office/officeart/2005/8/layout/vList2"/>
    <dgm:cxn modelId="{0C46E0CE-2D42-484F-B9D7-7831086E90E3}" srcId="{C513935B-6CB5-437A-8734-979EF78B57F0}" destId="{5A801206-6EE2-4F17-BA93-1B27CB443D2D}" srcOrd="0" destOrd="0" parTransId="{D6822F1D-5296-48A8-834A-C3A125C6CCF0}" sibTransId="{F1F5CCD7-B1E2-4FB1-B5AD-AF5A0B979446}"/>
    <dgm:cxn modelId="{C793888F-B7FA-46EF-A331-24807B3A573B}" srcId="{4A3F727A-CB4B-4520-B2A1-A7B3704A1EB6}" destId="{1E3BF2E6-847B-4106-8AE9-D97866FC95BB}" srcOrd="2" destOrd="0" parTransId="{1A8017CA-E949-497C-BE0B-9E807A02F73A}" sibTransId="{5DFBAD2D-3700-462E-B75E-6C1B9FF72486}"/>
    <dgm:cxn modelId="{77693A76-B57A-492C-A450-43781D836AFB}" srcId="{6EEF4B9E-9EE9-4E93-936C-382F3D32E36B}" destId="{ECF4AB84-D522-4A91-87BB-68353F147B48}" srcOrd="1" destOrd="0" parTransId="{8C2A2CB9-F92C-4910-BB04-96C30D90931B}" sibTransId="{E4C2BDDA-DF7F-4CDC-BB73-F8B3318CCEAF}"/>
    <dgm:cxn modelId="{5CFB5843-DEBA-4719-AEDD-8B3C490EA5FB}" srcId="{4A3F727A-CB4B-4520-B2A1-A7B3704A1EB6}" destId="{10AA7AAB-A650-4206-818F-9BC8B1A71645}" srcOrd="3" destOrd="0" parTransId="{01A97F24-81D3-4FA8-930A-8832AE6DACD2}" sibTransId="{E84C1B58-7911-4BDC-9237-E769615898F3}"/>
    <dgm:cxn modelId="{377A2F23-3A72-4322-8173-25C41D3B34AA}" type="presOf" srcId="{D0CB32A1-A692-43F8-9E8E-9FE2F6FE82A2}" destId="{BCACB113-B4EF-490E-BCB5-FAFB6F3FD927}" srcOrd="0" destOrd="0" presId="urn:microsoft.com/office/officeart/2005/8/layout/vList2"/>
    <dgm:cxn modelId="{F1D31A33-42C8-4A93-A693-80A5783E6CCE}" srcId="{C127160D-40C8-477F-89C0-5A9036CB4E34}" destId="{CAE34EAB-A2D3-4B3A-97A6-1CF8C7E65479}" srcOrd="0" destOrd="0" parTransId="{EA08A805-5AA6-4E93-9BF8-98AC8EB6FC6C}" sibTransId="{BDCBF1B3-9739-4D5E-9995-8066E9C3BAAA}"/>
    <dgm:cxn modelId="{6429C3F3-7A75-484D-BAAC-9692F6219420}" type="presOf" srcId="{C513935B-6CB5-437A-8734-979EF78B57F0}" destId="{3461AA4A-595B-4FA7-8D5B-F4CBB5C7AB7C}" srcOrd="0" destOrd="0" presId="urn:microsoft.com/office/officeart/2005/8/layout/vList2"/>
    <dgm:cxn modelId="{7DB9681D-9882-4F56-A97F-E9B880BCF1A7}" srcId="{10AA7AAB-A650-4206-818F-9BC8B1A71645}" destId="{A7C5E10B-3962-4337-A24A-3AB2A53DDBC3}" srcOrd="0" destOrd="0" parTransId="{912FBB4E-5801-41D2-A9A0-5435A880B83F}" sibTransId="{3DF2B0C0-C827-4178-B6F7-8970B27DF2D2}"/>
    <dgm:cxn modelId="{C4A4015D-8288-479B-A95E-EE97D7FC8CD0}" srcId="{4A3F727A-CB4B-4520-B2A1-A7B3704A1EB6}" destId="{C513935B-6CB5-437A-8734-979EF78B57F0}" srcOrd="0" destOrd="0" parTransId="{F77D151B-1CE4-4ADB-A3E6-5BBBBB74C8AD}" sibTransId="{443C99C2-49CE-41E0-B18A-67BC89E2389F}"/>
    <dgm:cxn modelId="{6EFA4BC6-8077-4876-B180-43C1C9316249}" type="presOf" srcId="{5A801206-6EE2-4F17-BA93-1B27CB443D2D}" destId="{40D9C759-7C34-4316-97A3-888F8F90970F}" srcOrd="0" destOrd="0" presId="urn:microsoft.com/office/officeart/2005/8/layout/vList2"/>
    <dgm:cxn modelId="{F52D15E4-23D4-4DAE-8ABB-09AC18D987D7}" srcId="{49F12827-628A-42D8-BFBE-BAB5AF935B5E}" destId="{DFA46616-EC7C-4BC2-9E44-7D3B544355C0}" srcOrd="0" destOrd="0" parTransId="{EC677DF1-5D78-4B02-928A-9D8EA274622C}" sibTransId="{95CBE018-50A4-425A-B081-1F2C6C35854F}"/>
    <dgm:cxn modelId="{9CE8FA81-BA80-41AE-AAA0-FA1AA209BC7E}" type="presOf" srcId="{A7C5E10B-3962-4337-A24A-3AB2A53DDBC3}" destId="{3A5423AF-ECA0-44F6-9530-45D1521DC22F}" srcOrd="0" destOrd="0" presId="urn:microsoft.com/office/officeart/2005/8/layout/vList2"/>
    <dgm:cxn modelId="{469017DF-B803-41DD-9955-A9DE1E70DD4A}" type="presParOf" srcId="{02A8E02E-CE47-44CB-B096-1F884AC41F0B}" destId="{3461AA4A-595B-4FA7-8D5B-F4CBB5C7AB7C}" srcOrd="0" destOrd="0" presId="urn:microsoft.com/office/officeart/2005/8/layout/vList2"/>
    <dgm:cxn modelId="{B1693E54-723E-48B6-828F-764A40F3D479}" type="presParOf" srcId="{02A8E02E-CE47-44CB-B096-1F884AC41F0B}" destId="{40D9C759-7C34-4316-97A3-888F8F90970F}" srcOrd="1" destOrd="0" presId="urn:microsoft.com/office/officeart/2005/8/layout/vList2"/>
    <dgm:cxn modelId="{093F5045-C0CC-48C9-97DC-26BC874C0D54}" type="presParOf" srcId="{02A8E02E-CE47-44CB-B096-1F884AC41F0B}" destId="{B62203EA-9CA9-4DCB-BD94-22DB43F1F9DF}" srcOrd="2" destOrd="0" presId="urn:microsoft.com/office/officeart/2005/8/layout/vList2"/>
    <dgm:cxn modelId="{43FF58B1-4139-4552-A992-A1A5F47C8963}" type="presParOf" srcId="{02A8E02E-CE47-44CB-B096-1F884AC41F0B}" destId="{BCACB113-B4EF-490E-BCB5-FAFB6F3FD927}" srcOrd="3" destOrd="0" presId="urn:microsoft.com/office/officeart/2005/8/layout/vList2"/>
    <dgm:cxn modelId="{C241F53F-B3F2-4611-B20C-39EEBAEB14CE}" type="presParOf" srcId="{02A8E02E-CE47-44CB-B096-1F884AC41F0B}" destId="{AD18DDDF-DFA3-4154-A25E-71FCE66A0114}" srcOrd="4" destOrd="0" presId="urn:microsoft.com/office/officeart/2005/8/layout/vList2"/>
    <dgm:cxn modelId="{2BF062E1-CDB3-4B1E-A8E7-296A7226D465}" type="presParOf" srcId="{02A8E02E-CE47-44CB-B096-1F884AC41F0B}" destId="{22020B45-4CD5-4DAB-AB65-6BA1E5431B1A}" srcOrd="5" destOrd="0" presId="urn:microsoft.com/office/officeart/2005/8/layout/vList2"/>
    <dgm:cxn modelId="{45C335FF-A72B-4E0B-863A-3AE23CA746C6}" type="presParOf" srcId="{02A8E02E-CE47-44CB-B096-1F884AC41F0B}" destId="{58AA91FC-5E5E-4E8A-A777-1DB30FEFC137}" srcOrd="6" destOrd="0" presId="urn:microsoft.com/office/officeart/2005/8/layout/vList2"/>
    <dgm:cxn modelId="{BBC84883-C149-417B-A8E4-83B218A02256}" type="presParOf" srcId="{02A8E02E-CE47-44CB-B096-1F884AC41F0B}" destId="{3A5423AF-ECA0-44F6-9530-45D1521DC22F}" srcOrd="7" destOrd="0" presId="urn:microsoft.com/office/officeart/2005/8/layout/vList2"/>
    <dgm:cxn modelId="{A994948B-D330-4160-88D2-3C74C5874971}" type="presParOf" srcId="{02A8E02E-CE47-44CB-B096-1F884AC41F0B}" destId="{3AA5D271-FD38-44E3-BA3C-E7B276598F8B}" srcOrd="8" destOrd="0" presId="urn:microsoft.com/office/officeart/2005/8/layout/vList2"/>
    <dgm:cxn modelId="{9A9C01E1-6116-47AC-9802-7851F509FD93}" type="presParOf" srcId="{02A8E02E-CE47-44CB-B096-1F884AC41F0B}" destId="{1D39A20F-B53A-4910-AEF5-B95BF1A193D6}" srcOrd="9" destOrd="0" presId="urn:microsoft.com/office/officeart/2005/8/layout/vList2"/>
    <dgm:cxn modelId="{5FFFF329-9EC5-46E9-8195-871089DBE6DE}" type="presParOf" srcId="{02A8E02E-CE47-44CB-B096-1F884AC41F0B}" destId="{6B5A8189-5D9D-4514-88F4-9023B2E223DA}" srcOrd="10" destOrd="0" presId="urn:microsoft.com/office/officeart/2005/8/layout/vList2"/>
    <dgm:cxn modelId="{86BB0E6D-9C25-44DB-B53B-8191C76666C9}" type="presParOf" srcId="{02A8E02E-CE47-44CB-B096-1F884AC41F0B}" destId="{95C08100-11F7-468D-8DCC-572AAD5AF82F}"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1F71463-E2C3-4548-A34D-38AE2A536C1E}"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02D12979-6691-4C92-81F8-EE98B341ABF9}">
      <dgm:prSet/>
      <dgm:spPr/>
      <dgm:t>
        <a:bodyPr/>
        <a:lstStyle/>
        <a:p>
          <a:pPr rtl="0"/>
          <a:r>
            <a:rPr lang="es-ES_tradnl" dirty="0" smtClean="0"/>
            <a:t>Entorno de Desarrollo mediante virtualización con </a:t>
          </a:r>
          <a:r>
            <a:rPr lang="es-ES_tradnl" b="1" dirty="0" smtClean="0"/>
            <a:t>XEN</a:t>
          </a:r>
          <a:endParaRPr lang="es-AR" dirty="0"/>
        </a:p>
      </dgm:t>
    </dgm:pt>
    <dgm:pt modelId="{7328EAF9-658A-40C2-8C4D-F156E9337002}" type="parTrans" cxnId="{217458AA-A7D2-4547-B140-59BBD2247C00}">
      <dgm:prSet/>
      <dgm:spPr/>
      <dgm:t>
        <a:bodyPr/>
        <a:lstStyle/>
        <a:p>
          <a:endParaRPr lang="es-AR"/>
        </a:p>
      </dgm:t>
    </dgm:pt>
    <dgm:pt modelId="{0FAC407E-5AC5-48D4-AFAD-1F11E706665C}" type="sibTrans" cxnId="{217458AA-A7D2-4547-B140-59BBD2247C00}">
      <dgm:prSet/>
      <dgm:spPr/>
      <dgm:t>
        <a:bodyPr/>
        <a:lstStyle/>
        <a:p>
          <a:endParaRPr lang="es-AR"/>
        </a:p>
      </dgm:t>
    </dgm:pt>
    <dgm:pt modelId="{991FACE5-140F-48C9-AD7A-7C250C822C7F}">
      <dgm:prSet/>
      <dgm:spPr/>
      <dgm:t>
        <a:bodyPr/>
        <a:lstStyle/>
        <a:p>
          <a:pPr rtl="0"/>
          <a:r>
            <a:rPr lang="es-ES_tradnl" dirty="0" smtClean="0"/>
            <a:t>Se configurarán varias máquinas virtuales para crear ambientes de desarrollo y </a:t>
          </a:r>
          <a:r>
            <a:rPr lang="es-ES_tradnl" dirty="0" err="1" smtClean="0"/>
            <a:t>testing</a:t>
          </a:r>
          <a:r>
            <a:rPr lang="es-ES_tradnl" dirty="0" smtClean="0"/>
            <a:t>. </a:t>
          </a:r>
          <a:endParaRPr lang="es-AR" dirty="0"/>
        </a:p>
      </dgm:t>
    </dgm:pt>
    <dgm:pt modelId="{DE2C19DF-45EA-4B60-9938-4CC10D884FD9}" type="parTrans" cxnId="{1E2064C1-D7E9-4429-816C-D6E374403E21}">
      <dgm:prSet/>
      <dgm:spPr/>
      <dgm:t>
        <a:bodyPr/>
        <a:lstStyle/>
        <a:p>
          <a:endParaRPr lang="es-AR"/>
        </a:p>
      </dgm:t>
    </dgm:pt>
    <dgm:pt modelId="{2A65C1D8-2385-4EDF-8275-37E06BF7627A}" type="sibTrans" cxnId="{1E2064C1-D7E9-4429-816C-D6E374403E21}">
      <dgm:prSet/>
      <dgm:spPr/>
      <dgm:t>
        <a:bodyPr/>
        <a:lstStyle/>
        <a:p>
          <a:endParaRPr lang="es-AR"/>
        </a:p>
      </dgm:t>
    </dgm:pt>
    <dgm:pt modelId="{A46624DA-8995-4636-831A-8A23D514FF25}">
      <dgm:prSet/>
      <dgm:spPr/>
      <dgm:t>
        <a:bodyPr/>
        <a:lstStyle/>
        <a:p>
          <a:pPr rtl="0"/>
          <a:r>
            <a:rPr lang="es-AR" b="1" dirty="0" smtClean="0"/>
            <a:t>Ambiente de Desarrollo</a:t>
          </a:r>
          <a:endParaRPr lang="es-AR" dirty="0"/>
        </a:p>
      </dgm:t>
    </dgm:pt>
    <dgm:pt modelId="{F9802AB8-BE8E-4B90-9CE1-31E706ECC013}" type="parTrans" cxnId="{8D1E9B44-1166-4CB4-AFCD-E9C9AAD82687}">
      <dgm:prSet/>
      <dgm:spPr/>
      <dgm:t>
        <a:bodyPr/>
        <a:lstStyle/>
        <a:p>
          <a:endParaRPr lang="es-AR"/>
        </a:p>
      </dgm:t>
    </dgm:pt>
    <dgm:pt modelId="{7D54C525-9E06-4F6C-BA80-BDDD05825B35}" type="sibTrans" cxnId="{8D1E9B44-1166-4CB4-AFCD-E9C9AAD82687}">
      <dgm:prSet/>
      <dgm:spPr/>
      <dgm:t>
        <a:bodyPr/>
        <a:lstStyle/>
        <a:p>
          <a:endParaRPr lang="es-AR"/>
        </a:p>
      </dgm:t>
    </dgm:pt>
    <dgm:pt modelId="{DE0D4904-91B5-4773-8880-C1D519BCB562}">
      <dgm:prSet/>
      <dgm:spPr/>
      <dgm:t>
        <a:bodyPr/>
        <a:lstStyle/>
        <a:p>
          <a:pPr rtl="0"/>
          <a:r>
            <a:rPr lang="es-AR" b="1" dirty="0" smtClean="0"/>
            <a:t>Ambiente de QA</a:t>
          </a:r>
          <a:endParaRPr lang="es-AR" dirty="0"/>
        </a:p>
      </dgm:t>
    </dgm:pt>
    <dgm:pt modelId="{FE789DE8-66CA-414F-8337-C1E676F7F38D}" type="parTrans" cxnId="{4609F504-149C-4C4C-8816-153ACA6BC5D4}">
      <dgm:prSet/>
      <dgm:spPr/>
      <dgm:t>
        <a:bodyPr/>
        <a:lstStyle/>
        <a:p>
          <a:endParaRPr lang="es-AR"/>
        </a:p>
      </dgm:t>
    </dgm:pt>
    <dgm:pt modelId="{29608850-9849-4B83-BBD4-C7E8FE27C4D5}" type="sibTrans" cxnId="{4609F504-149C-4C4C-8816-153ACA6BC5D4}">
      <dgm:prSet/>
      <dgm:spPr/>
      <dgm:t>
        <a:bodyPr/>
        <a:lstStyle/>
        <a:p>
          <a:endParaRPr lang="es-AR"/>
        </a:p>
      </dgm:t>
    </dgm:pt>
    <dgm:pt modelId="{7B825991-3AB0-418E-AA4D-BCB3D81AF23B}">
      <dgm:prSet/>
      <dgm:spPr/>
      <dgm:t>
        <a:bodyPr/>
        <a:lstStyle/>
        <a:p>
          <a:pPr rtl="0"/>
          <a:r>
            <a:rPr lang="es-AR" b="1" dirty="0" smtClean="0"/>
            <a:t>Base de datos</a:t>
          </a:r>
          <a:endParaRPr lang="es-AR" dirty="0"/>
        </a:p>
      </dgm:t>
    </dgm:pt>
    <dgm:pt modelId="{D54DA21F-FED1-417B-A69A-78D94629889A}" type="parTrans" cxnId="{AAD8AE4E-07BB-405E-B597-8475761F6D94}">
      <dgm:prSet/>
      <dgm:spPr/>
      <dgm:t>
        <a:bodyPr/>
        <a:lstStyle/>
        <a:p>
          <a:endParaRPr lang="es-AR"/>
        </a:p>
      </dgm:t>
    </dgm:pt>
    <dgm:pt modelId="{A8EE44E0-0E56-4E19-878A-F6D5C952421A}" type="sibTrans" cxnId="{AAD8AE4E-07BB-405E-B597-8475761F6D94}">
      <dgm:prSet/>
      <dgm:spPr/>
      <dgm:t>
        <a:bodyPr/>
        <a:lstStyle/>
        <a:p>
          <a:endParaRPr lang="es-AR"/>
        </a:p>
      </dgm:t>
    </dgm:pt>
    <dgm:pt modelId="{B3D99B85-4740-411C-BC00-E78BCB5791F5}">
      <dgm:prSet/>
      <dgm:spPr/>
      <dgm:t>
        <a:bodyPr/>
        <a:lstStyle/>
        <a:p>
          <a:pPr rtl="0"/>
          <a:r>
            <a:rPr lang="es-AR" smtClean="0"/>
            <a:t>Se </a:t>
          </a:r>
          <a:r>
            <a:rPr lang="es-AR" dirty="0" smtClean="0"/>
            <a:t>mantendrá un ambiente de aplicaciones similar al productivo pero que estará a disposición de los desarrolladores para probar el sistema.</a:t>
          </a:r>
          <a:endParaRPr lang="es-AR" dirty="0"/>
        </a:p>
      </dgm:t>
    </dgm:pt>
    <dgm:pt modelId="{4A98FFC2-57DA-4CF4-8CFD-5B9913447AD1}" type="parTrans" cxnId="{6336AE1A-3439-4919-AE80-A492241F7CE6}">
      <dgm:prSet/>
      <dgm:spPr/>
      <dgm:t>
        <a:bodyPr/>
        <a:lstStyle/>
        <a:p>
          <a:endParaRPr lang="es-AR"/>
        </a:p>
      </dgm:t>
    </dgm:pt>
    <dgm:pt modelId="{D269B68E-C44C-43BD-A5A0-6ED92E196DD5}" type="sibTrans" cxnId="{6336AE1A-3439-4919-AE80-A492241F7CE6}">
      <dgm:prSet/>
      <dgm:spPr/>
      <dgm:t>
        <a:bodyPr/>
        <a:lstStyle/>
        <a:p>
          <a:endParaRPr lang="es-AR"/>
        </a:p>
      </dgm:t>
    </dgm:pt>
    <dgm:pt modelId="{D71B4D76-6D38-4F45-89A7-9A045BCB3683}">
      <dgm:prSet/>
      <dgm:spPr/>
      <dgm:t>
        <a:bodyPr/>
        <a:lstStyle/>
        <a:p>
          <a:pPr rtl="0"/>
          <a:r>
            <a:rPr lang="es-AR" dirty="0" smtClean="0"/>
            <a:t>Similar al de desarrollo pero se utilizará para el </a:t>
          </a:r>
          <a:r>
            <a:rPr lang="es-AR" dirty="0" err="1" smtClean="0"/>
            <a:t>testing</a:t>
          </a:r>
          <a:r>
            <a:rPr lang="es-AR" dirty="0" smtClean="0"/>
            <a:t> integral de la aplicación y deberá mantenerse estable, las versiones que pasen los test en este ambiente se consideraran lo suficientemente estable para ser instalados en producción.</a:t>
          </a:r>
          <a:endParaRPr lang="es-AR" dirty="0"/>
        </a:p>
      </dgm:t>
    </dgm:pt>
    <dgm:pt modelId="{0036E7AD-5AFB-42C7-8AAE-AE8015B84361}" type="parTrans" cxnId="{417B06E8-014C-460B-B86F-DA0D8DAF7F0B}">
      <dgm:prSet/>
      <dgm:spPr/>
      <dgm:t>
        <a:bodyPr/>
        <a:lstStyle/>
        <a:p>
          <a:endParaRPr lang="es-AR"/>
        </a:p>
      </dgm:t>
    </dgm:pt>
    <dgm:pt modelId="{059A65DC-F520-494E-961D-82A5C8402DA9}" type="sibTrans" cxnId="{417B06E8-014C-460B-B86F-DA0D8DAF7F0B}">
      <dgm:prSet/>
      <dgm:spPr/>
      <dgm:t>
        <a:bodyPr/>
        <a:lstStyle/>
        <a:p>
          <a:endParaRPr lang="es-AR"/>
        </a:p>
      </dgm:t>
    </dgm:pt>
    <dgm:pt modelId="{725D7CFD-A05F-4198-B0EE-BD1F9F3E055A}">
      <dgm:prSet/>
      <dgm:spPr/>
      <dgm:t>
        <a:bodyPr/>
        <a:lstStyle/>
        <a:p>
          <a:pPr rtl="0"/>
          <a:r>
            <a:rPr lang="es-AR" dirty="0" smtClean="0"/>
            <a:t>Se instalará la misma base de datos seleccionada para el sistema. Se utilizará para desarrollo y </a:t>
          </a:r>
          <a:r>
            <a:rPr lang="es-AR" dirty="0" err="1" smtClean="0"/>
            <a:t>testing</a:t>
          </a:r>
          <a:r>
            <a:rPr lang="es-AR" dirty="0" smtClean="0"/>
            <a:t>.</a:t>
          </a:r>
          <a:endParaRPr lang="es-AR" dirty="0"/>
        </a:p>
      </dgm:t>
    </dgm:pt>
    <dgm:pt modelId="{EBFE4770-C717-4588-B9AE-834DC2D3D52E}" type="parTrans" cxnId="{790B9526-925C-4ECB-86EF-5C680608D595}">
      <dgm:prSet/>
      <dgm:spPr/>
      <dgm:t>
        <a:bodyPr/>
        <a:lstStyle/>
        <a:p>
          <a:endParaRPr lang="es-AR"/>
        </a:p>
      </dgm:t>
    </dgm:pt>
    <dgm:pt modelId="{20606636-C437-4844-91FE-002EED317ED9}" type="sibTrans" cxnId="{790B9526-925C-4ECB-86EF-5C680608D595}">
      <dgm:prSet/>
      <dgm:spPr/>
      <dgm:t>
        <a:bodyPr/>
        <a:lstStyle/>
        <a:p>
          <a:endParaRPr lang="es-AR"/>
        </a:p>
      </dgm:t>
    </dgm:pt>
    <dgm:pt modelId="{440815F6-5AB7-4803-9A36-DC8B1E13406E}" type="pres">
      <dgm:prSet presAssocID="{D1F71463-E2C3-4548-A34D-38AE2A536C1E}" presName="linear" presStyleCnt="0">
        <dgm:presLayoutVars>
          <dgm:animLvl val="lvl"/>
          <dgm:resizeHandles val="exact"/>
        </dgm:presLayoutVars>
      </dgm:prSet>
      <dgm:spPr/>
      <dgm:t>
        <a:bodyPr/>
        <a:lstStyle/>
        <a:p>
          <a:endParaRPr lang="es-AR"/>
        </a:p>
      </dgm:t>
    </dgm:pt>
    <dgm:pt modelId="{847F76D4-0478-42F7-BFC1-8139E61BFB61}" type="pres">
      <dgm:prSet presAssocID="{02D12979-6691-4C92-81F8-EE98B341ABF9}" presName="parentText" presStyleLbl="node1" presStyleIdx="0" presStyleCnt="4">
        <dgm:presLayoutVars>
          <dgm:chMax val="0"/>
          <dgm:bulletEnabled val="1"/>
        </dgm:presLayoutVars>
      </dgm:prSet>
      <dgm:spPr/>
      <dgm:t>
        <a:bodyPr/>
        <a:lstStyle/>
        <a:p>
          <a:endParaRPr lang="es-AR"/>
        </a:p>
      </dgm:t>
    </dgm:pt>
    <dgm:pt modelId="{78380837-DCBE-4EF8-B563-0904675AB387}" type="pres">
      <dgm:prSet presAssocID="{02D12979-6691-4C92-81F8-EE98B341ABF9}" presName="childText" presStyleLbl="revTx" presStyleIdx="0" presStyleCnt="4">
        <dgm:presLayoutVars>
          <dgm:bulletEnabled val="1"/>
        </dgm:presLayoutVars>
      </dgm:prSet>
      <dgm:spPr/>
      <dgm:t>
        <a:bodyPr/>
        <a:lstStyle/>
        <a:p>
          <a:endParaRPr lang="es-AR"/>
        </a:p>
      </dgm:t>
    </dgm:pt>
    <dgm:pt modelId="{94364C8F-A32F-4E9B-A40A-85BE8E04CC65}" type="pres">
      <dgm:prSet presAssocID="{A46624DA-8995-4636-831A-8A23D514FF25}" presName="parentText" presStyleLbl="node1" presStyleIdx="1" presStyleCnt="4">
        <dgm:presLayoutVars>
          <dgm:chMax val="0"/>
          <dgm:bulletEnabled val="1"/>
        </dgm:presLayoutVars>
      </dgm:prSet>
      <dgm:spPr/>
      <dgm:t>
        <a:bodyPr/>
        <a:lstStyle/>
        <a:p>
          <a:endParaRPr lang="es-AR"/>
        </a:p>
      </dgm:t>
    </dgm:pt>
    <dgm:pt modelId="{E24ED862-6B7E-4981-91C8-CD955827A0FF}" type="pres">
      <dgm:prSet presAssocID="{A46624DA-8995-4636-831A-8A23D514FF25}" presName="childText" presStyleLbl="revTx" presStyleIdx="1" presStyleCnt="4">
        <dgm:presLayoutVars>
          <dgm:bulletEnabled val="1"/>
        </dgm:presLayoutVars>
      </dgm:prSet>
      <dgm:spPr/>
      <dgm:t>
        <a:bodyPr/>
        <a:lstStyle/>
        <a:p>
          <a:endParaRPr lang="es-AR"/>
        </a:p>
      </dgm:t>
    </dgm:pt>
    <dgm:pt modelId="{04102B4A-4FE9-4B7F-A879-F3238133133D}" type="pres">
      <dgm:prSet presAssocID="{DE0D4904-91B5-4773-8880-C1D519BCB562}" presName="parentText" presStyleLbl="node1" presStyleIdx="2" presStyleCnt="4">
        <dgm:presLayoutVars>
          <dgm:chMax val="0"/>
          <dgm:bulletEnabled val="1"/>
        </dgm:presLayoutVars>
      </dgm:prSet>
      <dgm:spPr/>
      <dgm:t>
        <a:bodyPr/>
        <a:lstStyle/>
        <a:p>
          <a:endParaRPr lang="es-AR"/>
        </a:p>
      </dgm:t>
    </dgm:pt>
    <dgm:pt modelId="{52A9EA06-9FEF-4DE7-9DC2-83B65D57FC03}" type="pres">
      <dgm:prSet presAssocID="{DE0D4904-91B5-4773-8880-C1D519BCB562}" presName="childText" presStyleLbl="revTx" presStyleIdx="2" presStyleCnt="4">
        <dgm:presLayoutVars>
          <dgm:bulletEnabled val="1"/>
        </dgm:presLayoutVars>
      </dgm:prSet>
      <dgm:spPr/>
      <dgm:t>
        <a:bodyPr/>
        <a:lstStyle/>
        <a:p>
          <a:endParaRPr lang="es-AR"/>
        </a:p>
      </dgm:t>
    </dgm:pt>
    <dgm:pt modelId="{131A7ED7-3280-4AE2-8862-ED87382174A6}" type="pres">
      <dgm:prSet presAssocID="{7B825991-3AB0-418E-AA4D-BCB3D81AF23B}" presName="parentText" presStyleLbl="node1" presStyleIdx="3" presStyleCnt="4">
        <dgm:presLayoutVars>
          <dgm:chMax val="0"/>
          <dgm:bulletEnabled val="1"/>
        </dgm:presLayoutVars>
      </dgm:prSet>
      <dgm:spPr/>
      <dgm:t>
        <a:bodyPr/>
        <a:lstStyle/>
        <a:p>
          <a:endParaRPr lang="es-AR"/>
        </a:p>
      </dgm:t>
    </dgm:pt>
    <dgm:pt modelId="{60AC448E-668E-41EF-BDEC-4520010FF2EA}" type="pres">
      <dgm:prSet presAssocID="{7B825991-3AB0-418E-AA4D-BCB3D81AF23B}" presName="childText" presStyleLbl="revTx" presStyleIdx="3" presStyleCnt="4">
        <dgm:presLayoutVars>
          <dgm:bulletEnabled val="1"/>
        </dgm:presLayoutVars>
      </dgm:prSet>
      <dgm:spPr/>
      <dgm:t>
        <a:bodyPr/>
        <a:lstStyle/>
        <a:p>
          <a:endParaRPr lang="es-AR"/>
        </a:p>
      </dgm:t>
    </dgm:pt>
  </dgm:ptLst>
  <dgm:cxnLst>
    <dgm:cxn modelId="{40D41202-78B2-46E8-940A-7A37A95EB61F}" type="presOf" srcId="{7B825991-3AB0-418E-AA4D-BCB3D81AF23B}" destId="{131A7ED7-3280-4AE2-8862-ED87382174A6}" srcOrd="0" destOrd="0" presId="urn:microsoft.com/office/officeart/2005/8/layout/vList2"/>
    <dgm:cxn modelId="{C6A66EEF-0BAF-4554-8C42-47FF3473DDF6}" type="presOf" srcId="{B3D99B85-4740-411C-BC00-E78BCB5791F5}" destId="{E24ED862-6B7E-4981-91C8-CD955827A0FF}" srcOrd="0" destOrd="0" presId="urn:microsoft.com/office/officeart/2005/8/layout/vList2"/>
    <dgm:cxn modelId="{6336AE1A-3439-4919-AE80-A492241F7CE6}" srcId="{A46624DA-8995-4636-831A-8A23D514FF25}" destId="{B3D99B85-4740-411C-BC00-E78BCB5791F5}" srcOrd="0" destOrd="0" parTransId="{4A98FFC2-57DA-4CF4-8CFD-5B9913447AD1}" sibTransId="{D269B68E-C44C-43BD-A5A0-6ED92E196DD5}"/>
    <dgm:cxn modelId="{AAD8AE4E-07BB-405E-B597-8475761F6D94}" srcId="{D1F71463-E2C3-4548-A34D-38AE2A536C1E}" destId="{7B825991-3AB0-418E-AA4D-BCB3D81AF23B}" srcOrd="3" destOrd="0" parTransId="{D54DA21F-FED1-417B-A69A-78D94629889A}" sibTransId="{A8EE44E0-0E56-4E19-878A-F6D5C952421A}"/>
    <dgm:cxn modelId="{1E2064C1-D7E9-4429-816C-D6E374403E21}" srcId="{02D12979-6691-4C92-81F8-EE98B341ABF9}" destId="{991FACE5-140F-48C9-AD7A-7C250C822C7F}" srcOrd="0" destOrd="0" parTransId="{DE2C19DF-45EA-4B60-9938-4CC10D884FD9}" sibTransId="{2A65C1D8-2385-4EDF-8275-37E06BF7627A}"/>
    <dgm:cxn modelId="{4BDF8925-A5BB-4A4F-8D7D-ACE441A75E78}" type="presOf" srcId="{D1F71463-E2C3-4548-A34D-38AE2A536C1E}" destId="{440815F6-5AB7-4803-9A36-DC8B1E13406E}" srcOrd="0" destOrd="0" presId="urn:microsoft.com/office/officeart/2005/8/layout/vList2"/>
    <dgm:cxn modelId="{8364BF38-F717-4DCF-A4CA-9D57C4C6D08B}" type="presOf" srcId="{D71B4D76-6D38-4F45-89A7-9A045BCB3683}" destId="{52A9EA06-9FEF-4DE7-9DC2-83B65D57FC03}" srcOrd="0" destOrd="0" presId="urn:microsoft.com/office/officeart/2005/8/layout/vList2"/>
    <dgm:cxn modelId="{790B9526-925C-4ECB-86EF-5C680608D595}" srcId="{7B825991-3AB0-418E-AA4D-BCB3D81AF23B}" destId="{725D7CFD-A05F-4198-B0EE-BD1F9F3E055A}" srcOrd="0" destOrd="0" parTransId="{EBFE4770-C717-4588-B9AE-834DC2D3D52E}" sibTransId="{20606636-C437-4844-91FE-002EED317ED9}"/>
    <dgm:cxn modelId="{417B06E8-014C-460B-B86F-DA0D8DAF7F0B}" srcId="{DE0D4904-91B5-4773-8880-C1D519BCB562}" destId="{D71B4D76-6D38-4F45-89A7-9A045BCB3683}" srcOrd="0" destOrd="0" parTransId="{0036E7AD-5AFB-42C7-8AAE-AE8015B84361}" sibTransId="{059A65DC-F520-494E-961D-82A5C8402DA9}"/>
    <dgm:cxn modelId="{217458AA-A7D2-4547-B140-59BBD2247C00}" srcId="{D1F71463-E2C3-4548-A34D-38AE2A536C1E}" destId="{02D12979-6691-4C92-81F8-EE98B341ABF9}" srcOrd="0" destOrd="0" parTransId="{7328EAF9-658A-40C2-8C4D-F156E9337002}" sibTransId="{0FAC407E-5AC5-48D4-AFAD-1F11E706665C}"/>
    <dgm:cxn modelId="{4609F504-149C-4C4C-8816-153ACA6BC5D4}" srcId="{D1F71463-E2C3-4548-A34D-38AE2A536C1E}" destId="{DE0D4904-91B5-4773-8880-C1D519BCB562}" srcOrd="2" destOrd="0" parTransId="{FE789DE8-66CA-414F-8337-C1E676F7F38D}" sibTransId="{29608850-9849-4B83-BBD4-C7E8FE27C4D5}"/>
    <dgm:cxn modelId="{BFD6578B-4F18-41F0-9888-2FFAD76FD0E9}" type="presOf" srcId="{725D7CFD-A05F-4198-B0EE-BD1F9F3E055A}" destId="{60AC448E-668E-41EF-BDEC-4520010FF2EA}" srcOrd="0" destOrd="0" presId="urn:microsoft.com/office/officeart/2005/8/layout/vList2"/>
    <dgm:cxn modelId="{CD9D9B0F-A855-43A5-9DE7-6CA90144A0B1}" type="presOf" srcId="{02D12979-6691-4C92-81F8-EE98B341ABF9}" destId="{847F76D4-0478-42F7-BFC1-8139E61BFB61}" srcOrd="0" destOrd="0" presId="urn:microsoft.com/office/officeart/2005/8/layout/vList2"/>
    <dgm:cxn modelId="{CBCCD366-4F3B-4EE1-A2B0-9285C30F3FBF}" type="presOf" srcId="{DE0D4904-91B5-4773-8880-C1D519BCB562}" destId="{04102B4A-4FE9-4B7F-A879-F3238133133D}" srcOrd="0" destOrd="0" presId="urn:microsoft.com/office/officeart/2005/8/layout/vList2"/>
    <dgm:cxn modelId="{F290DEA4-6A49-4BA9-871E-4624E3079986}" type="presOf" srcId="{991FACE5-140F-48C9-AD7A-7C250C822C7F}" destId="{78380837-DCBE-4EF8-B563-0904675AB387}" srcOrd="0" destOrd="0" presId="urn:microsoft.com/office/officeart/2005/8/layout/vList2"/>
    <dgm:cxn modelId="{99A82EFE-C1D3-40C3-91FA-FE53B1B4D26E}" type="presOf" srcId="{A46624DA-8995-4636-831A-8A23D514FF25}" destId="{94364C8F-A32F-4E9B-A40A-85BE8E04CC65}" srcOrd="0" destOrd="0" presId="urn:microsoft.com/office/officeart/2005/8/layout/vList2"/>
    <dgm:cxn modelId="{8D1E9B44-1166-4CB4-AFCD-E9C9AAD82687}" srcId="{D1F71463-E2C3-4548-A34D-38AE2A536C1E}" destId="{A46624DA-8995-4636-831A-8A23D514FF25}" srcOrd="1" destOrd="0" parTransId="{F9802AB8-BE8E-4B90-9CE1-31E706ECC013}" sibTransId="{7D54C525-9E06-4F6C-BA80-BDDD05825B35}"/>
    <dgm:cxn modelId="{A3F857D2-1A63-4842-8D14-1908D484DB5E}" type="presParOf" srcId="{440815F6-5AB7-4803-9A36-DC8B1E13406E}" destId="{847F76D4-0478-42F7-BFC1-8139E61BFB61}" srcOrd="0" destOrd="0" presId="urn:microsoft.com/office/officeart/2005/8/layout/vList2"/>
    <dgm:cxn modelId="{2B7DBBAA-4134-47BC-85B2-95FAE4A2AD53}" type="presParOf" srcId="{440815F6-5AB7-4803-9A36-DC8B1E13406E}" destId="{78380837-DCBE-4EF8-B563-0904675AB387}" srcOrd="1" destOrd="0" presId="urn:microsoft.com/office/officeart/2005/8/layout/vList2"/>
    <dgm:cxn modelId="{653C760E-8A6D-4946-9537-6E0A08AB488A}" type="presParOf" srcId="{440815F6-5AB7-4803-9A36-DC8B1E13406E}" destId="{94364C8F-A32F-4E9B-A40A-85BE8E04CC65}" srcOrd="2" destOrd="0" presId="urn:microsoft.com/office/officeart/2005/8/layout/vList2"/>
    <dgm:cxn modelId="{F4D323A2-C858-4DF1-B677-84BF32FF90FC}" type="presParOf" srcId="{440815F6-5AB7-4803-9A36-DC8B1E13406E}" destId="{E24ED862-6B7E-4981-91C8-CD955827A0FF}" srcOrd="3" destOrd="0" presId="urn:microsoft.com/office/officeart/2005/8/layout/vList2"/>
    <dgm:cxn modelId="{01AC5CEB-DF20-4D12-BB7A-43BE5395F914}" type="presParOf" srcId="{440815F6-5AB7-4803-9A36-DC8B1E13406E}" destId="{04102B4A-4FE9-4B7F-A879-F3238133133D}" srcOrd="4" destOrd="0" presId="urn:microsoft.com/office/officeart/2005/8/layout/vList2"/>
    <dgm:cxn modelId="{5818D2E8-8F63-493E-9A0B-269A43354310}" type="presParOf" srcId="{440815F6-5AB7-4803-9A36-DC8B1E13406E}" destId="{52A9EA06-9FEF-4DE7-9DC2-83B65D57FC03}" srcOrd="5" destOrd="0" presId="urn:microsoft.com/office/officeart/2005/8/layout/vList2"/>
    <dgm:cxn modelId="{4252248D-2053-4F3A-8385-EB938275585E}" type="presParOf" srcId="{440815F6-5AB7-4803-9A36-DC8B1E13406E}" destId="{131A7ED7-3280-4AE2-8862-ED87382174A6}" srcOrd="6" destOrd="0" presId="urn:microsoft.com/office/officeart/2005/8/layout/vList2"/>
    <dgm:cxn modelId="{E25E5437-C901-43FD-8ED8-B7F1DF94678F}" type="presParOf" srcId="{440815F6-5AB7-4803-9A36-DC8B1E13406E}" destId="{60AC448E-668E-41EF-BDEC-4520010FF2E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30425-8911-4DF5-B1EE-44033221809B}">
      <dsp:nvSpPr>
        <dsp:cNvPr id="0" name=""/>
        <dsp:cNvSpPr/>
      </dsp:nvSpPr>
      <dsp:spPr>
        <a:xfrm>
          <a:off x="1105718" y="217260"/>
          <a:ext cx="4040728" cy="140329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D6BE3-6814-456F-BFBA-53D7050E5ED1}">
      <dsp:nvSpPr>
        <dsp:cNvPr id="0" name=""/>
        <dsp:cNvSpPr/>
      </dsp:nvSpPr>
      <dsp:spPr>
        <a:xfrm>
          <a:off x="2740804" y="3653445"/>
          <a:ext cx="783086" cy="501175"/>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F10AFA-07C3-49B5-9711-49A0F96F8FE1}">
      <dsp:nvSpPr>
        <dsp:cNvPr id="0" name=""/>
        <dsp:cNvSpPr/>
      </dsp:nvSpPr>
      <dsp:spPr>
        <a:xfrm>
          <a:off x="1252938" y="4054386"/>
          <a:ext cx="3758817" cy="939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s-AR" sz="2800" kern="1200" dirty="0" smtClean="0"/>
            <a:t>Arquitectura General</a:t>
          </a:r>
          <a:endParaRPr lang="es-AR" sz="2800" kern="1200" dirty="0"/>
        </a:p>
      </dsp:txBody>
      <dsp:txXfrm>
        <a:off x="1252938" y="4054386"/>
        <a:ext cx="3758817" cy="939704"/>
      </dsp:txXfrm>
    </dsp:sp>
    <dsp:sp modelId="{68E2B038-45B8-4DA3-80AA-E36F2C2525D1}">
      <dsp:nvSpPr>
        <dsp:cNvPr id="0" name=""/>
        <dsp:cNvSpPr/>
      </dsp:nvSpPr>
      <dsp:spPr>
        <a:xfrm>
          <a:off x="2574789" y="172893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Sitio Web</a:t>
          </a:r>
          <a:endParaRPr lang="es-AR" sz="1700" kern="1200" dirty="0"/>
        </a:p>
      </dsp:txBody>
      <dsp:txXfrm>
        <a:off x="2781214" y="1935356"/>
        <a:ext cx="996706" cy="996706"/>
      </dsp:txXfrm>
    </dsp:sp>
    <dsp:sp modelId="{461F9C32-0970-47D1-ACDA-EC852A01FBF5}">
      <dsp:nvSpPr>
        <dsp:cNvPr id="0" name=""/>
        <dsp:cNvSpPr/>
      </dsp:nvSpPr>
      <dsp:spPr>
        <a:xfrm>
          <a:off x="1608516" y="68718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Multicapa</a:t>
          </a:r>
          <a:endParaRPr lang="es-AR" sz="1700" kern="1200" dirty="0"/>
        </a:p>
      </dsp:txBody>
      <dsp:txXfrm>
        <a:off x="1814941" y="893606"/>
        <a:ext cx="996706" cy="996706"/>
      </dsp:txXfrm>
    </dsp:sp>
    <dsp:sp modelId="{0B479511-0485-41A9-8D6E-6612999C0428}">
      <dsp:nvSpPr>
        <dsp:cNvPr id="0" name=""/>
        <dsp:cNvSpPr/>
      </dsp:nvSpPr>
      <dsp:spPr>
        <a:xfrm>
          <a:off x="3007053" y="33065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Cliente Desktop</a:t>
          </a:r>
          <a:r>
            <a:rPr lang="es-ES_tradnl" sz="1700" kern="1200" dirty="0" smtClean="0"/>
            <a:t> </a:t>
          </a:r>
          <a:endParaRPr lang="es-AR" sz="1700" kern="1200" dirty="0"/>
        </a:p>
      </dsp:txBody>
      <dsp:txXfrm>
        <a:off x="3213478" y="537076"/>
        <a:ext cx="996706" cy="996706"/>
      </dsp:txXfrm>
    </dsp:sp>
    <dsp:sp modelId="{D3CD3D52-2E39-489D-BF0A-B4D60F746CF0}">
      <dsp:nvSpPr>
        <dsp:cNvPr id="0" name=""/>
        <dsp:cNvSpPr/>
      </dsp:nvSpPr>
      <dsp:spPr>
        <a:xfrm>
          <a:off x="939704" y="44981"/>
          <a:ext cx="4385286" cy="3508229"/>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9A3D7-BE3A-45B6-9CAB-13231F68D98C}">
      <dsp:nvSpPr>
        <dsp:cNvPr id="0" name=""/>
        <dsp:cNvSpPr/>
      </dsp:nvSpPr>
      <dsp:spPr>
        <a:xfrm rot="5400000">
          <a:off x="4643239" y="-2980325"/>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Crear y configurar el ambiente para que los desarrolladores puedan realizar sus tareas.</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a:t>
          </a:r>
          <a:r>
            <a:rPr lang="es-ES_tradnl" sz="1000" kern="1200" dirty="0" err="1" smtClean="0"/>
            <a:t>customizar</a:t>
          </a:r>
          <a:r>
            <a:rPr lang="es-ES_tradnl" sz="1000" kern="1200" dirty="0" smtClean="0"/>
            <a:t> </a:t>
          </a:r>
          <a:r>
            <a:rPr lang="es-ES_tradnl" sz="1000" kern="1200" dirty="0" err="1" smtClean="0"/>
            <a:t>frameworks</a:t>
          </a:r>
          <a:r>
            <a:rPr lang="es-ES_tradnl" sz="1000" kern="1200" dirty="0" smtClean="0"/>
            <a:t> necesarios para el desarrollo.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Líder de proyecto. Referente técnico para los desarrolladores, coordinar tareas. Seguimiento del desarrollo día a día.</a:t>
          </a:r>
          <a:endParaRPr lang="es-AR" sz="1000" kern="1200" dirty="0"/>
        </a:p>
      </dsp:txBody>
      <dsp:txXfrm rot="-5400000">
        <a:off x="1580950" y="113433"/>
        <a:ext cx="6737758" cy="581709"/>
      </dsp:txXfrm>
    </dsp:sp>
    <dsp:sp modelId="{A54634F6-3F1E-42BE-BAAC-F27D7325D13F}">
      <dsp:nvSpPr>
        <dsp:cNvPr id="0" name=""/>
        <dsp:cNvSpPr/>
      </dsp:nvSpPr>
      <dsp:spPr>
        <a:xfrm>
          <a:off x="71770" y="1384"/>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Arquitecto / </a:t>
          </a:r>
          <a:r>
            <a:rPr lang="es-ES_tradnl" sz="1600" kern="1200" dirty="0" err="1" smtClean="0"/>
            <a:t>Lider</a:t>
          </a:r>
          <a:r>
            <a:rPr lang="es-ES_tradnl" sz="1600" kern="1200" dirty="0" smtClean="0"/>
            <a:t> </a:t>
          </a:r>
          <a:endParaRPr lang="es-AR" sz="1600" kern="1200" dirty="0"/>
        </a:p>
      </dsp:txBody>
      <dsp:txXfrm>
        <a:off x="111106" y="40720"/>
        <a:ext cx="1430507" cy="727136"/>
      </dsp:txXfrm>
    </dsp:sp>
    <dsp:sp modelId="{00CA5B7A-E9B6-4E1F-88AE-2F4BCAEE2BEE}">
      <dsp:nvSpPr>
        <dsp:cNvPr id="0" name=""/>
        <dsp:cNvSpPr/>
      </dsp:nvSpPr>
      <dsp:spPr>
        <a:xfrm rot="5400000">
          <a:off x="4644718" y="-2135735"/>
          <a:ext cx="644647" cy="677224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Instalar, configurar y mantener el ambiente de desarrollo (</a:t>
          </a:r>
          <a:r>
            <a:rPr lang="es-ES_tradnl" sz="1000" kern="1200" dirty="0" err="1" smtClean="0"/>
            <a:t>Respositorio</a:t>
          </a:r>
          <a:r>
            <a:rPr lang="es-ES_tradnl" sz="1000" kern="1200" dirty="0" smtClean="0"/>
            <a:t>, Wiki,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Instalar y configurar el ambiente de producción. </a:t>
          </a:r>
          <a:endParaRPr lang="es-AR" sz="1000" kern="1200" dirty="0"/>
        </a:p>
      </dsp:txBody>
      <dsp:txXfrm rot="-5400000">
        <a:off x="1580919" y="959533"/>
        <a:ext cx="6740777" cy="581709"/>
      </dsp:txXfrm>
    </dsp:sp>
    <dsp:sp modelId="{52B6B811-7952-42DA-9BA2-D540319F008C}">
      <dsp:nvSpPr>
        <dsp:cNvPr id="0" name=""/>
        <dsp:cNvSpPr/>
      </dsp:nvSpPr>
      <dsp:spPr>
        <a:xfrm>
          <a:off x="71770" y="847483"/>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It</a:t>
          </a:r>
          <a:r>
            <a:rPr lang="es-ES_tradnl" sz="1600" kern="1200" dirty="0" smtClean="0"/>
            <a:t> </a:t>
          </a:r>
          <a:endParaRPr lang="es-AR" sz="1600" kern="1200" dirty="0"/>
        </a:p>
      </dsp:txBody>
      <dsp:txXfrm>
        <a:off x="111106" y="886819"/>
        <a:ext cx="1430476" cy="727136"/>
      </dsp:txXfrm>
    </dsp:sp>
    <dsp:sp modelId="{853ED3EB-CEB3-40F1-A6E1-E21DD3984648}">
      <dsp:nvSpPr>
        <dsp:cNvPr id="0" name=""/>
        <dsp:cNvSpPr/>
      </dsp:nvSpPr>
      <dsp:spPr>
        <a:xfrm rot="5400000">
          <a:off x="4644722" y="-1289609"/>
          <a:ext cx="644647" cy="677219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Proveer los ABM de la aplicación y aquellas partes con bajo nivel de dificultad de programación</a:t>
          </a:r>
          <a:endParaRPr lang="es-AR" sz="1000" kern="1200" dirty="0"/>
        </a:p>
      </dsp:txBody>
      <dsp:txXfrm rot="-5400000">
        <a:off x="1580950" y="1805632"/>
        <a:ext cx="6740723" cy="581709"/>
      </dsp:txXfrm>
    </dsp:sp>
    <dsp:sp modelId="{AFCE5C51-BFBB-4AFE-830C-74079CB0C626}">
      <dsp:nvSpPr>
        <dsp:cNvPr id="0" name=""/>
        <dsp:cNvSpPr/>
      </dsp:nvSpPr>
      <dsp:spPr>
        <a:xfrm>
          <a:off x="71770" y="1693582"/>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Junior </a:t>
          </a:r>
          <a:endParaRPr lang="es-AR" sz="1600" kern="1200" dirty="0"/>
        </a:p>
      </dsp:txBody>
      <dsp:txXfrm>
        <a:off x="111106" y="1732918"/>
        <a:ext cx="1430507" cy="727136"/>
      </dsp:txXfrm>
    </dsp:sp>
    <dsp:sp modelId="{E327BABE-5698-4713-9AB7-E15203D95019}">
      <dsp:nvSpPr>
        <dsp:cNvPr id="0" name=""/>
        <dsp:cNvSpPr/>
      </dsp:nvSpPr>
      <dsp:spPr>
        <a:xfrm rot="5400000">
          <a:off x="4630406" y="-429194"/>
          <a:ext cx="644647" cy="674356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Se le asignaran principalmente las interfaces de usuario. </a:t>
          </a:r>
          <a:r>
            <a:rPr lang="es-ES_tradnl" sz="1000" kern="1200" dirty="0" err="1" smtClean="0"/>
            <a:t>Debera</a:t>
          </a:r>
          <a:r>
            <a:rPr lang="es-ES_tradnl" sz="1000" kern="1200" dirty="0" smtClean="0"/>
            <a:t> ser el primer </a:t>
          </a:r>
          <a:r>
            <a:rPr lang="es-ES_tradnl" sz="1000" kern="1200" dirty="0" err="1" smtClean="0"/>
            <a:t>eslabon</a:t>
          </a:r>
          <a:r>
            <a:rPr lang="es-ES_tradnl" sz="1000" kern="1200" dirty="0" smtClean="0"/>
            <a:t> de consulta y ayuda para los niveles junior de </a:t>
          </a:r>
          <a:r>
            <a:rPr lang="es-ES_tradnl" sz="1000" kern="1200" dirty="0" err="1" smtClean="0"/>
            <a:t>seniority</a:t>
          </a:r>
          <a:r>
            <a:rPr lang="es-ES_tradnl" sz="1000" kern="1200" dirty="0" smtClean="0"/>
            <a:t>.</a:t>
          </a:r>
          <a:endParaRPr lang="es-AR" sz="1000" kern="1200" dirty="0"/>
        </a:p>
      </dsp:txBody>
      <dsp:txXfrm rot="-5400000">
        <a:off x="1580950" y="2651731"/>
        <a:ext cx="6712092" cy="581709"/>
      </dsp:txXfrm>
    </dsp:sp>
    <dsp:sp modelId="{A468E0C8-3E4F-4106-ADF5-DFDF2616FB58}">
      <dsp:nvSpPr>
        <dsp:cNvPr id="0" name=""/>
        <dsp:cNvSpPr/>
      </dsp:nvSpPr>
      <dsp:spPr>
        <a:xfrm>
          <a:off x="71770" y="2539681"/>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SemiSenior</a:t>
          </a:r>
          <a:r>
            <a:rPr lang="es-ES_tradnl" sz="1600" kern="1200" dirty="0" smtClean="0"/>
            <a:t> </a:t>
          </a:r>
          <a:endParaRPr lang="es-AR" sz="1600" kern="1200" dirty="0"/>
        </a:p>
      </dsp:txBody>
      <dsp:txXfrm>
        <a:off x="111106" y="2579017"/>
        <a:ext cx="1430507" cy="727136"/>
      </dsp:txXfrm>
    </dsp:sp>
    <dsp:sp modelId="{D8581B53-391F-4F4E-89D7-11E63ED5F679}">
      <dsp:nvSpPr>
        <dsp:cNvPr id="0" name=""/>
        <dsp:cNvSpPr/>
      </dsp:nvSpPr>
      <dsp:spPr>
        <a:xfrm rot="5400000">
          <a:off x="4613903" y="433377"/>
          <a:ext cx="644647" cy="67106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err="1" smtClean="0"/>
            <a:t>Estara</a:t>
          </a:r>
          <a:r>
            <a:rPr lang="es-ES_tradnl" sz="1000" kern="1200" dirty="0" smtClean="0"/>
            <a:t> abocado a la integración con el sistema STARS, </a:t>
          </a:r>
          <a:r>
            <a:rPr lang="es-ES_tradnl" sz="1000" kern="1200" dirty="0" err="1" smtClean="0"/>
            <a:t>modulos</a:t>
          </a:r>
          <a:r>
            <a:rPr lang="es-ES_tradnl" sz="1000" kern="1200" dirty="0" smtClean="0"/>
            <a:t> de administración y todas aquellas tareas las cuales por complejidad, excedan a los dos primeros niveles.</a:t>
          </a:r>
          <a:endParaRPr lang="es-AR" sz="1000" kern="1200" dirty="0"/>
        </a:p>
      </dsp:txBody>
      <dsp:txXfrm rot="-5400000">
        <a:off x="1580919" y="3497831"/>
        <a:ext cx="6679147" cy="581709"/>
      </dsp:txXfrm>
    </dsp:sp>
    <dsp:sp modelId="{3A08988E-B1B6-4341-A1DE-CB79C1CC38F9}">
      <dsp:nvSpPr>
        <dsp:cNvPr id="0" name=""/>
        <dsp:cNvSpPr/>
      </dsp:nvSpPr>
      <dsp:spPr>
        <a:xfrm>
          <a:off x="71770" y="3385780"/>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Senior</a:t>
          </a:r>
          <a:endParaRPr lang="es-AR" sz="1600" kern="1200" dirty="0"/>
        </a:p>
      </dsp:txBody>
      <dsp:txXfrm>
        <a:off x="111106" y="3425116"/>
        <a:ext cx="1430476" cy="727136"/>
      </dsp:txXfrm>
    </dsp:sp>
    <dsp:sp modelId="{F9165486-FF39-4423-9C29-129BA43F4654}">
      <dsp:nvSpPr>
        <dsp:cNvPr id="0" name=""/>
        <dsp:cNvSpPr/>
      </dsp:nvSpPr>
      <dsp:spPr>
        <a:xfrm rot="5400000">
          <a:off x="4643239" y="1250171"/>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Desarrollar </a:t>
          </a:r>
          <a:r>
            <a:rPr lang="es-ES_tradnl" sz="1000" kern="1200" dirty="0" err="1" smtClean="0"/>
            <a:t>llos</a:t>
          </a:r>
          <a:r>
            <a:rPr lang="es-ES_tradnl" sz="1000" kern="1200" dirty="0" smtClean="0"/>
            <a:t> test cases para el software.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Llevar a cabo las pruebas.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 </a:t>
          </a:r>
          <a:r>
            <a:rPr lang="es-ES_tradnl" sz="1000" kern="1200" dirty="0" err="1" smtClean="0"/>
            <a:t>ticktes</a:t>
          </a:r>
          <a:r>
            <a:rPr lang="es-ES_tradnl" sz="1000" kern="1200" dirty="0" smtClean="0"/>
            <a:t> por defectos, mejoras, etc. Utilizando el sistema de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dsp:txBody>
      <dsp:txXfrm rot="-5400000">
        <a:off x="1580950" y="4343930"/>
        <a:ext cx="6737758" cy="581709"/>
      </dsp:txXfrm>
    </dsp:sp>
    <dsp:sp modelId="{DCC34C6A-92C8-483A-B62C-58FDCAAB2889}">
      <dsp:nvSpPr>
        <dsp:cNvPr id="0" name=""/>
        <dsp:cNvSpPr/>
      </dsp:nvSpPr>
      <dsp:spPr>
        <a:xfrm>
          <a:off x="71770" y="4231880"/>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Tester</a:t>
          </a:r>
          <a:r>
            <a:rPr lang="es-ES_tradnl" sz="1600" kern="1200" dirty="0" smtClean="0"/>
            <a:t> </a:t>
          </a:r>
          <a:endParaRPr lang="es-AR" sz="1600" kern="1200" dirty="0"/>
        </a:p>
      </dsp:txBody>
      <dsp:txXfrm>
        <a:off x="111106" y="4271216"/>
        <a:ext cx="1430507" cy="72713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0A4C9-BB75-44A5-9EF3-C4CC114334C4}">
      <dsp:nvSpPr>
        <dsp:cNvPr id="0" name=""/>
        <dsp:cNvSpPr/>
      </dsp:nvSpPr>
      <dsp:spPr>
        <a:xfrm>
          <a:off x="0" y="0"/>
          <a:ext cx="6686522" cy="3349451"/>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832CF-205E-4CA5-9EF3-EB22438BD53B}">
      <dsp:nvSpPr>
        <dsp:cNvPr id="0" name=""/>
        <dsp:cNvSpPr/>
      </dsp:nvSpPr>
      <dsp:spPr>
        <a:xfrm>
          <a:off x="1909696" y="1825450"/>
          <a:ext cx="187569" cy="1875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FCB992-DB64-4BE6-B417-FC729F5F3542}">
      <dsp:nvSpPr>
        <dsp:cNvPr id="0" name=""/>
        <dsp:cNvSpPr/>
      </dsp:nvSpPr>
      <dsp:spPr>
        <a:xfrm>
          <a:off x="2003481" y="1919235"/>
          <a:ext cx="1741714" cy="1430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389" tIns="0" rIns="0" bIns="0" numCol="1" spcCol="1270" anchor="t" anchorCtr="0">
          <a:noAutofit/>
        </a:bodyPr>
        <a:lstStyle/>
        <a:p>
          <a:pPr lvl="0" algn="l" defTabSz="1022350">
            <a:lnSpc>
              <a:spcPct val="90000"/>
            </a:lnSpc>
            <a:spcBef>
              <a:spcPct val="0"/>
            </a:spcBef>
            <a:spcAft>
              <a:spcPct val="35000"/>
            </a:spcAft>
          </a:pPr>
          <a:r>
            <a:rPr lang="es-AR" sz="2300" kern="1200" dirty="0" smtClean="0"/>
            <a:t>Inicio 6/5 </a:t>
          </a:r>
          <a:endParaRPr lang="es-AR" sz="2300" kern="1200" dirty="0"/>
        </a:p>
      </dsp:txBody>
      <dsp:txXfrm>
        <a:off x="2003481" y="1919235"/>
        <a:ext cx="1741714" cy="1430215"/>
      </dsp:txXfrm>
    </dsp:sp>
    <dsp:sp modelId="{E313D5E6-9776-4F77-A29F-39665B0C4EA2}">
      <dsp:nvSpPr>
        <dsp:cNvPr id="0" name=""/>
        <dsp:cNvSpPr/>
      </dsp:nvSpPr>
      <dsp:spPr>
        <a:xfrm>
          <a:off x="3638013" y="971340"/>
          <a:ext cx="321547" cy="3215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0610AF-EE64-43B7-8447-B6538948D23B}">
      <dsp:nvSpPr>
        <dsp:cNvPr id="0" name=""/>
        <dsp:cNvSpPr/>
      </dsp:nvSpPr>
      <dsp:spPr>
        <a:xfrm>
          <a:off x="3798787" y="1132114"/>
          <a:ext cx="1741714" cy="2217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381" tIns="0" rIns="0" bIns="0" numCol="1" spcCol="1270" anchor="t" anchorCtr="0">
          <a:noAutofit/>
        </a:bodyPr>
        <a:lstStyle/>
        <a:p>
          <a:pPr lvl="0" algn="l" defTabSz="1022350" rtl="0">
            <a:lnSpc>
              <a:spcPct val="90000"/>
            </a:lnSpc>
            <a:spcBef>
              <a:spcPct val="0"/>
            </a:spcBef>
            <a:spcAft>
              <a:spcPct val="35000"/>
            </a:spcAft>
          </a:pPr>
          <a:r>
            <a:rPr lang="es-AR" sz="2300" kern="1200" dirty="0" smtClean="0"/>
            <a:t>Finalización 15/11</a:t>
          </a:r>
          <a:endParaRPr lang="es-AR" sz="2300" kern="1200" dirty="0"/>
        </a:p>
      </dsp:txBody>
      <dsp:txXfrm>
        <a:off x="3798787" y="1132114"/>
        <a:ext cx="1741714" cy="2217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3E68B-7587-401E-8FDA-1A6CE772F063}">
      <dsp:nvSpPr>
        <dsp:cNvPr id="0" name=""/>
        <dsp:cNvSpPr/>
      </dsp:nvSpPr>
      <dsp:spPr>
        <a:xfrm>
          <a:off x="3369074" y="27"/>
          <a:ext cx="168186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s-ES_tradnl" sz="1300" b="1" u="sng" kern="1200" dirty="0" smtClean="0"/>
            <a:t>Amplia disponibilidad de recursos capacitados</a:t>
          </a:r>
          <a:r>
            <a:rPr lang="es-ES_tradnl" sz="1300" kern="1200" dirty="0" smtClean="0"/>
            <a:t> </a:t>
          </a:r>
          <a:endParaRPr lang="es-AR" sz="1300" kern="1200" dirty="0"/>
        </a:p>
      </dsp:txBody>
      <dsp:txXfrm>
        <a:off x="3615377" y="213391"/>
        <a:ext cx="1189254" cy="1030210"/>
      </dsp:txXfrm>
    </dsp:sp>
    <dsp:sp modelId="{3FA26BD8-DB11-4159-B422-4D9DBAD801CA}">
      <dsp:nvSpPr>
        <dsp:cNvPr id="0" name=""/>
        <dsp:cNvSpPr/>
      </dsp:nvSpPr>
      <dsp:spPr>
        <a:xfrm rot="2054363">
          <a:off x="4973238" y="1137399"/>
          <a:ext cx="39759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983574" y="1202186"/>
        <a:ext cx="278313" cy="295030"/>
      </dsp:txXfrm>
    </dsp:sp>
    <dsp:sp modelId="{8DD81934-4676-4F6B-8567-5133A68E1B43}">
      <dsp:nvSpPr>
        <dsp:cNvPr id="0" name=""/>
        <dsp:cNvSpPr/>
      </dsp:nvSpPr>
      <dsp:spPr>
        <a:xfrm>
          <a:off x="5356925" y="1289123"/>
          <a:ext cx="149425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Madurez y soporte</a:t>
          </a:r>
          <a:r>
            <a:rPr lang="es-ES_tradnl" sz="1400" kern="1200" dirty="0" smtClean="0"/>
            <a:t> </a:t>
          </a:r>
          <a:endParaRPr lang="es-AR" sz="1400" kern="1200" dirty="0"/>
        </a:p>
      </dsp:txBody>
      <dsp:txXfrm>
        <a:off x="5575753" y="1502487"/>
        <a:ext cx="1056594" cy="1030210"/>
      </dsp:txXfrm>
    </dsp:sp>
    <dsp:sp modelId="{002272A4-0576-4DD6-90BC-555F29D84D53}">
      <dsp:nvSpPr>
        <dsp:cNvPr id="0" name=""/>
        <dsp:cNvSpPr/>
      </dsp:nvSpPr>
      <dsp:spPr>
        <a:xfrm rot="6257594">
          <a:off x="5671046" y="2787634"/>
          <a:ext cx="34836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5736201" y="2835340"/>
        <a:ext cx="243854" cy="295030"/>
      </dsp:txXfrm>
    </dsp:sp>
    <dsp:sp modelId="{C019CD46-B1D2-48A4-95A1-5CD54A299B66}">
      <dsp:nvSpPr>
        <dsp:cNvPr id="0" name=""/>
        <dsp:cNvSpPr/>
      </dsp:nvSpPr>
      <dsp:spPr>
        <a:xfrm>
          <a:off x="4737228" y="3344488"/>
          <a:ext cx="1686347"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u="sng" kern="1200" dirty="0" smtClean="0"/>
            <a:t>Multiplataforma</a:t>
          </a:r>
          <a:endParaRPr lang="es-AR" sz="1200" kern="1200" dirty="0"/>
        </a:p>
      </dsp:txBody>
      <dsp:txXfrm>
        <a:off x="4984188" y="3557852"/>
        <a:ext cx="1192427" cy="1030210"/>
      </dsp:txXfrm>
    </dsp:sp>
    <dsp:sp modelId="{59ECAE19-FDD7-452E-8835-0C5FB3119B2F}">
      <dsp:nvSpPr>
        <dsp:cNvPr id="0" name=""/>
        <dsp:cNvSpPr/>
      </dsp:nvSpPr>
      <dsp:spPr>
        <a:xfrm rot="10800015">
          <a:off x="4105043" y="3827094"/>
          <a:ext cx="446744"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4239066" y="3925437"/>
        <a:ext cx="312721" cy="295030"/>
      </dsp:txXfrm>
    </dsp:sp>
    <dsp:sp modelId="{E5E75D1A-68D1-4F61-940A-C9B8892B1CB9}">
      <dsp:nvSpPr>
        <dsp:cNvPr id="0" name=""/>
        <dsp:cNvSpPr/>
      </dsp:nvSpPr>
      <dsp:spPr>
        <a:xfrm>
          <a:off x="2216942" y="3344477"/>
          <a:ext cx="1677372"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err="1" smtClean="0"/>
            <a:t>Performante</a:t>
          </a:r>
          <a:r>
            <a:rPr lang="es-ES_tradnl" sz="1400" kern="1200" dirty="0" smtClean="0"/>
            <a:t> </a:t>
          </a:r>
          <a:endParaRPr lang="es-AR" sz="1400" kern="1200" dirty="0"/>
        </a:p>
      </dsp:txBody>
      <dsp:txXfrm>
        <a:off x="2462587" y="3557841"/>
        <a:ext cx="1186082" cy="1030210"/>
      </dsp:txXfrm>
    </dsp:sp>
    <dsp:sp modelId="{99327F8F-C7CA-4D3F-8032-F79BFEDE95AC}">
      <dsp:nvSpPr>
        <dsp:cNvPr id="0" name=""/>
        <dsp:cNvSpPr/>
      </dsp:nvSpPr>
      <dsp:spPr>
        <a:xfrm rot="14763946">
          <a:off x="2396699" y="2804427"/>
          <a:ext cx="41003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2483156" y="2958986"/>
        <a:ext cx="287023" cy="295030"/>
      </dsp:txXfrm>
    </dsp:sp>
    <dsp:sp modelId="{F7D7328E-3CFC-4C7F-8E26-446D9BE9CD8F}">
      <dsp:nvSpPr>
        <dsp:cNvPr id="0" name=""/>
        <dsp:cNvSpPr/>
      </dsp:nvSpPr>
      <dsp:spPr>
        <a:xfrm>
          <a:off x="1424852" y="1293072"/>
          <a:ext cx="1440503"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Sin Costos de Licencia</a:t>
          </a:r>
          <a:endParaRPr lang="es-AR" sz="1400" kern="1200" dirty="0"/>
        </a:p>
      </dsp:txBody>
      <dsp:txXfrm>
        <a:off x="1635809" y="1506436"/>
        <a:ext cx="1018589" cy="1030210"/>
      </dsp:txXfrm>
    </dsp:sp>
    <dsp:sp modelId="{ACD13025-464A-4010-AC35-AD26C9F2D195}">
      <dsp:nvSpPr>
        <dsp:cNvPr id="0" name=""/>
        <dsp:cNvSpPr/>
      </dsp:nvSpPr>
      <dsp:spPr>
        <a:xfrm rot="19676707">
          <a:off x="2890352" y="1158048"/>
          <a:ext cx="48214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01378" y="1294774"/>
        <a:ext cx="337498" cy="295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F4D7B-A6DD-4112-BEFD-EA3EF8967B46}">
      <dsp:nvSpPr>
        <dsp:cNvPr id="0" name=""/>
        <dsp:cNvSpPr/>
      </dsp:nvSpPr>
      <dsp:spPr>
        <a:xfrm rot="16200000">
          <a:off x="508000" y="-508000"/>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Swing</a:t>
          </a:r>
          <a:endParaRPr lang="es-AR" sz="3200" kern="1200" dirty="0"/>
        </a:p>
      </dsp:txBody>
      <dsp:txXfrm rot="5400000">
        <a:off x="0" y="0"/>
        <a:ext cx="3048000" cy="1524000"/>
      </dsp:txXfrm>
    </dsp:sp>
    <dsp:sp modelId="{DC8F6871-E76F-4837-B951-EA7C811D6BF5}">
      <dsp:nvSpPr>
        <dsp:cNvPr id="0" name=""/>
        <dsp:cNvSpPr/>
      </dsp:nvSpPr>
      <dsp:spPr>
        <a:xfrm>
          <a:off x="3024347" y="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Hibernate</a:t>
          </a:r>
          <a:endParaRPr lang="es-AR" sz="3200" kern="1200" dirty="0"/>
        </a:p>
      </dsp:txBody>
      <dsp:txXfrm>
        <a:off x="3024347" y="0"/>
        <a:ext cx="3048000" cy="1524000"/>
      </dsp:txXfrm>
    </dsp:sp>
    <dsp:sp modelId="{5431E214-C100-4F39-A3CA-FAFF97EFDFBE}">
      <dsp:nvSpPr>
        <dsp:cNvPr id="0" name=""/>
        <dsp:cNvSpPr/>
      </dsp:nvSpPr>
      <dsp:spPr>
        <a:xfrm rot="10800000">
          <a:off x="0" y="203200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RMI</a:t>
          </a:r>
          <a:endParaRPr lang="es-AR" sz="3200" kern="1200" dirty="0"/>
        </a:p>
      </dsp:txBody>
      <dsp:txXfrm rot="10800000">
        <a:off x="0" y="2539999"/>
        <a:ext cx="3048000" cy="1524000"/>
      </dsp:txXfrm>
    </dsp:sp>
    <dsp:sp modelId="{513D9B7F-5898-4676-958F-160AC3B33CFD}">
      <dsp:nvSpPr>
        <dsp:cNvPr id="0" name=""/>
        <dsp:cNvSpPr/>
      </dsp:nvSpPr>
      <dsp:spPr>
        <a:xfrm rot="5400000">
          <a:off x="3532347" y="1508231"/>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Tomcat</a:t>
          </a:r>
          <a:endParaRPr lang="es-AR" sz="3200" kern="1200" dirty="0"/>
        </a:p>
      </dsp:txBody>
      <dsp:txXfrm rot="-5400000">
        <a:off x="3024347" y="2524231"/>
        <a:ext cx="3048000" cy="1524000"/>
      </dsp:txXfrm>
    </dsp:sp>
    <dsp:sp modelId="{6CA9FC3E-1856-448B-AE9A-2E1D804855AB}">
      <dsp:nvSpPr>
        <dsp:cNvPr id="0" name=""/>
        <dsp:cNvSpPr/>
      </dsp:nvSpPr>
      <dsp:spPr>
        <a:xfrm>
          <a:off x="2133600" y="1523999"/>
          <a:ext cx="1828800" cy="1016000"/>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AR" sz="2300" kern="1200" dirty="0" err="1" smtClean="0"/>
            <a:t>Tecnologias</a:t>
          </a:r>
          <a:endParaRPr lang="es-AR" sz="2300" kern="1200" dirty="0"/>
        </a:p>
      </dsp:txBody>
      <dsp:txXfrm>
        <a:off x="2183197" y="1573596"/>
        <a:ext cx="1729606" cy="9168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0BF6E-9D34-4FA8-A421-503C0D82220D}">
      <dsp:nvSpPr>
        <dsp:cNvPr id="0" name=""/>
        <dsp:cNvSpPr/>
      </dsp:nvSpPr>
      <dsp:spPr>
        <a:xfrm>
          <a:off x="2137897" y="1052832"/>
          <a:ext cx="3185241" cy="295818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es-AR" sz="4200" kern="1200" dirty="0" err="1" smtClean="0"/>
            <a:t>Postgres</a:t>
          </a:r>
          <a:r>
            <a:rPr lang="es-AR" sz="4200" kern="1200" dirty="0" smtClean="0"/>
            <a:t> 9.0</a:t>
          </a:r>
          <a:endParaRPr lang="es-AR" sz="4200" kern="1200" dirty="0"/>
        </a:p>
      </dsp:txBody>
      <dsp:txXfrm>
        <a:off x="2604365" y="1486049"/>
        <a:ext cx="2252305" cy="2091755"/>
      </dsp:txXfrm>
    </dsp:sp>
    <dsp:sp modelId="{15804F1E-05DC-4BF1-93B2-9E88E5D6A57A}">
      <dsp:nvSpPr>
        <dsp:cNvPr id="0" name=""/>
        <dsp:cNvSpPr/>
      </dsp:nvSpPr>
      <dsp:spPr>
        <a:xfrm>
          <a:off x="2691058" y="-75199"/>
          <a:ext cx="2082892" cy="179749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s-ES_tradnl" sz="1050" b="1" kern="1200" dirty="0" smtClean="0"/>
            <a:t>Rendimiento Optimo: </a:t>
          </a:r>
          <a:r>
            <a:rPr lang="es-ES_tradnl" sz="1050" kern="1200" dirty="0" smtClean="0"/>
            <a:t>provee un gran número de configuraciones para asegurar un uso óptimo de los recursos. </a:t>
          </a:r>
          <a:endParaRPr lang="es-AR" sz="1050" kern="1200" dirty="0"/>
        </a:p>
      </dsp:txBody>
      <dsp:txXfrm>
        <a:off x="2996090" y="188038"/>
        <a:ext cx="1472828" cy="1271023"/>
      </dsp:txXfrm>
    </dsp:sp>
    <dsp:sp modelId="{80085EAC-A5A6-4520-935F-DED4B9B2983F}">
      <dsp:nvSpPr>
        <dsp:cNvPr id="0" name=""/>
        <dsp:cNvSpPr/>
      </dsp:nvSpPr>
      <dsp:spPr>
        <a:xfrm>
          <a:off x="4796727" y="1596982"/>
          <a:ext cx="2016113" cy="186232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dirty="0" smtClean="0"/>
            <a:t>Sin Costo Asociado de Licencias</a:t>
          </a:r>
        </a:p>
      </dsp:txBody>
      <dsp:txXfrm>
        <a:off x="5091980" y="1869714"/>
        <a:ext cx="1425607" cy="1316865"/>
      </dsp:txXfrm>
    </dsp:sp>
    <dsp:sp modelId="{49ECF418-61D8-4A28-AB4F-AC4FA1EEC145}">
      <dsp:nvSpPr>
        <dsp:cNvPr id="0" name=""/>
        <dsp:cNvSpPr/>
      </dsp:nvSpPr>
      <dsp:spPr>
        <a:xfrm>
          <a:off x="2691057" y="3351678"/>
          <a:ext cx="2080945" cy="18420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smtClean="0"/>
            <a:t>Altamente Customizable</a:t>
          </a:r>
          <a:endParaRPr lang="es-AR" sz="1400" b="1" kern="1200" dirty="0"/>
        </a:p>
      </dsp:txBody>
      <dsp:txXfrm>
        <a:off x="2995804" y="3621443"/>
        <a:ext cx="1471451" cy="1302542"/>
      </dsp:txXfrm>
    </dsp:sp>
    <dsp:sp modelId="{7493B3A5-C5D0-4CB9-967F-00B4E66035AC}">
      <dsp:nvSpPr>
        <dsp:cNvPr id="0" name=""/>
        <dsp:cNvSpPr/>
      </dsp:nvSpPr>
      <dsp:spPr>
        <a:xfrm>
          <a:off x="735800" y="1553918"/>
          <a:ext cx="1913195" cy="190536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AR" sz="1100" b="1" kern="1200" dirty="0" smtClean="0"/>
            <a:t>Alta concurrencia: </a:t>
          </a:r>
          <a:r>
            <a:rPr lang="es-AR" sz="1100" kern="1200" dirty="0" smtClean="0"/>
            <a:t>MVCC Permite que mientras un proceso escribe en una tabla, otros accedan a la misma sin necesidad de bloqueos</a:t>
          </a:r>
          <a:endParaRPr lang="es-AR" sz="1100" kern="1200" dirty="0"/>
        </a:p>
      </dsp:txBody>
      <dsp:txXfrm>
        <a:off x="1015981" y="1832952"/>
        <a:ext cx="1352833" cy="13472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9FF8F-C70B-4698-AE06-539756802D6A}">
      <dsp:nvSpPr>
        <dsp:cNvPr id="0" name=""/>
        <dsp:cNvSpPr/>
      </dsp:nvSpPr>
      <dsp:spPr>
        <a:xfrm>
          <a:off x="2541546" y="1141829"/>
          <a:ext cx="2835877" cy="283587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6830" tIns="36830" rIns="36830" bIns="36830" numCol="1" spcCol="1270" anchor="ctr" anchorCtr="0">
          <a:noAutofit/>
        </a:bodyPr>
        <a:lstStyle/>
        <a:p>
          <a:pPr lvl="0" algn="ctr" defTabSz="1289050" rtl="0">
            <a:lnSpc>
              <a:spcPct val="90000"/>
            </a:lnSpc>
            <a:spcBef>
              <a:spcPct val="0"/>
            </a:spcBef>
            <a:spcAft>
              <a:spcPct val="35000"/>
            </a:spcAft>
          </a:pPr>
          <a:r>
            <a:rPr lang="es-AR" sz="2900" b="1" kern="1200" dirty="0" err="1" smtClean="0"/>
            <a:t>Debian</a:t>
          </a:r>
          <a:r>
            <a:rPr lang="es-AR" sz="2900" b="1" kern="1200" dirty="0" smtClean="0"/>
            <a:t> GNU/Linux 5.0</a:t>
          </a:r>
          <a:endParaRPr lang="es-AR" sz="2900" kern="1200" dirty="0"/>
        </a:p>
      </dsp:txBody>
      <dsp:txXfrm>
        <a:off x="2956851" y="1557134"/>
        <a:ext cx="2005267" cy="2005267"/>
      </dsp:txXfrm>
    </dsp:sp>
    <dsp:sp modelId="{9B162FFD-3715-422D-9AC3-99C257E845EA}">
      <dsp:nvSpPr>
        <dsp:cNvPr id="0" name=""/>
        <dsp:cNvSpPr/>
      </dsp:nvSpPr>
      <dsp:spPr>
        <a:xfrm>
          <a:off x="3098259" y="94340"/>
          <a:ext cx="1726283" cy="16338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s-AR" sz="2400" u="none" kern="1200" dirty="0" smtClean="0"/>
            <a:t>Libre</a:t>
          </a:r>
          <a:endParaRPr lang="es-AR" sz="2400" u="none" kern="1200" dirty="0"/>
        </a:p>
      </dsp:txBody>
      <dsp:txXfrm>
        <a:off x="3351067" y="333614"/>
        <a:ext cx="1220667" cy="1155314"/>
      </dsp:txXfrm>
    </dsp:sp>
    <dsp:sp modelId="{65663CA8-9B8B-40F9-A366-664910A555F8}">
      <dsp:nvSpPr>
        <dsp:cNvPr id="0" name=""/>
        <dsp:cNvSpPr/>
      </dsp:nvSpPr>
      <dsp:spPr>
        <a:xfrm>
          <a:off x="5051396" y="1580391"/>
          <a:ext cx="2077393" cy="19587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Calidad</a:t>
          </a:r>
          <a:r>
            <a:rPr lang="es-AR" sz="1200" kern="1200" dirty="0" smtClean="0"/>
            <a:t>: altos estándares de calidad. Se lo considera uno de los sistemas operativos más seguros y estables.</a:t>
          </a:r>
          <a:endParaRPr lang="es-AR" sz="1200" kern="1200" dirty="0"/>
        </a:p>
      </dsp:txBody>
      <dsp:txXfrm>
        <a:off x="5355623" y="1867244"/>
        <a:ext cx="1468939" cy="1385048"/>
      </dsp:txXfrm>
    </dsp:sp>
    <dsp:sp modelId="{C1D6C0FC-C5CB-4EC7-A963-E25E2ED5826C}">
      <dsp:nvSpPr>
        <dsp:cNvPr id="0" name=""/>
        <dsp:cNvSpPr/>
      </dsp:nvSpPr>
      <dsp:spPr>
        <a:xfrm>
          <a:off x="3022426" y="3528393"/>
          <a:ext cx="1874118" cy="161992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Mantenimiento</a:t>
          </a:r>
          <a:r>
            <a:rPr lang="es-AR" sz="1200" kern="1200" dirty="0" smtClean="0"/>
            <a:t>: Uso de administrador de paquetes, mantenimiento sencillo y versátil.</a:t>
          </a:r>
          <a:endParaRPr lang="es-AR" sz="1200" kern="1200" dirty="0"/>
        </a:p>
      </dsp:txBody>
      <dsp:txXfrm>
        <a:off x="3296884" y="3765625"/>
        <a:ext cx="1325202" cy="1145460"/>
      </dsp:txXfrm>
    </dsp:sp>
    <dsp:sp modelId="{E07B6F6F-38F0-4906-ABFE-13A911E166CA}">
      <dsp:nvSpPr>
        <dsp:cNvPr id="0" name=""/>
        <dsp:cNvSpPr/>
      </dsp:nvSpPr>
      <dsp:spPr>
        <a:xfrm>
          <a:off x="720086" y="1580391"/>
          <a:ext cx="2138762" cy="19587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u="sng" kern="1200" dirty="0" smtClean="0"/>
            <a:t>Ciclo de </a:t>
          </a:r>
          <a:r>
            <a:rPr lang="es-AR" sz="1200" u="sng" kern="1200" dirty="0" err="1" smtClean="0"/>
            <a:t>release</a:t>
          </a:r>
          <a:r>
            <a:rPr lang="es-AR" sz="1200" kern="1200" dirty="0" smtClean="0"/>
            <a:t>: asegura, según las políticas de </a:t>
          </a:r>
          <a:r>
            <a:rPr lang="es-AR" sz="1200" kern="1200" dirty="0" err="1" smtClean="0"/>
            <a:t>Debian</a:t>
          </a:r>
          <a:r>
            <a:rPr lang="es-AR" sz="1200" kern="1200" dirty="0" smtClean="0"/>
            <a:t>, que cualquier actualización será de estabilidad, rendimiento o seguridad</a:t>
          </a:r>
          <a:endParaRPr lang="es-AR" sz="1200" kern="1200" dirty="0"/>
        </a:p>
      </dsp:txBody>
      <dsp:txXfrm>
        <a:off x="1033300" y="1867244"/>
        <a:ext cx="1512334" cy="13850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E3B99-C1ED-4B6D-A1E3-8AB80C7B4B0B}">
      <dsp:nvSpPr>
        <dsp:cNvPr id="0" name=""/>
        <dsp:cNvSpPr/>
      </dsp:nvSpPr>
      <dsp:spPr>
        <a:xfrm>
          <a:off x="234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kern="1200" dirty="0" err="1" smtClean="0"/>
            <a:t>Postgres</a:t>
          </a:r>
          <a:endParaRPr lang="es-AR" sz="1400" kern="1200" dirty="0"/>
        </a:p>
      </dsp:txBody>
      <dsp:txXfrm>
        <a:off x="172591" y="1101168"/>
        <a:ext cx="821998" cy="821998"/>
      </dsp:txXfrm>
    </dsp:sp>
    <dsp:sp modelId="{F5A507C8-E12D-4088-A9DD-BFE0897B89C2}">
      <dsp:nvSpPr>
        <dsp:cNvPr id="0" name=""/>
        <dsp:cNvSpPr/>
      </dsp:nvSpPr>
      <dsp:spPr>
        <a:xfrm>
          <a:off x="1259225" y="1339572"/>
          <a:ext cx="333081" cy="34519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1303375" y="1472997"/>
        <a:ext cx="244781" cy="78340"/>
      </dsp:txXfrm>
    </dsp:sp>
    <dsp:sp modelId="{4E927192-F7FB-4B90-A773-227E4DE7750D}">
      <dsp:nvSpPr>
        <dsp:cNvPr id="0" name=""/>
        <dsp:cNvSpPr/>
      </dsp:nvSpPr>
      <dsp:spPr>
        <a:xfrm>
          <a:off x="1686700"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Server</a:t>
          </a:r>
          <a:endParaRPr lang="es-AR" sz="1600" kern="1200" dirty="0"/>
        </a:p>
      </dsp:txBody>
      <dsp:txXfrm>
        <a:off x="1856942" y="1101168"/>
        <a:ext cx="821998" cy="821998"/>
      </dsp:txXfrm>
    </dsp:sp>
    <dsp:sp modelId="{15F56C05-4F70-465B-9C45-DEBF62872B3E}">
      <dsp:nvSpPr>
        <dsp:cNvPr id="0" name=""/>
        <dsp:cNvSpPr/>
      </dsp:nvSpPr>
      <dsp:spPr>
        <a:xfrm>
          <a:off x="2943576" y="1345819"/>
          <a:ext cx="371459" cy="332696"/>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92813" y="1473042"/>
        <a:ext cx="272985" cy="78250"/>
      </dsp:txXfrm>
    </dsp:sp>
    <dsp:sp modelId="{B3D2F53E-E6BD-42AD-9651-5DFA2C4CF076}">
      <dsp:nvSpPr>
        <dsp:cNvPr id="0" name=""/>
        <dsp:cNvSpPr/>
      </dsp:nvSpPr>
      <dsp:spPr>
        <a:xfrm>
          <a:off x="340942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Desktop</a:t>
          </a:r>
          <a:endParaRPr lang="es-AR" sz="1600" kern="1200" dirty="0"/>
        </a:p>
      </dsp:txBody>
      <dsp:txXfrm>
        <a:off x="3579671" y="1101168"/>
        <a:ext cx="821998" cy="821998"/>
      </dsp:txXfrm>
    </dsp:sp>
    <dsp:sp modelId="{35F0FCA2-96EE-4708-902B-56C18B5E5071}">
      <dsp:nvSpPr>
        <dsp:cNvPr id="0" name=""/>
        <dsp:cNvSpPr/>
      </dsp:nvSpPr>
      <dsp:spPr>
        <a:xfrm>
          <a:off x="4666305" y="1352177"/>
          <a:ext cx="329878" cy="31998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710030" y="1474537"/>
        <a:ext cx="242428" cy="75260"/>
      </dsp:txXfrm>
    </dsp:sp>
    <dsp:sp modelId="{0A052003-6206-40DE-9655-AD5B659E67DC}">
      <dsp:nvSpPr>
        <dsp:cNvPr id="0" name=""/>
        <dsp:cNvSpPr/>
      </dsp:nvSpPr>
      <dsp:spPr>
        <a:xfrm>
          <a:off x="5090578"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Apache </a:t>
          </a:r>
          <a:r>
            <a:rPr lang="es-AR" sz="1600" kern="1200" dirty="0" err="1" smtClean="0"/>
            <a:t>Tomcat</a:t>
          </a:r>
          <a:endParaRPr lang="es-AR" sz="1600" kern="1200" dirty="0"/>
        </a:p>
      </dsp:txBody>
      <dsp:txXfrm>
        <a:off x="5260820" y="1101168"/>
        <a:ext cx="821998" cy="821998"/>
      </dsp:txXfrm>
    </dsp:sp>
    <dsp:sp modelId="{7DDA335B-F91E-457D-ACDB-FB36C280C2BD}">
      <dsp:nvSpPr>
        <dsp:cNvPr id="0" name=""/>
        <dsp:cNvSpPr/>
      </dsp:nvSpPr>
      <dsp:spPr>
        <a:xfrm>
          <a:off x="6347454" y="1175048"/>
          <a:ext cx="674239" cy="674239"/>
        </a:xfrm>
        <a:prstGeom prst="mathEqual">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AR" sz="1400" kern="1200"/>
        </a:p>
      </dsp:txBody>
      <dsp:txXfrm>
        <a:off x="6436824" y="1313941"/>
        <a:ext cx="495499" cy="396453"/>
      </dsp:txXfrm>
    </dsp:sp>
    <dsp:sp modelId="{A6BEB3CC-4EBB-48B9-988E-91BBE3A249DF}">
      <dsp:nvSpPr>
        <dsp:cNvPr id="0" name=""/>
        <dsp:cNvSpPr/>
      </dsp:nvSpPr>
      <dsp:spPr>
        <a:xfrm>
          <a:off x="7116087"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s-AR" sz="4000" kern="1200" dirty="0" smtClean="0"/>
            <a:t>$0</a:t>
          </a:r>
          <a:endParaRPr lang="es-AR" sz="4000" kern="1200" dirty="0"/>
        </a:p>
      </dsp:txBody>
      <dsp:txXfrm>
        <a:off x="7286329" y="1101168"/>
        <a:ext cx="821998" cy="8219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28F06-F9DF-4CA1-9AB7-A8AB6C680FC8}">
      <dsp:nvSpPr>
        <dsp:cNvPr id="0" name=""/>
        <dsp:cNvSpPr/>
      </dsp:nvSpPr>
      <dsp:spPr>
        <a:xfrm>
          <a:off x="1657349" y="0"/>
          <a:ext cx="4573587" cy="4573587"/>
        </a:xfrm>
        <a:prstGeom prst="diamond">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D9C24C38-FEE6-4B15-B8DF-A6A513B440BA}">
      <dsp:nvSpPr>
        <dsp:cNvPr id="0" name=""/>
        <dsp:cNvSpPr/>
      </dsp:nvSpPr>
      <dsp:spPr>
        <a:xfrm>
          <a:off x="2091840"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Backups</a:t>
          </a:r>
          <a:endParaRPr lang="es-AR" sz="2500" kern="1200"/>
        </a:p>
      </dsp:txBody>
      <dsp:txXfrm>
        <a:off x="2178913" y="521563"/>
        <a:ext cx="1609552" cy="1609552"/>
      </dsp:txXfrm>
    </dsp:sp>
    <dsp:sp modelId="{DA299C92-D329-4A72-AD1E-F7EEC12CAD0B}">
      <dsp:nvSpPr>
        <dsp:cNvPr id="0" name=""/>
        <dsp:cNvSpPr/>
      </dsp:nvSpPr>
      <dsp:spPr>
        <a:xfrm>
          <a:off x="4012747"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Cluster</a:t>
          </a:r>
          <a:endParaRPr lang="es-AR" sz="2500" kern="1200"/>
        </a:p>
      </dsp:txBody>
      <dsp:txXfrm>
        <a:off x="4099820" y="521563"/>
        <a:ext cx="1609552" cy="1609552"/>
      </dsp:txXfrm>
    </dsp:sp>
    <dsp:sp modelId="{848D594F-8696-46AC-B732-EDD83B603BEA}">
      <dsp:nvSpPr>
        <dsp:cNvPr id="0" name=""/>
        <dsp:cNvSpPr/>
      </dsp:nvSpPr>
      <dsp:spPr>
        <a:xfrm>
          <a:off x="2091840"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NAS Storage con RAID5</a:t>
          </a:r>
          <a:endParaRPr lang="es-AR" sz="2500" kern="1200" dirty="0"/>
        </a:p>
      </dsp:txBody>
      <dsp:txXfrm>
        <a:off x="2178913" y="2442470"/>
        <a:ext cx="1609552" cy="1609552"/>
      </dsp:txXfrm>
    </dsp:sp>
    <dsp:sp modelId="{3441E9DC-1996-49B4-B113-744669B83F2B}">
      <dsp:nvSpPr>
        <dsp:cNvPr id="0" name=""/>
        <dsp:cNvSpPr/>
      </dsp:nvSpPr>
      <dsp:spPr>
        <a:xfrm>
          <a:off x="4012747"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Conexión Duplicada</a:t>
          </a:r>
          <a:endParaRPr lang="es-AR" sz="2500" kern="1200" dirty="0"/>
        </a:p>
      </dsp:txBody>
      <dsp:txXfrm>
        <a:off x="4099820" y="2442470"/>
        <a:ext cx="1609552" cy="16095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1AA4A-595B-4FA7-8D5B-F4CBB5C7AB7C}">
      <dsp:nvSpPr>
        <dsp:cNvPr id="0" name=""/>
        <dsp:cNvSpPr/>
      </dsp:nvSpPr>
      <dsp:spPr>
        <a:xfrm>
          <a:off x="0" y="2761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Email</a:t>
          </a:r>
          <a:endParaRPr lang="es-AR" sz="1800" kern="1200" dirty="0"/>
        </a:p>
      </dsp:txBody>
      <dsp:txXfrm>
        <a:off x="20561" y="48172"/>
        <a:ext cx="8455821" cy="380078"/>
      </dsp:txXfrm>
    </dsp:sp>
    <dsp:sp modelId="{40D9C759-7C34-4316-97A3-888F8F90970F}">
      <dsp:nvSpPr>
        <dsp:cNvPr id="0" name=""/>
        <dsp:cNvSpPr/>
      </dsp:nvSpPr>
      <dsp:spPr>
        <a:xfrm>
          <a:off x="0" y="44881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Postfix</a:t>
          </a:r>
          <a:r>
            <a:rPr lang="es-AR" sz="1400" kern="1200" dirty="0" smtClean="0"/>
            <a:t> con soporte de protocolos SMTP e IMAP,</a:t>
          </a:r>
          <a:endParaRPr lang="es-AR" sz="1400" kern="1200" dirty="0"/>
        </a:p>
      </dsp:txBody>
      <dsp:txXfrm>
        <a:off x="0" y="448811"/>
        <a:ext cx="8496943" cy="298080"/>
      </dsp:txXfrm>
    </dsp:sp>
    <dsp:sp modelId="{B62203EA-9CA9-4DCB-BD94-22DB43F1F9DF}">
      <dsp:nvSpPr>
        <dsp:cNvPr id="0" name=""/>
        <dsp:cNvSpPr/>
      </dsp:nvSpPr>
      <dsp:spPr>
        <a:xfrm>
          <a:off x="0" y="74689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Networking</a:t>
          </a:r>
          <a:endParaRPr lang="es-AR" sz="1800" kern="1200" dirty="0"/>
        </a:p>
      </dsp:txBody>
      <dsp:txXfrm>
        <a:off x="20561" y="767452"/>
        <a:ext cx="8455821" cy="380078"/>
      </dsp:txXfrm>
    </dsp:sp>
    <dsp:sp modelId="{BCACB113-B4EF-490E-BCB5-FAFB6F3FD927}">
      <dsp:nvSpPr>
        <dsp:cNvPr id="0" name=""/>
        <dsp:cNvSpPr/>
      </dsp:nvSpPr>
      <dsp:spPr>
        <a:xfrm>
          <a:off x="0" y="1168091"/>
          <a:ext cx="8496943" cy="670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u="sng" kern="1200" dirty="0" smtClean="0"/>
            <a:t>DNS</a:t>
          </a:r>
          <a:r>
            <a:rPr lang="es-AR" sz="1400" kern="1200" dirty="0" smtClean="0"/>
            <a:t>: Bind9.</a:t>
          </a:r>
          <a:endParaRPr lang="es-AR" sz="1400" kern="1200" dirty="0"/>
        </a:p>
        <a:p>
          <a:pPr marL="114300" lvl="1" indent="-114300" algn="l" defTabSz="622300" rtl="0">
            <a:lnSpc>
              <a:spcPct val="90000"/>
            </a:lnSpc>
            <a:spcBef>
              <a:spcPct val="0"/>
            </a:spcBef>
            <a:spcAft>
              <a:spcPct val="20000"/>
            </a:spcAft>
            <a:buChar char="••"/>
          </a:pPr>
          <a:r>
            <a:rPr lang="es-AR" sz="1400" u="sng" kern="1200" dirty="0" smtClean="0"/>
            <a:t>DHCP</a:t>
          </a:r>
          <a:r>
            <a:rPr lang="es-AR" sz="1400" kern="1200" dirty="0" smtClean="0"/>
            <a:t>: Proporcionado por el SO.</a:t>
          </a:r>
          <a:endParaRPr lang="es-AR" sz="1400" kern="1200" dirty="0"/>
        </a:p>
        <a:p>
          <a:pPr marL="114300" lvl="1" indent="-114300" algn="l" defTabSz="622300" rtl="0">
            <a:lnSpc>
              <a:spcPct val="90000"/>
            </a:lnSpc>
            <a:spcBef>
              <a:spcPct val="0"/>
            </a:spcBef>
            <a:spcAft>
              <a:spcPct val="20000"/>
            </a:spcAft>
            <a:buChar char="••"/>
          </a:pPr>
          <a:r>
            <a:rPr lang="es-AR" sz="1400" u="sng" kern="1200" smtClean="0"/>
            <a:t>LDAP</a:t>
          </a:r>
          <a:r>
            <a:rPr lang="es-AR" sz="1400" kern="1200" smtClean="0"/>
            <a:t>: OpenLDAP</a:t>
          </a:r>
          <a:endParaRPr lang="es-AR" sz="1400" kern="1200"/>
        </a:p>
      </dsp:txBody>
      <dsp:txXfrm>
        <a:off x="0" y="1168091"/>
        <a:ext cx="8496943" cy="670680"/>
      </dsp:txXfrm>
    </dsp:sp>
    <dsp:sp modelId="{AD18DDDF-DFA3-4154-A25E-71FCE66A0114}">
      <dsp:nvSpPr>
        <dsp:cNvPr id="0" name=""/>
        <dsp:cNvSpPr/>
      </dsp:nvSpPr>
      <dsp:spPr>
        <a:xfrm>
          <a:off x="0" y="183877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SCM</a:t>
          </a:r>
          <a:r>
            <a:rPr lang="es-AR" sz="1800" kern="1200" dirty="0" smtClean="0"/>
            <a:t> (</a:t>
          </a:r>
          <a:r>
            <a:rPr lang="es-AR" sz="1800" kern="1200" dirty="0" err="1" smtClean="0"/>
            <a:t>Source</a:t>
          </a:r>
          <a:r>
            <a:rPr lang="es-AR" sz="1800" kern="1200" dirty="0" smtClean="0"/>
            <a:t> control manager):</a:t>
          </a:r>
          <a:endParaRPr lang="es-AR" sz="1800" kern="1200" dirty="0"/>
        </a:p>
      </dsp:txBody>
      <dsp:txXfrm>
        <a:off x="20561" y="1859332"/>
        <a:ext cx="8455821" cy="380078"/>
      </dsp:txXfrm>
    </dsp:sp>
    <dsp:sp modelId="{22020B45-4CD5-4DAB-AB65-6BA1E5431B1A}">
      <dsp:nvSpPr>
        <dsp:cNvPr id="0" name=""/>
        <dsp:cNvSpPr/>
      </dsp:nvSpPr>
      <dsp:spPr>
        <a:xfrm>
          <a:off x="0" y="2259971"/>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smtClean="0"/>
            <a:t>GIT</a:t>
          </a:r>
          <a:r>
            <a:rPr lang="es-AR" sz="1400" kern="1200" dirty="0" smtClean="0"/>
            <a:t>: Esta herramienta de versionado es la más avanzada de su clase. Es distribuido, cada desarrollador tiene su propia copia del código.</a:t>
          </a:r>
          <a:endParaRPr lang="es-AR" sz="1400" kern="1200" dirty="0"/>
        </a:p>
      </dsp:txBody>
      <dsp:txXfrm>
        <a:off x="0" y="2259971"/>
        <a:ext cx="8496943" cy="409860"/>
      </dsp:txXfrm>
    </dsp:sp>
    <dsp:sp modelId="{58AA91FC-5E5E-4E8A-A777-1DB30FEFC137}">
      <dsp:nvSpPr>
        <dsp:cNvPr id="0" name=""/>
        <dsp:cNvSpPr/>
      </dsp:nvSpPr>
      <dsp:spPr>
        <a:xfrm>
          <a:off x="0" y="266983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Documentación</a:t>
          </a:r>
          <a:endParaRPr lang="es-AR" sz="1800" kern="1200" dirty="0"/>
        </a:p>
      </dsp:txBody>
      <dsp:txXfrm>
        <a:off x="20561" y="2690392"/>
        <a:ext cx="8455821" cy="380078"/>
      </dsp:txXfrm>
    </dsp:sp>
    <dsp:sp modelId="{3A5423AF-ECA0-44F6-9530-45D1521DC22F}">
      <dsp:nvSpPr>
        <dsp:cNvPr id="0" name=""/>
        <dsp:cNvSpPr/>
      </dsp:nvSpPr>
      <dsp:spPr>
        <a:xfrm>
          <a:off x="0" y="309103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Twiki</a:t>
          </a:r>
          <a:r>
            <a:rPr lang="es-AR" sz="1400" kern="1200" dirty="0" smtClean="0"/>
            <a:t>.</a:t>
          </a:r>
          <a:endParaRPr lang="es-AR" sz="1400" kern="1200" dirty="0"/>
        </a:p>
      </dsp:txBody>
      <dsp:txXfrm>
        <a:off x="0" y="3091031"/>
        <a:ext cx="8496943" cy="298080"/>
      </dsp:txXfrm>
    </dsp:sp>
    <dsp:sp modelId="{3AA5D271-FD38-44E3-BA3C-E7B276598F8B}">
      <dsp:nvSpPr>
        <dsp:cNvPr id="0" name=""/>
        <dsp:cNvSpPr/>
      </dsp:nvSpPr>
      <dsp:spPr>
        <a:xfrm>
          <a:off x="0" y="338911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BTS</a:t>
          </a:r>
          <a:endParaRPr lang="es-AR" sz="1800" kern="1200" dirty="0"/>
        </a:p>
      </dsp:txBody>
      <dsp:txXfrm>
        <a:off x="20561" y="3409673"/>
        <a:ext cx="8455821" cy="380078"/>
      </dsp:txXfrm>
    </dsp:sp>
    <dsp:sp modelId="{1D39A20F-B53A-4910-AEF5-B95BF1A193D6}">
      <dsp:nvSpPr>
        <dsp:cNvPr id="0" name=""/>
        <dsp:cNvSpPr/>
      </dsp:nvSpPr>
      <dsp:spPr>
        <a:xfrm>
          <a:off x="0" y="3810312"/>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El Bug tracking </a:t>
          </a:r>
          <a:r>
            <a:rPr lang="es-AR" sz="1400" kern="1200" dirty="0" err="1" smtClean="0"/>
            <a:t>system</a:t>
          </a:r>
          <a:r>
            <a:rPr lang="es-AR" sz="1400" kern="1200" dirty="0" smtClean="0"/>
            <a:t> seleccionado es Mantis.</a:t>
          </a:r>
          <a:endParaRPr lang="es-AR" sz="1400" kern="1200" dirty="0"/>
        </a:p>
      </dsp:txBody>
      <dsp:txXfrm>
        <a:off x="0" y="3810312"/>
        <a:ext cx="8496943" cy="298080"/>
      </dsp:txXfrm>
    </dsp:sp>
    <dsp:sp modelId="{6B5A8189-5D9D-4514-88F4-9023B2E223DA}">
      <dsp:nvSpPr>
        <dsp:cNvPr id="0" name=""/>
        <dsp:cNvSpPr/>
      </dsp:nvSpPr>
      <dsp:spPr>
        <a:xfrm>
          <a:off x="0" y="410839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Maven</a:t>
          </a:r>
          <a:endParaRPr lang="es-AR" sz="1800" kern="1200" dirty="0"/>
        </a:p>
      </dsp:txBody>
      <dsp:txXfrm>
        <a:off x="20561" y="4128953"/>
        <a:ext cx="8455821" cy="380078"/>
      </dsp:txXfrm>
    </dsp:sp>
    <dsp:sp modelId="{95C08100-11F7-468D-8DCC-572AAD5AF82F}">
      <dsp:nvSpPr>
        <dsp:cNvPr id="0" name=""/>
        <dsp:cNvSpPr/>
      </dsp:nvSpPr>
      <dsp:spPr>
        <a:xfrm>
          <a:off x="0" y="4529592"/>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Se instalará un repositorio local de </a:t>
          </a:r>
          <a:r>
            <a:rPr lang="es-AR" sz="1400" kern="1200" dirty="0" err="1" smtClean="0"/>
            <a:t>Jakarta</a:t>
          </a:r>
          <a:r>
            <a:rPr lang="es-AR" sz="1400" kern="1200" dirty="0" smtClean="0"/>
            <a:t> </a:t>
          </a:r>
          <a:r>
            <a:rPr lang="es-AR" sz="1400" kern="1200" dirty="0" err="1" smtClean="0"/>
            <a:t>Maven</a:t>
          </a:r>
          <a:r>
            <a:rPr lang="es-AR" sz="1400" kern="1200" dirty="0" smtClean="0"/>
            <a:t>, para proveer paquetes de librerías y los paquetes propios de la aplicación.</a:t>
          </a:r>
          <a:endParaRPr lang="es-AR" sz="1400" kern="1200" dirty="0"/>
        </a:p>
      </dsp:txBody>
      <dsp:txXfrm>
        <a:off x="0" y="4529592"/>
        <a:ext cx="8496943" cy="4098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F76D4-0478-42F7-BFC1-8139E61BFB61}">
      <dsp:nvSpPr>
        <dsp:cNvPr id="0" name=""/>
        <dsp:cNvSpPr/>
      </dsp:nvSpPr>
      <dsp:spPr>
        <a:xfrm>
          <a:off x="0" y="9190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_tradnl" sz="2300" kern="1200" dirty="0" smtClean="0"/>
            <a:t>Entorno de Desarrollo mediante virtualización con </a:t>
          </a:r>
          <a:r>
            <a:rPr lang="es-ES_tradnl" sz="2300" b="1" kern="1200" dirty="0" smtClean="0"/>
            <a:t>XEN</a:t>
          </a:r>
          <a:endParaRPr lang="es-AR" sz="2300" kern="1200" dirty="0"/>
        </a:p>
      </dsp:txBody>
      <dsp:txXfrm>
        <a:off x="26273" y="118179"/>
        <a:ext cx="8372389" cy="485654"/>
      </dsp:txXfrm>
    </dsp:sp>
    <dsp:sp modelId="{78380837-DCBE-4EF8-B563-0904675AB387}">
      <dsp:nvSpPr>
        <dsp:cNvPr id="0" name=""/>
        <dsp:cNvSpPr/>
      </dsp:nvSpPr>
      <dsp:spPr>
        <a:xfrm>
          <a:off x="0" y="63010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ES_tradnl" sz="1800" kern="1200" dirty="0" smtClean="0"/>
            <a:t>Se configurarán varias máquinas virtuales para crear ambientes de desarrollo y </a:t>
          </a:r>
          <a:r>
            <a:rPr lang="es-ES_tradnl" sz="1800" kern="1200" dirty="0" err="1" smtClean="0"/>
            <a:t>testing</a:t>
          </a:r>
          <a:r>
            <a:rPr lang="es-ES_tradnl" sz="1800" kern="1200" dirty="0" smtClean="0"/>
            <a:t>. </a:t>
          </a:r>
          <a:endParaRPr lang="es-AR" sz="1800" kern="1200" dirty="0"/>
        </a:p>
      </dsp:txBody>
      <dsp:txXfrm>
        <a:off x="0" y="630106"/>
        <a:ext cx="8424935" cy="535612"/>
      </dsp:txXfrm>
    </dsp:sp>
    <dsp:sp modelId="{94364C8F-A32F-4E9B-A40A-85BE8E04CC65}">
      <dsp:nvSpPr>
        <dsp:cNvPr id="0" name=""/>
        <dsp:cNvSpPr/>
      </dsp:nvSpPr>
      <dsp:spPr>
        <a:xfrm>
          <a:off x="0" y="1165718"/>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Desarrollo</a:t>
          </a:r>
          <a:endParaRPr lang="es-AR" sz="2300" kern="1200" dirty="0"/>
        </a:p>
      </dsp:txBody>
      <dsp:txXfrm>
        <a:off x="26273" y="1191991"/>
        <a:ext cx="8372389" cy="485654"/>
      </dsp:txXfrm>
    </dsp:sp>
    <dsp:sp modelId="{E24ED862-6B7E-4981-91C8-CD955827A0FF}">
      <dsp:nvSpPr>
        <dsp:cNvPr id="0" name=""/>
        <dsp:cNvSpPr/>
      </dsp:nvSpPr>
      <dsp:spPr>
        <a:xfrm>
          <a:off x="0" y="1703918"/>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smtClean="0"/>
            <a:t>Se </a:t>
          </a:r>
          <a:r>
            <a:rPr lang="es-AR" sz="1800" kern="1200" dirty="0" smtClean="0"/>
            <a:t>mantendrá un ambiente de aplicaciones similar al productivo pero que estará a disposición de los desarrolladores para probar el sistema.</a:t>
          </a:r>
          <a:endParaRPr lang="es-AR" sz="1800" kern="1200" dirty="0"/>
        </a:p>
      </dsp:txBody>
      <dsp:txXfrm>
        <a:off x="0" y="1703918"/>
        <a:ext cx="8424935" cy="535612"/>
      </dsp:txXfrm>
    </dsp:sp>
    <dsp:sp modelId="{04102B4A-4FE9-4B7F-A879-F3238133133D}">
      <dsp:nvSpPr>
        <dsp:cNvPr id="0" name=""/>
        <dsp:cNvSpPr/>
      </dsp:nvSpPr>
      <dsp:spPr>
        <a:xfrm>
          <a:off x="0" y="2239531"/>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QA</a:t>
          </a:r>
          <a:endParaRPr lang="es-AR" sz="2300" kern="1200" dirty="0"/>
        </a:p>
      </dsp:txBody>
      <dsp:txXfrm>
        <a:off x="26273" y="2265804"/>
        <a:ext cx="8372389" cy="485654"/>
      </dsp:txXfrm>
    </dsp:sp>
    <dsp:sp modelId="{52A9EA06-9FEF-4DE7-9DC2-83B65D57FC03}">
      <dsp:nvSpPr>
        <dsp:cNvPr id="0" name=""/>
        <dsp:cNvSpPr/>
      </dsp:nvSpPr>
      <dsp:spPr>
        <a:xfrm>
          <a:off x="0" y="2777731"/>
          <a:ext cx="8424935"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Similar al de desarrollo pero se utilizará para el </a:t>
          </a:r>
          <a:r>
            <a:rPr lang="es-AR" sz="1800" kern="1200" dirty="0" err="1" smtClean="0"/>
            <a:t>testing</a:t>
          </a:r>
          <a:r>
            <a:rPr lang="es-AR" sz="1800" kern="1200" dirty="0" smtClean="0"/>
            <a:t> integral de la aplicación y deberá mantenerse estable, las versiones que pasen los test en este ambiente se consideraran lo suficientemente estable para ser instalados en producción.</a:t>
          </a:r>
          <a:endParaRPr lang="es-AR" sz="1800" kern="1200" dirty="0"/>
        </a:p>
      </dsp:txBody>
      <dsp:txXfrm>
        <a:off x="0" y="2777731"/>
        <a:ext cx="8424935" cy="1023615"/>
      </dsp:txXfrm>
    </dsp:sp>
    <dsp:sp modelId="{131A7ED7-3280-4AE2-8862-ED87382174A6}">
      <dsp:nvSpPr>
        <dsp:cNvPr id="0" name=""/>
        <dsp:cNvSpPr/>
      </dsp:nvSpPr>
      <dsp:spPr>
        <a:xfrm>
          <a:off x="0" y="380134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Base de datos</a:t>
          </a:r>
          <a:endParaRPr lang="es-AR" sz="2300" kern="1200" dirty="0"/>
        </a:p>
      </dsp:txBody>
      <dsp:txXfrm>
        <a:off x="26273" y="3827619"/>
        <a:ext cx="8372389" cy="485654"/>
      </dsp:txXfrm>
    </dsp:sp>
    <dsp:sp modelId="{60AC448E-668E-41EF-BDEC-4520010FF2EA}">
      <dsp:nvSpPr>
        <dsp:cNvPr id="0" name=""/>
        <dsp:cNvSpPr/>
      </dsp:nvSpPr>
      <dsp:spPr>
        <a:xfrm>
          <a:off x="0" y="433954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Se instalará la misma base de datos seleccionada para el sistema. Se utilizará para desarrollo y </a:t>
          </a:r>
          <a:r>
            <a:rPr lang="es-AR" sz="1800" kern="1200" dirty="0" err="1" smtClean="0"/>
            <a:t>testing</a:t>
          </a:r>
          <a:r>
            <a:rPr lang="es-AR" sz="1800" kern="1200" dirty="0" smtClean="0"/>
            <a:t>.</a:t>
          </a:r>
          <a:endParaRPr lang="es-AR" sz="1800" kern="1200" dirty="0"/>
        </a:p>
      </dsp:txBody>
      <dsp:txXfrm>
        <a:off x="0" y="4339546"/>
        <a:ext cx="8424935" cy="535612"/>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0A936E4-1442-477D-A060-009514E032A9}" type="datetimeFigureOut">
              <a:rPr lang="en-US"/>
              <a:pPr>
                <a:defRPr/>
              </a:pPr>
              <a:t>9/28/2010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A7F7BDC-1390-480E-ADCD-CD0A1DB2FBD7}" type="slidenum">
              <a:rPr lang="en-US"/>
              <a:pPr>
                <a:defRPr/>
              </a:pPr>
              <a:t>‹#›</a:t>
            </a:fld>
            <a:endParaRPr lang="en-US"/>
          </a:p>
        </p:txBody>
      </p:sp>
    </p:spTree>
    <p:extLst>
      <p:ext uri="{BB962C8B-B14F-4D97-AF65-F5344CB8AC3E}">
        <p14:creationId xmlns:p14="http://schemas.microsoft.com/office/powerpoint/2010/main" val="219525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smtClean="0"/>
          </a:p>
        </p:txBody>
      </p:sp>
      <p:sp>
        <p:nvSpPr>
          <p:cNvPr id="143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fontAlgn="base">
              <a:spcBef>
                <a:spcPct val="0"/>
              </a:spcBef>
              <a:spcAft>
                <a:spcPct val="0"/>
              </a:spcAft>
              <a:defRPr/>
            </a:pPr>
            <a:fld id="{585C0083-7BE2-4EA4-B1DC-C1C6EA7DB134}"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991100"/>
            <a:ext cx="9144000" cy="1866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5" name="Rectangle 3"/>
          <p:cNvSpPr>
            <a:spLocks noChangeArrowheads="1"/>
          </p:cNvSpPr>
          <p:nvPr/>
        </p:nvSpPr>
        <p:spPr bwMode="auto">
          <a:xfrm>
            <a:off x="0" y="0"/>
            <a:ext cx="9144000" cy="5921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6" name="Rectangle 7"/>
          <p:cNvSpPr>
            <a:spLocks noChangeArrowheads="1"/>
          </p:cNvSpPr>
          <p:nvPr/>
        </p:nvSpPr>
        <p:spPr bwMode="auto">
          <a:xfrm flipH="1">
            <a:off x="0" y="569913"/>
            <a:ext cx="179388" cy="62880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Line 8"/>
          <p:cNvSpPr>
            <a:spLocks noChangeShapeType="1"/>
          </p:cNvSpPr>
          <p:nvPr/>
        </p:nvSpPr>
        <p:spPr bwMode="auto">
          <a:xfrm>
            <a:off x="179388" y="592138"/>
            <a:ext cx="896461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8"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smtClean="0"/>
              <a:t>Click to edit Master title style</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smtClean="0"/>
              <a:t>Click to edit Master subtitle style</a:t>
            </a:r>
            <a:endParaRPr lang="en-US" dirty="0"/>
          </a:p>
        </p:txBody>
      </p:sp>
      <p:sp>
        <p:nvSpPr>
          <p:cNvPr id="9"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fontAlgn="auto">
              <a:spcBef>
                <a:spcPct val="0"/>
              </a:spcBef>
              <a:spcAft>
                <a:spcPts val="0"/>
              </a:spcAft>
              <a:defRPr sz="1200" b="0">
                <a:solidFill>
                  <a:srgbClr val="333333"/>
                </a:solidFill>
                <a:latin typeface="Arial" charset="0"/>
                <a:cs typeface="+mn-cs"/>
              </a:defRPr>
            </a:lvl1pPr>
          </a:lstStyle>
          <a:p>
            <a:pPr>
              <a:defRPr/>
            </a:pPr>
            <a:fld id="{7C34C342-65C4-4773-9426-1A73112129C7}" type="datetimeFigureOut">
              <a:rPr lang="en-US"/>
              <a:pPr>
                <a:defRPr/>
              </a:pPr>
              <a:t>9/28/2010</a:t>
            </a:fld>
            <a:endParaRPr lang="es-AR" dirty="0"/>
          </a:p>
        </p:txBody>
      </p:sp>
    </p:spTree>
    <p:extLst>
      <p:ext uri="{BB962C8B-B14F-4D97-AF65-F5344CB8AC3E}">
        <p14:creationId xmlns:p14="http://schemas.microsoft.com/office/powerpoint/2010/main" val="312713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Rectangle 2"/>
          <p:cNvSpPr>
            <a:spLocks noChangeArrowheads="1"/>
          </p:cNvSpPr>
          <p:nvPr/>
        </p:nvSpPr>
        <p:spPr bwMode="auto">
          <a:xfrm>
            <a:off x="6210300" y="0"/>
            <a:ext cx="2971800" cy="6858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3" name="Rectangle 4"/>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pic>
        <p:nvPicPr>
          <p:cNvPr id="4" name="Picture 5" descr="logoH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3888" y="5813425"/>
            <a:ext cx="14366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7"/>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Rectangle 9"/>
          <p:cNvSpPr>
            <a:spLocks noChangeArrowheads="1"/>
          </p:cNvSpPr>
          <p:nvPr/>
        </p:nvSpPr>
        <p:spPr bwMode="auto">
          <a:xfrm>
            <a:off x="730250" y="1752600"/>
            <a:ext cx="51562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42900" indent="-342900">
              <a:spcBef>
                <a:spcPct val="20000"/>
              </a:spcBef>
            </a:pPr>
            <a:r>
              <a:rPr lang="es-AR" sz="1100">
                <a:solidFill>
                  <a:srgbClr val="000000"/>
                </a:solidFill>
              </a:rPr>
              <a:t>ARGENTINA</a:t>
            </a:r>
          </a:p>
          <a:p>
            <a:pPr marL="342900" indent="-342900">
              <a:spcBef>
                <a:spcPct val="20000"/>
              </a:spcBef>
            </a:pPr>
            <a:r>
              <a:rPr lang="es-AR" sz="1100">
                <a:solidFill>
                  <a:srgbClr val="000000"/>
                </a:solidFill>
              </a:rPr>
              <a:t>Arguibel 2860</a:t>
            </a:r>
          </a:p>
          <a:p>
            <a:pPr marL="342900" indent="-342900">
              <a:spcBef>
                <a:spcPct val="20000"/>
              </a:spcBef>
            </a:pPr>
            <a:r>
              <a:rPr lang="es-AR" sz="1100">
                <a:solidFill>
                  <a:srgbClr val="000000"/>
                </a:solidFill>
              </a:rPr>
              <a:t>Buenos Aires (C1426DKB) </a:t>
            </a:r>
          </a:p>
          <a:p>
            <a:pPr marL="342900" indent="-342900">
              <a:spcBef>
                <a:spcPct val="20000"/>
              </a:spcBef>
            </a:pPr>
            <a:r>
              <a:rPr lang="es-AR" sz="1100">
                <a:solidFill>
                  <a:srgbClr val="000000"/>
                </a:solidFill>
              </a:rPr>
              <a:t>tel: 54+11+4779 6400</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BRASIL</a:t>
            </a:r>
          </a:p>
          <a:p>
            <a:pPr marL="342900" indent="-342900">
              <a:spcBef>
                <a:spcPct val="20000"/>
              </a:spcBef>
            </a:pPr>
            <a:r>
              <a:rPr lang="es-AR" sz="1100">
                <a:solidFill>
                  <a:srgbClr val="000000"/>
                </a:solidFill>
              </a:rPr>
              <a:t>Cardoso de Melo 1470 – 8, Vila Olimpia </a:t>
            </a:r>
          </a:p>
          <a:p>
            <a:pPr marL="342900" indent="-342900">
              <a:spcBef>
                <a:spcPct val="20000"/>
              </a:spcBef>
            </a:pPr>
            <a:r>
              <a:rPr lang="es-AR" sz="1100">
                <a:solidFill>
                  <a:srgbClr val="000000"/>
                </a:solidFill>
              </a:rPr>
              <a:t>San Pablo (04548004)</a:t>
            </a:r>
          </a:p>
          <a:p>
            <a:pPr marL="342900" indent="-342900">
              <a:spcBef>
                <a:spcPct val="20000"/>
              </a:spcBef>
            </a:pPr>
            <a:r>
              <a:rPr lang="es-AR" sz="1100">
                <a:solidFill>
                  <a:srgbClr val="000000"/>
                </a:solidFill>
              </a:rPr>
              <a:t>tel: </a:t>
            </a:r>
            <a:r>
              <a:rPr lang="en-US" sz="1100">
                <a:solidFill>
                  <a:srgbClr val="000000"/>
                </a:solidFill>
              </a:rPr>
              <a:t>55+11+3045 2193</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URUGUAY</a:t>
            </a:r>
          </a:p>
          <a:p>
            <a:pPr marL="342900" indent="-342900">
              <a:spcBef>
                <a:spcPct val="20000"/>
              </a:spcBef>
            </a:pPr>
            <a:r>
              <a:rPr lang="es-AR" sz="1100">
                <a:solidFill>
                  <a:srgbClr val="000000"/>
                </a:solidFill>
              </a:rPr>
              <a:t>Roque Graseras 857</a:t>
            </a:r>
          </a:p>
          <a:p>
            <a:pPr marL="342900" indent="-342900">
              <a:spcBef>
                <a:spcPct val="20000"/>
              </a:spcBef>
            </a:pPr>
            <a:r>
              <a:rPr lang="es-AR" sz="1100">
                <a:solidFill>
                  <a:srgbClr val="000000"/>
                </a:solidFill>
              </a:rPr>
              <a:t>Montevideo (11300)</a:t>
            </a:r>
          </a:p>
          <a:p>
            <a:pPr marL="342900" indent="-342900">
              <a:spcBef>
                <a:spcPct val="20000"/>
              </a:spcBef>
            </a:pPr>
            <a:r>
              <a:rPr lang="es-AR" sz="1100">
                <a:solidFill>
                  <a:srgbClr val="000000"/>
                </a:solidFill>
              </a:rPr>
              <a:t>tel: 598+2+7117879</a:t>
            </a:r>
          </a:p>
          <a:p>
            <a:pPr marL="342900" indent="-342900">
              <a:spcBef>
                <a:spcPct val="20000"/>
              </a:spcBef>
            </a:pPr>
            <a:endParaRPr lang="es-AR" sz="1100">
              <a:solidFill>
                <a:srgbClr val="000000"/>
              </a:solidFill>
            </a:endParaRPr>
          </a:p>
          <a:p>
            <a:pPr marL="342900" indent="-342900">
              <a:spcBef>
                <a:spcPct val="20000"/>
              </a:spcBef>
            </a:pPr>
            <a:r>
              <a:rPr lang="en-US" sz="1100">
                <a:solidFill>
                  <a:srgbClr val="000000"/>
                </a:solidFill>
              </a:rPr>
              <a:t>USA</a:t>
            </a:r>
          </a:p>
          <a:p>
            <a:pPr marL="342900" indent="-342900">
              <a:spcBef>
                <a:spcPct val="20000"/>
              </a:spcBef>
            </a:pPr>
            <a:r>
              <a:rPr lang="en-US" sz="1100">
                <a:solidFill>
                  <a:srgbClr val="000000"/>
                </a:solidFill>
              </a:rPr>
              <a:t>12105 Sundance Ct.</a:t>
            </a:r>
          </a:p>
          <a:p>
            <a:pPr marL="342900" indent="-342900">
              <a:spcBef>
                <a:spcPct val="20000"/>
              </a:spcBef>
            </a:pPr>
            <a:r>
              <a:rPr lang="en-US" sz="1100">
                <a:solidFill>
                  <a:srgbClr val="000000"/>
                </a:solidFill>
              </a:rPr>
              <a:t>Reston (20194)</a:t>
            </a:r>
          </a:p>
          <a:p>
            <a:pPr marL="342900" indent="-342900">
              <a:spcBef>
                <a:spcPct val="20000"/>
              </a:spcBef>
            </a:pPr>
            <a:r>
              <a:rPr lang="en-US" sz="1100">
                <a:solidFill>
                  <a:srgbClr val="000000"/>
                </a:solidFill>
              </a:rPr>
              <a:t>tel:+703 842 9455</a:t>
            </a:r>
            <a:endParaRPr lang="es-AR" sz="1100">
              <a:solidFill>
                <a:srgbClr val="000000"/>
              </a:solidFill>
            </a:endParaRP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hlinkClick r:id="rId3"/>
              </a:rPr>
              <a:t>www.hexacta.com</a:t>
            </a:r>
            <a:endParaRPr lang="en-US" sz="1100">
              <a:solidFill>
                <a:srgbClr val="000000"/>
              </a:solidFill>
            </a:endParaRPr>
          </a:p>
        </p:txBody>
      </p:sp>
    </p:spTree>
    <p:extLst>
      <p:ext uri="{BB962C8B-B14F-4D97-AF65-F5344CB8AC3E}">
        <p14:creationId xmlns:p14="http://schemas.microsoft.com/office/powerpoint/2010/main" val="304022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Tree>
    <p:extLst>
      <p:ext uri="{BB962C8B-B14F-4D97-AF65-F5344CB8AC3E}">
        <p14:creationId xmlns:p14="http://schemas.microsoft.com/office/powerpoint/2010/main" val="114071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8"/>
          <p:cNvSpPr>
            <a:spLocks noChangeArrowheads="1"/>
          </p:cNvSpPr>
          <p:nvPr/>
        </p:nvSpPr>
        <p:spPr bwMode="auto">
          <a:xfrm>
            <a:off x="2976563" y="0"/>
            <a:ext cx="6167437" cy="62150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4" name="Rectangle 9"/>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5" name="Rectangle 12"/>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TextBox 14"/>
          <p:cNvSpPr txBox="1">
            <a:spLocks noChangeArrowheads="1"/>
          </p:cNvSpPr>
          <p:nvPr/>
        </p:nvSpPr>
        <p:spPr bwMode="auto">
          <a:xfrm>
            <a:off x="722313" y="1476375"/>
            <a:ext cx="7794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a:defRPr/>
            </a:pPr>
            <a:r>
              <a:rPr lang="en-US" sz="2100" b="1" smtClean="0">
                <a:solidFill>
                  <a:schemeClr val="accent1"/>
                </a:solidFill>
              </a:rPr>
              <a:t>Indice</a:t>
            </a:r>
          </a:p>
        </p:txBody>
      </p:sp>
      <p:sp>
        <p:nvSpPr>
          <p:cNvPr id="10" name="Content Placeholder 2"/>
          <p:cNvSpPr>
            <a:spLocks noGrp="1"/>
          </p:cNvSpPr>
          <p:nvPr>
            <p:ph idx="1"/>
          </p:nvPr>
        </p:nvSpPr>
        <p:spPr>
          <a:xfrm>
            <a:off x="3428992" y="1446213"/>
            <a:ext cx="5181671"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41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2FE7E7F4-20EB-4762-9D28-AB41F543B2E6}" type="slidenum">
              <a:rPr lang="es-AR"/>
              <a:pPr>
                <a:defRPr/>
              </a:pPr>
              <a:t>‹#›</a:t>
            </a:fld>
            <a:endParaRPr lang="es-AR"/>
          </a:p>
        </p:txBody>
      </p:sp>
    </p:spTree>
    <p:extLst>
      <p:ext uri="{BB962C8B-B14F-4D97-AF65-F5344CB8AC3E}">
        <p14:creationId xmlns:p14="http://schemas.microsoft.com/office/powerpoint/2010/main" val="561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1D830121-CD68-4AF1-847B-E982D79B3681}" type="slidenum">
              <a:rPr lang="es-AR"/>
              <a:pPr>
                <a:defRPr/>
              </a:pPr>
              <a:t>‹#›</a:t>
            </a:fld>
            <a:endParaRPr lang="es-AR"/>
          </a:p>
        </p:txBody>
      </p:sp>
    </p:spTree>
    <p:extLst>
      <p:ext uri="{BB962C8B-B14F-4D97-AF65-F5344CB8AC3E}">
        <p14:creationId xmlns:p14="http://schemas.microsoft.com/office/powerpoint/2010/main" val="334365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2ECDDF9A-CD57-4EC2-8B63-68E7774D9AC5}" type="slidenum">
              <a:rPr lang="es-AR"/>
              <a:pPr>
                <a:defRPr/>
              </a:pPr>
              <a:t>‹#›</a:t>
            </a:fld>
            <a:endParaRPr lang="es-AR"/>
          </a:p>
        </p:txBody>
      </p:sp>
    </p:spTree>
    <p:extLst>
      <p:ext uri="{BB962C8B-B14F-4D97-AF65-F5344CB8AC3E}">
        <p14:creationId xmlns:p14="http://schemas.microsoft.com/office/powerpoint/2010/main" val="90332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F8B3F6B8-CA02-4BF7-9CDF-5FF104557EC1}" type="slidenum">
              <a:rPr lang="es-AR"/>
              <a:pPr>
                <a:defRPr/>
              </a:pPr>
              <a:t>‹#›</a:t>
            </a:fld>
            <a:endParaRPr lang="es-AR"/>
          </a:p>
        </p:txBody>
      </p:sp>
    </p:spTree>
    <p:extLst>
      <p:ext uri="{BB962C8B-B14F-4D97-AF65-F5344CB8AC3E}">
        <p14:creationId xmlns:p14="http://schemas.microsoft.com/office/powerpoint/2010/main" val="232562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5"/>
          <p:cNvSpPr>
            <a:spLocks noGrp="1"/>
          </p:cNvSpPr>
          <p:nvPr>
            <p:ph type="sldNum" sz="quarter" idx="20"/>
          </p:nvPr>
        </p:nvSpPr>
        <p:spPr/>
        <p:txBody>
          <a:bodyPr/>
          <a:lstStyle>
            <a:lvl1pPr>
              <a:defRPr/>
            </a:lvl1pPr>
          </a:lstStyle>
          <a:p>
            <a:pPr>
              <a:defRPr/>
            </a:pPr>
            <a:fld id="{3012CD36-0F64-4E22-A232-77E7A1C59FF6}" type="slidenum">
              <a:rPr lang="es-AR"/>
              <a:pPr>
                <a:defRPr/>
              </a:pPr>
              <a:t>‹#›</a:t>
            </a:fld>
            <a:endParaRPr lang="es-AR"/>
          </a:p>
        </p:txBody>
      </p:sp>
    </p:spTree>
    <p:extLst>
      <p:ext uri="{BB962C8B-B14F-4D97-AF65-F5344CB8AC3E}">
        <p14:creationId xmlns:p14="http://schemas.microsoft.com/office/powerpoint/2010/main" val="18173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10"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Slide Number Placeholder 5"/>
          <p:cNvSpPr>
            <a:spLocks noGrp="1"/>
          </p:cNvSpPr>
          <p:nvPr>
            <p:ph type="sldNum" sz="quarter" idx="21"/>
          </p:nvPr>
        </p:nvSpPr>
        <p:spPr/>
        <p:txBody>
          <a:bodyPr/>
          <a:lstStyle>
            <a:lvl1pPr>
              <a:defRPr/>
            </a:lvl1pPr>
          </a:lstStyle>
          <a:p>
            <a:pPr>
              <a:defRPr/>
            </a:pPr>
            <a:fld id="{B97225C8-2A1A-4F69-97E9-92FEF07E858B}" type="slidenum">
              <a:rPr lang="es-AR"/>
              <a:pPr>
                <a:defRPr/>
              </a:pPr>
              <a:t>‹#›</a:t>
            </a:fld>
            <a:endParaRPr lang="es-AR"/>
          </a:p>
        </p:txBody>
      </p:sp>
    </p:spTree>
    <p:extLst>
      <p:ext uri="{BB962C8B-B14F-4D97-AF65-F5344CB8AC3E}">
        <p14:creationId xmlns:p14="http://schemas.microsoft.com/office/powerpoint/2010/main" val="289818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6250" y="347663"/>
            <a:ext cx="84486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22313" y="1446213"/>
            <a:ext cx="7888287"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543800" y="6364288"/>
            <a:ext cx="1398588" cy="209550"/>
          </a:xfrm>
          <a:prstGeom prst="rect">
            <a:avLst/>
          </a:prstGeom>
          <a:noFill/>
        </p:spPr>
        <p:txBody>
          <a:bodyPr vert="horz" lIns="0" tIns="0" rIns="0" bIns="0" rtlCol="0" anchor="ctr"/>
          <a:lstStyle>
            <a:lvl1pPr algn="r" fontAlgn="auto">
              <a:spcBef>
                <a:spcPts val="0"/>
              </a:spcBef>
              <a:spcAft>
                <a:spcPts val="0"/>
              </a:spcAft>
              <a:defRPr sz="1400" b="1">
                <a:solidFill>
                  <a:schemeClr val="tx1">
                    <a:tint val="75000"/>
                  </a:schemeClr>
                </a:solidFill>
                <a:latin typeface="+mn-lt"/>
                <a:cs typeface="+mn-cs"/>
              </a:defRPr>
            </a:lvl1pPr>
          </a:lstStyle>
          <a:p>
            <a:pPr>
              <a:defRPr/>
            </a:pPr>
            <a:fld id="{47DAA2DA-339C-472F-A3B4-84F7FBCD2D8C}" type="slidenum">
              <a:rPr lang="es-AR"/>
              <a:pPr>
                <a:defRPr/>
              </a:pPr>
              <a:t>‹#›</a:t>
            </a:fld>
            <a:endParaRPr lang="es-AR"/>
          </a:p>
        </p:txBody>
      </p:sp>
      <p:sp>
        <p:nvSpPr>
          <p:cNvPr id="1029" name="Rectangle 2"/>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0" name="Rectangle 8"/>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1" name="Rectangle 3"/>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2" name="Rectangle 9"/>
          <p:cNvSpPr>
            <a:spLocks noChangeArrowheads="1"/>
          </p:cNvSpPr>
          <p:nvPr/>
        </p:nvSpPr>
        <p:spPr bwMode="auto">
          <a:xfrm>
            <a:off x="730250" y="6373813"/>
            <a:ext cx="656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dirty="0">
                <a:solidFill>
                  <a:srgbClr val="595959"/>
                </a:solidFill>
              </a:rPr>
              <a:t>ADR – </a:t>
            </a:r>
            <a:r>
              <a:rPr lang="en-US" sz="1400" dirty="0" smtClean="0">
                <a:solidFill>
                  <a:srgbClr val="595959"/>
                </a:solidFill>
              </a:rPr>
              <a:t> </a:t>
            </a:r>
            <a:r>
              <a:rPr lang="en-US" sz="1400" dirty="0" err="1" smtClean="0">
                <a:solidFill>
                  <a:srgbClr val="595959"/>
                </a:solidFill>
              </a:rPr>
              <a:t>Sistema</a:t>
            </a:r>
            <a:r>
              <a:rPr lang="en-US" sz="1400" baseline="0" dirty="0" smtClean="0">
                <a:solidFill>
                  <a:srgbClr val="595959"/>
                </a:solidFill>
              </a:rPr>
              <a:t> STARS</a:t>
            </a:r>
            <a:endParaRPr lang="en-US" sz="1400" dirty="0">
              <a:solidFill>
                <a:srgbClr val="595959"/>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9" r:id="rId4"/>
    <p:sldLayoutId id="2147483690" r:id="rId5"/>
    <p:sldLayoutId id="2147483691" r:id="rId6"/>
    <p:sldLayoutId id="2147483692" r:id="rId7"/>
    <p:sldLayoutId id="2147483693" r:id="rId8"/>
    <p:sldLayoutId id="2147483694" r:id="rId9"/>
    <p:sldLayoutId id="2147483698" r:id="rId10"/>
  </p:sldLayoutIdLst>
  <p:txStyles>
    <p:titleStyle>
      <a:lvl1pPr algn="l" rtl="0" eaLnBrk="0" fontAlgn="base" hangingPunct="0">
        <a:spcBef>
          <a:spcPct val="0"/>
        </a:spcBef>
        <a:spcAft>
          <a:spcPct val="0"/>
        </a:spcAft>
        <a:defRPr sz="2000" kern="12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HelveticaNeueLT Std"/>
        </a:defRPr>
      </a:lvl2pPr>
      <a:lvl3pPr algn="l" rtl="0" eaLnBrk="0" fontAlgn="base" hangingPunct="0">
        <a:spcBef>
          <a:spcPct val="0"/>
        </a:spcBef>
        <a:spcAft>
          <a:spcPct val="0"/>
        </a:spcAft>
        <a:defRPr sz="2000">
          <a:solidFill>
            <a:schemeClr val="accent1"/>
          </a:solidFill>
          <a:latin typeface="HelveticaNeueLT Std"/>
        </a:defRPr>
      </a:lvl3pPr>
      <a:lvl4pPr algn="l" rtl="0" eaLnBrk="0" fontAlgn="base" hangingPunct="0">
        <a:spcBef>
          <a:spcPct val="0"/>
        </a:spcBef>
        <a:spcAft>
          <a:spcPct val="0"/>
        </a:spcAft>
        <a:defRPr sz="2000">
          <a:solidFill>
            <a:schemeClr val="accent1"/>
          </a:solidFill>
          <a:latin typeface="HelveticaNeueLT Std"/>
        </a:defRPr>
      </a:lvl4pPr>
      <a:lvl5pPr algn="l" rtl="0" eaLnBrk="0" fontAlgn="base" hangingPunct="0">
        <a:spcBef>
          <a:spcPct val="0"/>
        </a:spcBef>
        <a:spcAft>
          <a:spcPct val="0"/>
        </a:spcAft>
        <a:defRPr sz="2000">
          <a:solidFill>
            <a:schemeClr val="accent1"/>
          </a:solidFill>
          <a:latin typeface="HelveticaNeueLT Std"/>
        </a:defRPr>
      </a:lvl5pPr>
      <a:lvl6pPr marL="457200" algn="l" rtl="0" fontAlgn="base">
        <a:spcBef>
          <a:spcPct val="0"/>
        </a:spcBef>
        <a:spcAft>
          <a:spcPct val="0"/>
        </a:spcAft>
        <a:defRPr sz="2000">
          <a:solidFill>
            <a:schemeClr val="accent1"/>
          </a:solidFill>
          <a:latin typeface="HelveticaNeueLT Std"/>
        </a:defRPr>
      </a:lvl6pPr>
      <a:lvl7pPr marL="914400" algn="l" rtl="0" fontAlgn="base">
        <a:spcBef>
          <a:spcPct val="0"/>
        </a:spcBef>
        <a:spcAft>
          <a:spcPct val="0"/>
        </a:spcAft>
        <a:defRPr sz="2000">
          <a:solidFill>
            <a:schemeClr val="accent1"/>
          </a:solidFill>
          <a:latin typeface="HelveticaNeueLT Std"/>
        </a:defRPr>
      </a:lvl7pPr>
      <a:lvl8pPr marL="1371600" algn="l" rtl="0" fontAlgn="base">
        <a:spcBef>
          <a:spcPct val="0"/>
        </a:spcBef>
        <a:spcAft>
          <a:spcPct val="0"/>
        </a:spcAft>
        <a:defRPr sz="2000">
          <a:solidFill>
            <a:schemeClr val="accent1"/>
          </a:solidFill>
          <a:latin typeface="HelveticaNeueLT Std"/>
        </a:defRPr>
      </a:lvl8pPr>
      <a:lvl9pPr marL="1828800" algn="l" rtl="0" fontAlgn="base">
        <a:spcBef>
          <a:spcPct val="0"/>
        </a:spcBef>
        <a:spcAft>
          <a:spcPct val="0"/>
        </a:spcAft>
        <a:defRPr sz="2000">
          <a:solidFill>
            <a:schemeClr val="accent1"/>
          </a:solidFill>
          <a:latin typeface="HelveticaNeueLT Std"/>
        </a:defRPr>
      </a:lvl9pPr>
    </p:titleStyle>
    <p:bodyStyle>
      <a:lvl1pPr marL="173038" indent="-173038" algn="l" rtl="0" eaLnBrk="0" fontAlgn="base" hangingPunct="0">
        <a:spcBef>
          <a:spcPct val="20000"/>
        </a:spcBef>
        <a:spcAft>
          <a:spcPct val="0"/>
        </a:spcAft>
        <a:buBlip>
          <a:blip r:embed="rId12"/>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8.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750" y="908050"/>
            <a:ext cx="7056438" cy="3529062"/>
          </a:xfrm>
          <a:prstGeom prst="rect">
            <a:avLst/>
          </a:prstGeom>
        </p:spPr>
        <p:txBody>
          <a:bodyPr lIns="0" tIns="0" rIns="0" bIns="0" anchor="ctr"/>
          <a:lstStyle/>
          <a:p>
            <a:pPr fontAlgn="auto">
              <a:spcAft>
                <a:spcPts val="0"/>
              </a:spcAft>
              <a:defRPr/>
            </a:pPr>
            <a:r>
              <a:rPr lang="es-AR" sz="2400" b="1" dirty="0">
                <a:solidFill>
                  <a:schemeClr val="accent1"/>
                </a:solidFill>
                <a:latin typeface="+mj-lt"/>
                <a:ea typeface="+mj-ea"/>
                <a:cs typeface="+mj-cs"/>
              </a:rPr>
              <a:t>ADR – TP </a:t>
            </a:r>
            <a:r>
              <a:rPr lang="es-AR" sz="2400" b="1" dirty="0" smtClean="0">
                <a:solidFill>
                  <a:schemeClr val="accent1"/>
                </a:solidFill>
                <a:latin typeface="+mj-lt"/>
                <a:ea typeface="+mj-ea"/>
                <a:cs typeface="+mj-cs"/>
              </a:rPr>
              <a:t>Anual</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Sistema STARS</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Grupo: ¨Los Borbotones¨</a:t>
            </a:r>
            <a:endParaRPr lang="es-AR" sz="2400" b="1" dirty="0">
              <a:solidFill>
                <a:schemeClr val="accent1"/>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Volumen</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4200261492"/>
              </p:ext>
            </p:extLst>
          </p:nvPr>
        </p:nvGraphicFramePr>
        <p:xfrm>
          <a:off x="1619672" y="1556792"/>
          <a:ext cx="6368256" cy="3621360"/>
        </p:xfrm>
        <a:graphic>
          <a:graphicData uri="http://schemas.openxmlformats.org/drawingml/2006/table">
            <a:tbl>
              <a:tblPr firstRow="1" bandRow="1">
                <a:tableStyleId>{F5AB1C69-6EDB-4FF4-983F-18BD219EF322}</a:tableStyleId>
              </a:tblPr>
              <a:tblGrid>
                <a:gridCol w="3921213"/>
                <a:gridCol w="244704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Tamaño medio de fila</a:t>
                      </a:r>
                      <a:endParaRPr lang="es-AR" sz="1600" dirty="0" smtClean="0">
                        <a:effectLst/>
                        <a:latin typeface="Verdana"/>
                        <a:ea typeface="Times New Roman"/>
                        <a:cs typeface="Times New Roman"/>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50 Bytes</a:t>
                      </a:r>
                      <a:endParaRPr lang="es-AR" sz="1600" dirty="0" smtClean="0">
                        <a:effectLst/>
                        <a:latin typeface="Verdana"/>
                        <a:ea typeface="Times New Roman"/>
                        <a:cs typeface="Times New Roman"/>
                      </a:endParaRPr>
                    </a:p>
                  </a:txBody>
                  <a:tcPr/>
                </a:tc>
              </a:tr>
              <a:tr h="370840">
                <a:tc>
                  <a:txBody>
                    <a:bodyPr/>
                    <a:lstStyle/>
                    <a:p>
                      <a:pPr>
                        <a:lnSpc>
                          <a:spcPct val="150000"/>
                        </a:lnSpc>
                        <a:spcBef>
                          <a:spcPts val="600"/>
                        </a:spcBef>
                        <a:spcAft>
                          <a:spcPts val="200"/>
                        </a:spcAft>
                      </a:pPr>
                      <a:r>
                        <a:rPr lang="es-AR" sz="1600" dirty="0">
                          <a:effectLst/>
                        </a:rPr>
                        <a:t>Cantidad de tablas</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35</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Consultas diarias aproximadas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Instalación </a:t>
                      </a:r>
                      <a:r>
                        <a:rPr lang="es-AR" sz="1600" dirty="0" err="1">
                          <a:effectLst/>
                        </a:rPr>
                        <a:t>PostgreSQL</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dirty="0">
                          <a:effectLst/>
                        </a:rPr>
                        <a:t>Crecimiento anual Máx. estimado de la DB</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1750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de archivos de log Aproximado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 MB anuales</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SP y Configuración estimado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10MB </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Coeficiente de Seguridad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Total Anual por instancia</a:t>
                      </a:r>
                      <a:endParaRPr lang="es-AR" sz="1600" b="1" dirty="0">
                        <a:effectLst/>
                        <a:latin typeface="Verdana"/>
                        <a:ea typeface="Times New Roman"/>
                        <a:cs typeface="Times New Roman"/>
                      </a:endParaRPr>
                    </a:p>
                  </a:txBody>
                  <a:tcPr marL="22500" marR="22500" marT="22500" marB="22500" anchor="b"/>
                </a:tc>
                <a:tc>
                  <a:txBody>
                    <a:bodyPr/>
                    <a:lstStyle/>
                    <a:p>
                      <a:pPr>
                        <a:lnSpc>
                          <a:spcPct val="150000"/>
                        </a:lnSpc>
                        <a:spcBef>
                          <a:spcPts val="600"/>
                        </a:spcBef>
                        <a:spcAft>
                          <a:spcPts val="200"/>
                        </a:spcAft>
                      </a:pPr>
                      <a:r>
                        <a:rPr lang="es-AR" sz="1600" dirty="0">
                          <a:effectLst/>
                        </a:rPr>
                        <a:t>29380 MB ≈ 30 GB</a:t>
                      </a:r>
                      <a:endParaRPr lang="es-AR" sz="1600" b="1" dirty="0">
                        <a:effectLst/>
                        <a:latin typeface="Verdana"/>
                        <a:ea typeface="Times New Roman"/>
                        <a:cs typeface="Times New Roman"/>
                      </a:endParaRPr>
                    </a:p>
                  </a:txBody>
                  <a:tcPr marL="22500" marR="22500" marT="22500" marB="22500" anchor="b"/>
                </a:tc>
              </a:tr>
            </a:tbl>
          </a:graphicData>
        </a:graphic>
      </p:graphicFrame>
    </p:spTree>
    <p:extLst>
      <p:ext uri="{BB962C8B-B14F-4D97-AF65-F5344CB8AC3E}">
        <p14:creationId xmlns:p14="http://schemas.microsoft.com/office/powerpoint/2010/main" val="1539515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Crecimiento Esperado</a:t>
            </a:r>
            <a:endParaRPr lang="es-AR" dirty="0"/>
          </a:p>
        </p:txBody>
      </p:sp>
      <p:sp>
        <p:nvSpPr>
          <p:cNvPr id="7" name="TextBox 6"/>
          <p:cNvSpPr txBox="1"/>
          <p:nvPr/>
        </p:nvSpPr>
        <p:spPr>
          <a:xfrm>
            <a:off x="971600" y="3140968"/>
            <a:ext cx="7416824" cy="369332"/>
          </a:xfrm>
          <a:prstGeom prst="rect">
            <a:avLst/>
          </a:prstGeom>
          <a:noFill/>
        </p:spPr>
        <p:txBody>
          <a:bodyPr wrap="square" rtlCol="0">
            <a:spAutoFit/>
          </a:bodyPr>
          <a:lstStyle/>
          <a:p>
            <a:r>
              <a:rPr lang="es-AR" dirty="0" smtClean="0"/>
              <a:t>Se Espera un crecimiento total en 5 años de aproximadamente 250 </a:t>
            </a:r>
            <a:r>
              <a:rPr lang="es-AR" dirty="0" err="1" smtClean="0"/>
              <a:t>gb</a:t>
            </a:r>
            <a:r>
              <a:rPr lang="es-AR" dirty="0" smtClean="0"/>
              <a:t>.</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1878942588"/>
              </p:ext>
            </p:extLst>
          </p:nvPr>
        </p:nvGraphicFramePr>
        <p:xfrm>
          <a:off x="1151620" y="1700808"/>
          <a:ext cx="7056784" cy="1116330"/>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tblGrid>
              <a:tr h="370840">
                <a:tc>
                  <a:txBody>
                    <a:bodyPr/>
                    <a:lstStyle/>
                    <a:p>
                      <a:pPr>
                        <a:spcAft>
                          <a:spcPts val="800"/>
                        </a:spcAft>
                      </a:pPr>
                      <a:r>
                        <a:rPr lang="es-AR" sz="2000" dirty="0">
                          <a:effectLst/>
                        </a:rPr>
                        <a:t>Año</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3</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5</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Total</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Factor</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1,44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1,728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2,0736</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7,4416</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GB</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30</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36</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43,2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51,84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62,208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233,248</a:t>
                      </a:r>
                      <a:endParaRPr lang="es-AR" sz="2000" b="1" dirty="0">
                        <a:solidFill>
                          <a:schemeClr val="accent6">
                            <a:lumMod val="50000"/>
                          </a:schemeClr>
                        </a:solidFill>
                        <a:effectLst/>
                        <a:latin typeface="Verdana"/>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2431889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Sistema Operativo de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7506341"/>
              </p:ext>
            </p:extLst>
          </p:nvPr>
        </p:nvGraphicFramePr>
        <p:xfrm>
          <a:off x="683568" y="836712"/>
          <a:ext cx="7888287"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4" name="Picture 6" descr="http://t0.gstatic.com/images?q=tbn:ANd9GcRiNGmEdF5vG3IEyLg8_1b4K8ubGe_jMtSVkY5RX_MZBI3Utgk&amp;t=1&amp;usg=__6cDcqhWwjZLnD2blmIeE_sWK5X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40352" y="4325626"/>
            <a:ext cx="1224136" cy="176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39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Software</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24820638"/>
              </p:ext>
            </p:extLst>
          </p:nvPr>
        </p:nvGraphicFramePr>
        <p:xfrm>
          <a:off x="539553" y="1556792"/>
          <a:ext cx="8280920"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877718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x-none" sz="1600" b="1"/>
              <a:t>Integración Con Sistema de </a:t>
            </a:r>
            <a:r>
              <a:rPr lang="x-none" sz="1600" b="1" smtClean="0"/>
              <a:t>Comunicaciones</a:t>
            </a:r>
            <a:endParaRPr lang="es-AR" dirty="0"/>
          </a:p>
        </p:txBody>
      </p:sp>
      <p:sp>
        <p:nvSpPr>
          <p:cNvPr id="3" name="Content Placeholder 2"/>
          <p:cNvSpPr>
            <a:spLocks noGrp="1"/>
          </p:cNvSpPr>
          <p:nvPr>
            <p:ph idx="1"/>
          </p:nvPr>
        </p:nvSpPr>
        <p:spPr>
          <a:xfrm>
            <a:off x="611560" y="764704"/>
            <a:ext cx="8136904" cy="5400600"/>
          </a:xfrm>
        </p:spPr>
        <p:txBody>
          <a:bodyPr/>
          <a:lstStyle/>
          <a:p>
            <a:r>
              <a:rPr lang="es-AR" sz="1600" dirty="0" smtClean="0"/>
              <a:t>La </a:t>
            </a:r>
            <a:r>
              <a:rPr lang="es-AR" sz="1600" dirty="0"/>
              <a:t>integración será a nivel del cliente usando el control (no visual) </a:t>
            </a:r>
            <a:r>
              <a:rPr lang="es-AR" sz="1600" dirty="0" err="1"/>
              <a:t>Presence</a:t>
            </a:r>
            <a:r>
              <a:rPr lang="es-AR" sz="1600" dirty="0"/>
              <a:t> CRM </a:t>
            </a:r>
            <a:r>
              <a:rPr lang="es-AR" sz="1600" dirty="0" err="1"/>
              <a:t>Optimizer</a:t>
            </a:r>
            <a:r>
              <a:rPr lang="es-AR" sz="1600" dirty="0"/>
              <a:t> ActiveX (PresenceInterfaceX.ocx) y </a:t>
            </a:r>
            <a:r>
              <a:rPr lang="es-AR" sz="1600" dirty="0" err="1"/>
              <a:t>Presence</a:t>
            </a:r>
            <a:r>
              <a:rPr lang="es-AR" sz="1600" dirty="0"/>
              <a:t> </a:t>
            </a:r>
            <a:r>
              <a:rPr lang="es-AR" sz="1600" dirty="0" err="1"/>
              <a:t>Agent</a:t>
            </a:r>
            <a:r>
              <a:rPr lang="es-AR" sz="1600" dirty="0"/>
              <a:t>.</a:t>
            </a:r>
          </a:p>
          <a:p>
            <a:r>
              <a:rPr lang="es-AR" sz="1600" dirty="0"/>
              <a:t>Se utilizará un Bridge open </a:t>
            </a:r>
            <a:r>
              <a:rPr lang="es-AR" sz="1600" dirty="0" err="1"/>
              <a:t>source</a:t>
            </a:r>
            <a:r>
              <a:rPr lang="es-AR" sz="1600" dirty="0"/>
              <a:t> ( “</a:t>
            </a:r>
            <a:r>
              <a:rPr lang="es-AR" sz="1600" dirty="0" err="1"/>
              <a:t>ComfyJ</a:t>
            </a:r>
            <a:r>
              <a:rPr lang="es-AR" sz="1600" dirty="0"/>
              <a:t>” por ejemplo ) para poder utilizar los controles </a:t>
            </a:r>
            <a:r>
              <a:rPr lang="es-AR" sz="1600" dirty="0" err="1"/>
              <a:t>Activex</a:t>
            </a:r>
            <a:r>
              <a:rPr lang="es-AR" sz="1600" dirty="0"/>
              <a:t> desde la aplicación STARS (Java).</a:t>
            </a:r>
          </a:p>
          <a:p>
            <a:r>
              <a:rPr lang="es-AR" sz="1600" dirty="0"/>
              <a:t>Con </a:t>
            </a:r>
            <a:r>
              <a:rPr lang="es-AR" sz="1600" dirty="0" smtClean="0"/>
              <a:t>esta </a:t>
            </a:r>
            <a:r>
              <a:rPr lang="es-AR" sz="1600" dirty="0"/>
              <a:t>integración el </a:t>
            </a:r>
            <a:r>
              <a:rPr lang="es-AR" sz="1600" dirty="0" err="1"/>
              <a:t>tratamineto</a:t>
            </a:r>
            <a:r>
              <a:rPr lang="es-AR" sz="1600" dirty="0"/>
              <a:t> de la llamada será realizado a través del </a:t>
            </a:r>
            <a:r>
              <a:rPr lang="es-AR" sz="1600" dirty="0" err="1"/>
              <a:t>Presence</a:t>
            </a:r>
            <a:r>
              <a:rPr lang="es-AR" sz="1600" dirty="0"/>
              <a:t> </a:t>
            </a:r>
            <a:r>
              <a:rPr lang="es-AR" sz="1600" dirty="0" err="1"/>
              <a:t>Agent</a:t>
            </a:r>
            <a:r>
              <a:rPr lang="es-AR" sz="1600" dirty="0"/>
              <a:t> </a:t>
            </a:r>
            <a:r>
              <a:rPr lang="es-AR" sz="1600" dirty="0" err="1"/>
              <a:t>Toolbar</a:t>
            </a:r>
            <a:r>
              <a:rPr lang="es-AR" sz="1600" dirty="0"/>
              <a:t>. El sistema STARS recibirá el evento de la llamada entrante a través de la API propuesta por </a:t>
            </a:r>
            <a:r>
              <a:rPr lang="es-AR" sz="1600" dirty="0" err="1"/>
              <a:t>Presence</a:t>
            </a:r>
            <a:r>
              <a:rPr lang="es-AR" sz="1600" dirty="0"/>
              <a:t>.</a:t>
            </a:r>
          </a:p>
          <a:p>
            <a:pPr marL="0" indent="0">
              <a:buNone/>
            </a:pPr>
            <a:endParaRPr lang="es-AR" sz="1600" dirty="0" smtClean="0"/>
          </a:p>
          <a:p>
            <a:r>
              <a:rPr lang="es-AR" sz="1600" dirty="0" smtClean="0"/>
              <a:t>Ventajas </a:t>
            </a:r>
            <a:r>
              <a:rPr lang="es-AR" sz="1600" dirty="0"/>
              <a:t>de esta integración:</a:t>
            </a:r>
          </a:p>
          <a:p>
            <a:pPr lvl="1"/>
            <a:r>
              <a:rPr lang="es-AR" sz="1600" dirty="0"/>
              <a:t>Mínimo impacto en la adaptación de la aplicación STARS para su integración con </a:t>
            </a:r>
            <a:r>
              <a:rPr lang="es-AR" sz="1600" dirty="0" err="1"/>
              <a:t>Presence</a:t>
            </a:r>
            <a:r>
              <a:rPr lang="es-AR" sz="1600" dirty="0"/>
              <a:t> CRM </a:t>
            </a:r>
            <a:r>
              <a:rPr lang="es-AR" sz="1600" dirty="0" err="1"/>
              <a:t>Optimizer</a:t>
            </a:r>
            <a:r>
              <a:rPr lang="es-AR" sz="1600" dirty="0"/>
              <a:t>.</a:t>
            </a:r>
          </a:p>
          <a:p>
            <a:pPr lvl="1"/>
            <a:r>
              <a:rPr lang="es-AR" sz="1600" dirty="0"/>
              <a:t>No es necesaria la integración CTI en la aplicación STARS.</a:t>
            </a:r>
          </a:p>
          <a:p>
            <a:pPr lvl="1"/>
            <a:r>
              <a:rPr lang="es-AR" sz="1600" dirty="0"/>
              <a:t>Únicamente se deben programar los eventos del ActiveX necesarios para realizar el </a:t>
            </a:r>
            <a:r>
              <a:rPr lang="es-AR" sz="1600" dirty="0" err="1"/>
              <a:t>screen</a:t>
            </a:r>
            <a:r>
              <a:rPr lang="es-AR" sz="1600" dirty="0"/>
              <a:t> </a:t>
            </a:r>
            <a:r>
              <a:rPr lang="es-AR" sz="1600" dirty="0" err="1"/>
              <a:t>popup</a:t>
            </a:r>
            <a:r>
              <a:rPr lang="es-AR" sz="1600" dirty="0"/>
              <a:t>.</a:t>
            </a:r>
          </a:p>
          <a:p>
            <a:pPr lvl="1"/>
            <a:r>
              <a:rPr lang="es-AR" sz="1600" dirty="0"/>
              <a:t>Permite realizar una integración rápida y sencilla.</a:t>
            </a:r>
          </a:p>
          <a:p>
            <a:pPr lvl="1"/>
            <a:r>
              <a:rPr lang="es-AR" sz="1600" dirty="0"/>
              <a:t>Permite mejor detección y corrección de problemas. </a:t>
            </a:r>
            <a:endParaRPr lang="es-AR" sz="1600" dirty="0" smtClean="0"/>
          </a:p>
          <a:p>
            <a:pPr lvl="1"/>
            <a:r>
              <a:rPr lang="es-AR" sz="1600" dirty="0" smtClean="0"/>
              <a:t>Disponibilidad </a:t>
            </a:r>
            <a:r>
              <a:rPr lang="es-AR" sz="1600" dirty="0"/>
              <a:t>de la funcionalidad estándar incorporada en la barra de </a:t>
            </a:r>
            <a:r>
              <a:rPr lang="es-AR" sz="1600" dirty="0" err="1"/>
              <a:t>Presence</a:t>
            </a:r>
            <a:r>
              <a:rPr lang="es-AR" sz="1600" dirty="0"/>
              <a:t> </a:t>
            </a:r>
            <a:r>
              <a:rPr lang="es-AR" sz="1600" dirty="0" err="1"/>
              <a:t>Agent</a:t>
            </a:r>
            <a:r>
              <a:rPr lang="es-AR" sz="1600" dirty="0"/>
              <a:t>, como puede ser: consulta de histórico de llamada del cliente, </a:t>
            </a:r>
            <a:r>
              <a:rPr lang="es-AR" sz="1600" dirty="0" err="1"/>
              <a:t>softphone</a:t>
            </a:r>
            <a:r>
              <a:rPr lang="es-AR" sz="1600" dirty="0"/>
              <a:t>, agendas de teléfonos, comunicados internos, etc</a:t>
            </a:r>
            <a:r>
              <a:rPr lang="es-AR" sz="1600" dirty="0" smtClean="0"/>
              <a:t>.</a:t>
            </a:r>
            <a:endParaRPr lang="es-AR" sz="1600" dirty="0"/>
          </a:p>
        </p:txBody>
      </p:sp>
    </p:spTree>
    <p:extLst>
      <p:ext uri="{BB962C8B-B14F-4D97-AF65-F5344CB8AC3E}">
        <p14:creationId xmlns:p14="http://schemas.microsoft.com/office/powerpoint/2010/main" val="2692732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Detallada</a:t>
            </a:r>
            <a:endParaRPr lang="es-AR" dirty="0"/>
          </a:p>
        </p:txBody>
      </p:sp>
      <p:pic>
        <p:nvPicPr>
          <p:cNvPr id="8196"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1979" t="27666" r="13646" b="11500"/>
          <a:stretch/>
        </p:blipFill>
        <p:spPr bwMode="auto">
          <a:xfrm>
            <a:off x="827584" y="764704"/>
            <a:ext cx="7620617"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Disponibilidad 7 x 24</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9133929"/>
              </p:ext>
            </p:extLst>
          </p:nvPr>
        </p:nvGraphicFramePr>
        <p:xfrm>
          <a:off x="611560" y="980728"/>
          <a:ext cx="7888287"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3"/>
          <p:cNvSpPr>
            <a:spLocks noGrp="1"/>
          </p:cNvSpPr>
          <p:nvPr>
            <p:ph type="body" sz="quarter" idx="13"/>
          </p:nvPr>
        </p:nvSpPr>
        <p:spPr>
          <a:xfrm>
            <a:off x="467544" y="620688"/>
            <a:ext cx="8449056" cy="228600"/>
          </a:xfrm>
        </p:spPr>
        <p:txBody>
          <a:bodyPr/>
          <a:lstStyle/>
          <a:p>
            <a:r>
              <a:rPr lang="es-AR" dirty="0" smtClean="0"/>
              <a:t>Lograda a Partir de 4 pilares fundamentales</a:t>
            </a:r>
            <a:endParaRPr lang="es-AR" dirty="0"/>
          </a:p>
        </p:txBody>
      </p:sp>
    </p:spTree>
    <p:extLst>
      <p:ext uri="{BB962C8B-B14F-4D97-AF65-F5344CB8AC3E}">
        <p14:creationId xmlns:p14="http://schemas.microsoft.com/office/powerpoint/2010/main" val="1301525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Cluster</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propuso un Sistema de </a:t>
            </a:r>
            <a:r>
              <a:rPr lang="es-AR" dirty="0" err="1"/>
              <a:t>C</a:t>
            </a:r>
            <a:r>
              <a:rPr lang="es-AR" dirty="0" err="1" smtClean="0"/>
              <a:t>luster</a:t>
            </a:r>
            <a:r>
              <a:rPr lang="es-AR" dirty="0" smtClean="0"/>
              <a:t> con 2 servidores en las capas de aplicación y </a:t>
            </a:r>
            <a:r>
              <a:rPr lang="es-AR" dirty="0" err="1" smtClean="0"/>
              <a:t>database</a:t>
            </a:r>
            <a:r>
              <a:rPr lang="es-AR" dirty="0" smtClean="0"/>
              <a:t>, proporcionando la replicación de datos necesaria para seguir funcionando en caso de falla de uno de los servidores.</a:t>
            </a:r>
          </a:p>
          <a:p>
            <a:endParaRPr lang="es-AR" dirty="0"/>
          </a:p>
          <a:p>
            <a:r>
              <a:rPr lang="es-AR" dirty="0" smtClean="0"/>
              <a:t>El sistema será configurado mediante </a:t>
            </a:r>
            <a:r>
              <a:rPr lang="es-AR" dirty="0" err="1" smtClean="0"/>
              <a:t>Herthbeat</a:t>
            </a:r>
            <a:r>
              <a:rPr lang="es-AR" dirty="0" smtClean="0"/>
              <a:t> como infraestructura de </a:t>
            </a:r>
            <a:r>
              <a:rPr lang="es-AR" dirty="0" err="1" smtClean="0"/>
              <a:t>cluster</a:t>
            </a:r>
            <a:r>
              <a:rPr lang="es-AR" dirty="0" smtClean="0"/>
              <a:t> y </a:t>
            </a:r>
            <a:r>
              <a:rPr lang="es-AR" dirty="0" err="1" smtClean="0"/>
              <a:t>Pacemaker</a:t>
            </a:r>
            <a:r>
              <a:rPr lang="es-AR" dirty="0" smtClean="0"/>
              <a:t> 2.0.0 como CRM (</a:t>
            </a:r>
            <a:r>
              <a:rPr lang="es-AR" dirty="0" err="1" smtClean="0"/>
              <a:t>Cluster</a:t>
            </a:r>
            <a:r>
              <a:rPr lang="es-AR" dirty="0" smtClean="0"/>
              <a:t> </a:t>
            </a:r>
            <a:r>
              <a:rPr lang="es-AR" dirty="0" err="1" smtClean="0"/>
              <a:t>Resource</a:t>
            </a:r>
            <a:r>
              <a:rPr lang="es-AR" dirty="0" smtClean="0"/>
              <a:t> Manager) que manejara el </a:t>
            </a:r>
            <a:r>
              <a:rPr lang="es-AR" dirty="0" err="1" smtClean="0"/>
              <a:t>start</a:t>
            </a:r>
            <a:r>
              <a:rPr lang="es-AR" dirty="0" smtClean="0"/>
              <a:t> y stop de los servicios para una gran disponibilidad de los mismos, en forma </a:t>
            </a:r>
            <a:r>
              <a:rPr lang="es-AR" dirty="0" err="1" smtClean="0"/>
              <a:t>automatica</a:t>
            </a:r>
            <a:endParaRPr lang="es-AR"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372196"/>
            <a:ext cx="296227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238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NAS Storage Con RAID 5</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El </a:t>
            </a:r>
            <a:r>
              <a:rPr lang="es-AR" dirty="0" err="1" smtClean="0"/>
              <a:t>storage</a:t>
            </a:r>
            <a:r>
              <a:rPr lang="es-AR" dirty="0" smtClean="0"/>
              <a:t> </a:t>
            </a:r>
            <a:r>
              <a:rPr lang="es-AR" dirty="0" err="1" smtClean="0"/>
              <a:t>sera</a:t>
            </a:r>
            <a:r>
              <a:rPr lang="es-AR" dirty="0" smtClean="0"/>
              <a:t> del Tipo NAS.</a:t>
            </a:r>
          </a:p>
          <a:p>
            <a:pPr marL="0" indent="0">
              <a:buNone/>
            </a:pPr>
            <a:endParaRPr lang="es-AR" dirty="0" smtClean="0"/>
          </a:p>
          <a:p>
            <a:r>
              <a:rPr lang="es-AR" dirty="0" smtClean="0"/>
              <a:t>4 discos de 500 </a:t>
            </a:r>
            <a:r>
              <a:rPr lang="es-AR" dirty="0" err="1" smtClean="0"/>
              <a:t>gb</a:t>
            </a:r>
            <a:r>
              <a:rPr lang="es-AR" dirty="0" smtClean="0"/>
              <a:t> cada uno, formando un RAID 5</a:t>
            </a:r>
          </a:p>
          <a:p>
            <a:endParaRPr lang="es-AR" dirty="0"/>
          </a:p>
          <a:p>
            <a:r>
              <a:rPr lang="es-AR" dirty="0" smtClean="0"/>
              <a:t>¨Hot </a:t>
            </a:r>
            <a:r>
              <a:rPr lang="es-AR" dirty="0"/>
              <a:t>Swap</a:t>
            </a:r>
            <a:r>
              <a:rPr lang="es-AR" dirty="0" smtClean="0"/>
              <a:t>¨ lo cual permite intercambiar los discos, en caso de falla, sin suspender el servicio.</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104" t="18167" r="47292" b="59500"/>
          <a:stretch/>
        </p:blipFill>
        <p:spPr bwMode="auto">
          <a:xfrm>
            <a:off x="5076056" y="3501008"/>
            <a:ext cx="2808312" cy="2226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996952"/>
            <a:ext cx="3655887" cy="3096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663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Conexión de Internet Duplicada</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Como propuesta para la alta disponibilidad, se le presenta al cliente un sistema con un doble enlace de internet, de dos proveedores distintos, para disminuir el margen de caída en caso de falla de este servicio</a:t>
            </a:r>
          </a:p>
        </p:txBody>
      </p:sp>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50" t="31500" r="16458" b="25000"/>
          <a:stretch/>
        </p:blipFill>
        <p:spPr bwMode="auto">
          <a:xfrm>
            <a:off x="971600" y="2040384"/>
            <a:ext cx="72898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431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p:cNvSpPr>
          <p:nvPr>
            <p:ph idx="1"/>
          </p:nvPr>
        </p:nvSpPr>
        <p:spPr>
          <a:xfrm>
            <a:off x="3429000" y="404813"/>
            <a:ext cx="5181600" cy="5614987"/>
          </a:xfrm>
        </p:spPr>
        <p:txBody>
          <a:bodyPr/>
          <a:lstStyle/>
          <a:p>
            <a:pPr eaLnBrk="1" hangingPunct="1">
              <a:defRPr/>
            </a:pPr>
            <a:endParaRPr lang="es-A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de </a:t>
            </a:r>
            <a:r>
              <a:rPr lang="es-AR" dirty="0" err="1" smtClean="0"/>
              <a:t>Backups</a:t>
            </a:r>
            <a:endParaRPr lang="es-AR" dirty="0"/>
          </a:p>
        </p:txBody>
      </p:sp>
      <p:sp>
        <p:nvSpPr>
          <p:cNvPr id="3" name="Content Placeholder 2"/>
          <p:cNvSpPr>
            <a:spLocks noGrp="1"/>
          </p:cNvSpPr>
          <p:nvPr>
            <p:ph idx="1"/>
          </p:nvPr>
        </p:nvSpPr>
        <p:spPr/>
        <p:txBody>
          <a:bodyPr/>
          <a:lstStyle/>
          <a:p>
            <a:r>
              <a:rPr lang="es-AR" dirty="0" smtClean="0"/>
              <a:t>Los puntos de falla que quedaron sin duplicar (Firewall y Web </a:t>
            </a:r>
            <a:r>
              <a:rPr lang="es-AR" dirty="0" err="1" smtClean="0"/>
              <a:t>Site</a:t>
            </a:r>
            <a:r>
              <a:rPr lang="es-AR" dirty="0" smtClean="0"/>
              <a:t>), tendrán un servidor dedicado, conectado a la red y actualizado de la misma forma que los originales, el cual </a:t>
            </a:r>
            <a:r>
              <a:rPr lang="es-AR" dirty="0" err="1" smtClean="0"/>
              <a:t>servira</a:t>
            </a:r>
            <a:r>
              <a:rPr lang="es-AR" dirty="0" smtClean="0"/>
              <a:t> como Plan B en caso de falla de los principales. Estos deberán ser intercambiados manualmente.</a:t>
            </a:r>
            <a:endParaRPr lang="es-AR"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3015605"/>
            <a:ext cx="23336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2994644"/>
            <a:ext cx="30480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9571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Utilizados</a:t>
            </a:r>
            <a:endParaRPr lang="es-AR" dirty="0"/>
          </a:p>
        </p:txBody>
      </p:sp>
      <p:sp>
        <p:nvSpPr>
          <p:cNvPr id="3" name="Content Placeholder 2"/>
          <p:cNvSpPr>
            <a:spLocks noGrp="1"/>
          </p:cNvSpPr>
          <p:nvPr>
            <p:ph idx="1"/>
          </p:nvPr>
        </p:nvSpPr>
        <p:spPr>
          <a:xfrm>
            <a:off x="722313" y="764704"/>
            <a:ext cx="7888287" cy="5255097"/>
          </a:xfrm>
        </p:spPr>
        <p:txBody>
          <a:bodyPr/>
          <a:lstStyle/>
          <a:p>
            <a:r>
              <a:rPr lang="es-AR" dirty="0" smtClean="0"/>
              <a:t>Los servidores que darán sustento a nuestra arquitectura serán</a:t>
            </a:r>
          </a:p>
          <a:p>
            <a:pPr marL="0" lvl="0" indent="0">
              <a:spcBef>
                <a:spcPct val="0"/>
              </a:spcBef>
              <a:buNone/>
            </a:pPr>
            <a:endParaRPr lang="es-ES_tradnl" sz="1600" dirty="0" smtClean="0">
              <a:latin typeface="Verdana" pitchFamily="34" charset="0"/>
              <a:ea typeface="Times New Roman" pitchFamily="18" charset="0"/>
              <a:cs typeface="Times New Roman" pitchFamily="18" charset="0"/>
            </a:endParaRPr>
          </a:p>
          <a:p>
            <a:pPr marL="0" lvl="0" indent="0">
              <a:spcBef>
                <a:spcPct val="0"/>
              </a:spcBef>
              <a:buNone/>
            </a:pPr>
            <a:r>
              <a:rPr lang="es-ES_tradnl" sz="1200" dirty="0" smtClean="0">
                <a:latin typeface="Verdana" pitchFamily="34" charset="0"/>
                <a:ea typeface="Times New Roman" pitchFamily="18" charset="0"/>
                <a:cs typeface="Times New Roman" pitchFamily="18" charset="0"/>
              </a:rPr>
              <a:t>Para </a:t>
            </a:r>
            <a:r>
              <a:rPr lang="es-ES_tradnl" sz="1200" dirty="0">
                <a:latin typeface="Verdana" pitchFamily="34" charset="0"/>
                <a:ea typeface="Times New Roman" pitchFamily="18" charset="0"/>
                <a:cs typeface="Times New Roman" pitchFamily="18" charset="0"/>
              </a:rPr>
              <a:t>el </a:t>
            </a:r>
            <a:r>
              <a:rPr lang="es-ES_tradnl" sz="1200" dirty="0" smtClean="0">
                <a:latin typeface="Verdana" pitchFamily="34" charset="0"/>
                <a:ea typeface="Times New Roman" pitchFamily="18" charset="0"/>
                <a:cs typeface="Times New Roman" pitchFamily="18" charset="0"/>
              </a:rPr>
              <a:t>Firewall y Web Server</a:t>
            </a:r>
            <a:r>
              <a:rPr lang="es-AR" sz="1200" dirty="0" smtClean="0">
                <a:latin typeface="Arial" pitchFamily="34" charset="0"/>
                <a:cs typeface="Arial" pitchFamily="34" charset="0"/>
              </a:rPr>
              <a:t>: </a:t>
            </a:r>
            <a:r>
              <a:rPr lang="es-ES_tradnl" sz="1200" b="1" dirty="0" smtClean="0">
                <a:latin typeface="Verdana" pitchFamily="34" charset="0"/>
                <a:ea typeface="Times New Roman" pitchFamily="18" charset="0"/>
                <a:cs typeface="Times New Roman" pitchFamily="18" charset="0"/>
              </a:rPr>
              <a:t>Dell </a:t>
            </a:r>
            <a:r>
              <a:rPr lang="es-ES_tradnl" sz="1200" b="1" dirty="0" err="1">
                <a:latin typeface="Verdana" pitchFamily="34" charset="0"/>
                <a:ea typeface="Times New Roman" pitchFamily="18" charset="0"/>
                <a:cs typeface="Times New Roman" pitchFamily="18" charset="0"/>
              </a:rPr>
              <a:t>PowerEdge</a:t>
            </a:r>
            <a:r>
              <a:rPr lang="es-ES_tradnl" sz="1200" b="1" dirty="0">
                <a:latin typeface="Verdana" pitchFamily="34" charset="0"/>
                <a:ea typeface="Times New Roman" pitchFamily="18" charset="0"/>
                <a:cs typeface="Times New Roman" pitchFamily="18" charset="0"/>
              </a:rPr>
              <a:t> </a:t>
            </a:r>
            <a:r>
              <a:rPr lang="es-ES_tradnl" sz="1200" b="1" dirty="0" smtClean="0">
                <a:latin typeface="Verdana" pitchFamily="34" charset="0"/>
                <a:ea typeface="Times New Roman" pitchFamily="18" charset="0"/>
                <a:cs typeface="Times New Roman" pitchFamily="18" charset="0"/>
              </a:rPr>
              <a:t>R210, </a:t>
            </a:r>
            <a:r>
              <a:rPr lang="es-ES_tradnl" sz="1200" dirty="0" smtClean="0">
                <a:latin typeface="Verdana" pitchFamily="34" charset="0"/>
                <a:ea typeface="Times New Roman" pitchFamily="18" charset="0"/>
                <a:cs typeface="Times New Roman" pitchFamily="18" charset="0"/>
              </a:rPr>
              <a:t>Cantidad: 3</a:t>
            </a:r>
          </a:p>
          <a:p>
            <a:pPr marL="0" lvl="0" indent="0">
              <a:spcBef>
                <a:spcPct val="0"/>
              </a:spcBef>
              <a:buNone/>
            </a:pPr>
            <a:endParaRPr lang="es-AR" sz="1200" dirty="0" smtClean="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lvl="0" indent="0" eaLnBrk="1" hangingPunct="1">
              <a:spcBef>
                <a:spcPct val="0"/>
              </a:spcBef>
              <a:buNone/>
            </a:pPr>
            <a:endParaRPr lang="es-AR" sz="1200" dirty="0" smtClean="0">
              <a:latin typeface="Verdana" pitchFamily="34" charset="0"/>
              <a:ea typeface="Times New Roman" pitchFamily="18" charset="0"/>
              <a:cs typeface="Times New Roman" pitchFamily="18" charset="0"/>
            </a:endParaRPr>
          </a:p>
          <a:p>
            <a:pPr marL="0" lvl="0" indent="0" eaLnBrk="1" hangingPunct="1">
              <a:spcBef>
                <a:spcPct val="0"/>
              </a:spcBef>
              <a:buNone/>
            </a:pPr>
            <a:r>
              <a:rPr lang="es-AR" sz="1200" dirty="0" smtClean="0">
                <a:latin typeface="Verdana" pitchFamily="34" charset="0"/>
                <a:ea typeface="Times New Roman" pitchFamily="18" charset="0"/>
                <a:cs typeface="Times New Roman" pitchFamily="18" charset="0"/>
              </a:rPr>
              <a:t>Para </a:t>
            </a:r>
            <a:r>
              <a:rPr lang="es-AR" sz="1200" dirty="0" err="1" smtClean="0">
                <a:latin typeface="Verdana" pitchFamily="34" charset="0"/>
                <a:ea typeface="Times New Roman" pitchFamily="18" charset="0"/>
                <a:cs typeface="Times New Roman" pitchFamily="18" charset="0"/>
              </a:rPr>
              <a:t>Database</a:t>
            </a:r>
            <a:r>
              <a:rPr lang="es-AR" sz="1200" dirty="0" smtClean="0">
                <a:latin typeface="Verdana" pitchFamily="34" charset="0"/>
                <a:ea typeface="Times New Roman" pitchFamily="18" charset="0"/>
                <a:cs typeface="Times New Roman" pitchFamily="18" charset="0"/>
              </a:rPr>
              <a:t> Y </a:t>
            </a:r>
            <a:r>
              <a:rPr lang="es-AR" sz="1200" dirty="0" err="1" smtClean="0">
                <a:latin typeface="Verdana" pitchFamily="34" charset="0"/>
                <a:ea typeface="Times New Roman" pitchFamily="18" charset="0"/>
                <a:cs typeface="Times New Roman" pitchFamily="18" charset="0"/>
              </a:rPr>
              <a:t>Aplication</a:t>
            </a:r>
            <a:r>
              <a:rPr lang="es-AR" sz="1200" dirty="0" smtClean="0">
                <a:latin typeface="Verdana" pitchFamily="34" charset="0"/>
                <a:ea typeface="Times New Roman" pitchFamily="18" charset="0"/>
                <a:cs typeface="Times New Roman" pitchFamily="18" charset="0"/>
              </a:rPr>
              <a:t> Server:</a:t>
            </a:r>
            <a:r>
              <a:rPr lang="es-AR" sz="1200" dirty="0" smtClean="0">
                <a:latin typeface="Arial" pitchFamily="34" charset="0"/>
                <a:cs typeface="Arial" pitchFamily="34" charset="0"/>
              </a:rPr>
              <a:t> </a:t>
            </a:r>
            <a:r>
              <a:rPr lang="es-AR" sz="1200" b="1" dirty="0" smtClean="0">
                <a:latin typeface="Verdana" pitchFamily="34" charset="0"/>
                <a:ea typeface="Times New Roman" pitchFamily="18" charset="0"/>
                <a:cs typeface="Times New Roman" pitchFamily="18" charset="0"/>
              </a:rPr>
              <a:t>Dell </a:t>
            </a:r>
            <a:r>
              <a:rPr lang="es-AR" sz="1200" b="1" dirty="0" err="1">
                <a:latin typeface="Verdana" pitchFamily="34" charset="0"/>
                <a:ea typeface="Times New Roman" pitchFamily="18" charset="0"/>
                <a:cs typeface="Times New Roman" pitchFamily="18" charset="0"/>
              </a:rPr>
              <a:t>PowerEdge</a:t>
            </a:r>
            <a:r>
              <a:rPr lang="es-AR" sz="1200" b="1" dirty="0">
                <a:latin typeface="Verdana" pitchFamily="34" charset="0"/>
                <a:ea typeface="Times New Roman" pitchFamily="18" charset="0"/>
                <a:cs typeface="Times New Roman" pitchFamily="18" charset="0"/>
              </a:rPr>
              <a:t> </a:t>
            </a:r>
            <a:r>
              <a:rPr lang="es-AR" sz="1200" b="1" dirty="0" smtClean="0">
                <a:latin typeface="Verdana" pitchFamily="34" charset="0"/>
                <a:ea typeface="Times New Roman" pitchFamily="18" charset="0"/>
                <a:cs typeface="Times New Roman" pitchFamily="18" charset="0"/>
              </a:rPr>
              <a:t>R310, </a:t>
            </a:r>
            <a:r>
              <a:rPr lang="es-AR" sz="1200" dirty="0" smtClean="0">
                <a:latin typeface="Verdana" pitchFamily="34" charset="0"/>
                <a:ea typeface="Times New Roman" pitchFamily="18" charset="0"/>
                <a:cs typeface="Times New Roman" pitchFamily="18" charset="0"/>
              </a:rPr>
              <a:t>Cantidad: 4</a:t>
            </a:r>
            <a:endParaRPr lang="es-AR" sz="1200" dirty="0">
              <a:latin typeface="Arial" pitchFamily="34" charset="0"/>
              <a:cs typeface="Arial" pitchFamily="34" charset="0"/>
            </a:endParaRPr>
          </a:p>
          <a:p>
            <a:pPr marL="0" indent="0">
              <a:buNone/>
            </a:pP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3061692149"/>
              </p:ext>
            </p:extLst>
          </p:nvPr>
        </p:nvGraphicFramePr>
        <p:xfrm>
          <a:off x="1979712" y="1700808"/>
          <a:ext cx="5447928" cy="1701411"/>
        </p:xfrm>
        <a:graphic>
          <a:graphicData uri="http://schemas.openxmlformats.org/drawingml/2006/table">
            <a:tbl>
              <a:tblPr firstRow="1" bandRow="1">
                <a:tableStyleId>{F5AB1C69-6EDB-4FF4-983F-18BD219EF322}</a:tableStyleId>
              </a:tblPr>
              <a:tblGrid>
                <a:gridCol w="1512168"/>
                <a:gridCol w="3935760"/>
              </a:tblGrid>
              <a:tr h="30369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Intel® Xeon® X3440, 2.53 GHz, 8M Cache, 4 cores</a:t>
                      </a:r>
                      <a:endParaRPr lang="es-AR" sz="1050" kern="5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2GB 1333MHz, total 4GB</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Discos rígidos</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a:t>
                      </a:r>
                      <a:endParaRPr lang="es-AR" sz="1050" kern="50" dirty="0">
                        <a:effectLst/>
                        <a:latin typeface="HelveticaNeueLT Std"/>
                        <a:ea typeface="Times New Roman"/>
                        <a:cs typeface="Times New Roman"/>
                      </a:endParaRPr>
                    </a:p>
                  </a:txBody>
                  <a:tcPr marL="34925" marR="34925" marT="34925" marB="34925"/>
                </a:tc>
              </a:tr>
              <a:tr h="461891">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$5,431.00</a:t>
                      </a:r>
                      <a:endParaRPr lang="es-AR" sz="1050" b="1" kern="50" dirty="0">
                        <a:effectLst/>
                        <a:latin typeface="HelveticaNeueLT Std"/>
                        <a:ea typeface="Times New Roman"/>
                        <a:cs typeface="Times New Roman"/>
                      </a:endParaRPr>
                    </a:p>
                  </a:txBody>
                  <a:tcPr marL="34925" marR="34925" marT="34925" marB="34925"/>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1189565"/>
              </p:ext>
            </p:extLst>
          </p:nvPr>
        </p:nvGraphicFramePr>
        <p:xfrm>
          <a:off x="2051720" y="4077072"/>
          <a:ext cx="5375920" cy="1975489"/>
        </p:xfrm>
        <a:graphic>
          <a:graphicData uri="http://schemas.openxmlformats.org/drawingml/2006/table">
            <a:tbl>
              <a:tblPr firstRow="1" bandRow="1">
                <a:tableStyleId>{F5AB1C69-6EDB-4FF4-983F-18BD219EF322}</a:tableStyleId>
              </a:tblPr>
              <a:tblGrid>
                <a:gridCol w="1512168"/>
                <a:gridCol w="3863752"/>
              </a:tblGrid>
              <a:tr h="31367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Intel® </a:t>
                      </a:r>
                      <a:r>
                        <a:rPr lang="es-AR" sz="1050" kern="50" dirty="0" err="1">
                          <a:effectLst/>
                        </a:rPr>
                        <a:t>Xeon</a:t>
                      </a:r>
                      <a:r>
                        <a:rPr lang="es-AR" sz="1050" kern="50" dirty="0">
                          <a:effectLst/>
                        </a:rPr>
                        <a:t>® X3440, 2.53 GHz, 8M Cache, 4 </a:t>
                      </a:r>
                      <a:r>
                        <a:rPr lang="es-AR" sz="1050" kern="50" dirty="0" err="1">
                          <a:effectLst/>
                        </a:rPr>
                        <a:t>cores</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n-US" sz="1050" kern="50" dirty="0">
                          <a:effectLst/>
                        </a:rPr>
                        <a:t>2GB 1333MHz, Dual Ranked UDIMM, total 4GB</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Discos rígidos</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 en RAID 1</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Fuente</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400W Redundante</a:t>
                      </a:r>
                      <a:endParaRPr lang="es-AR" sz="1050" kern="50" dirty="0">
                        <a:effectLst/>
                        <a:latin typeface="HelveticaNeueLT Std"/>
                        <a:ea typeface="Times New Roman"/>
                        <a:cs typeface="Times New Roman"/>
                      </a:endParaRPr>
                    </a:p>
                  </a:txBody>
                  <a:tcPr marL="34925" marR="34925" marT="34925" marB="34925"/>
                </a:tc>
              </a:tr>
              <a:tr h="407129">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$8.159</a:t>
                      </a:r>
                      <a:endParaRPr lang="es-AR" sz="1050" b="1" kern="50" dirty="0">
                        <a:effectLst/>
                        <a:latin typeface="HelveticaNeueLT Std"/>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131759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31799" t="27444" r="19695" b="12321"/>
          <a:stretch>
            <a:fillRect/>
          </a:stretch>
        </p:blipFill>
        <p:spPr bwMode="auto">
          <a:xfrm>
            <a:off x="971600" y="620688"/>
            <a:ext cx="7778999" cy="549570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108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 -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9670489"/>
              </p:ext>
            </p:extLst>
          </p:nvPr>
        </p:nvGraphicFramePr>
        <p:xfrm>
          <a:off x="395536" y="1052737"/>
          <a:ext cx="8496943" cy="4967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3"/>
          <p:cNvSpPr>
            <a:spLocks noGrp="1"/>
          </p:cNvSpPr>
          <p:nvPr>
            <p:ph type="body" sz="quarter" idx="13"/>
          </p:nvPr>
        </p:nvSpPr>
        <p:spPr>
          <a:xfrm>
            <a:off x="475488" y="640080"/>
            <a:ext cx="8449056" cy="228600"/>
          </a:xfrm>
        </p:spPr>
        <p:txBody>
          <a:bodyPr/>
          <a:lstStyle/>
          <a:p>
            <a:r>
              <a:rPr lang="es-AR" dirty="0" smtClean="0"/>
              <a:t>Servidor 1: Herramientas Anexas</a:t>
            </a:r>
            <a:endParaRPr lang="es-AR" dirty="0"/>
          </a:p>
        </p:txBody>
      </p:sp>
    </p:spTree>
    <p:extLst>
      <p:ext uri="{BB962C8B-B14F-4D97-AF65-F5344CB8AC3E}">
        <p14:creationId xmlns:p14="http://schemas.microsoft.com/office/powerpoint/2010/main" val="2942693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Infraestructura Interna - Servidores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54750395"/>
              </p:ext>
            </p:extLst>
          </p:nvPr>
        </p:nvGraphicFramePr>
        <p:xfrm>
          <a:off x="467544" y="1052735"/>
          <a:ext cx="8424935" cy="4967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a:xfrm>
            <a:off x="475488" y="640080"/>
            <a:ext cx="8449056" cy="228600"/>
          </a:xfrm>
        </p:spPr>
        <p:txBody>
          <a:bodyPr/>
          <a:lstStyle/>
          <a:p>
            <a:pPr marL="0" indent="0"/>
            <a:r>
              <a:rPr lang="es-ES_tradnl" dirty="0"/>
              <a:t>Servidor 2: Ambiente Producción </a:t>
            </a:r>
            <a:r>
              <a:rPr lang="es-ES_tradnl" dirty="0" err="1"/>
              <a:t>Virtualizado</a:t>
            </a:r>
            <a:endParaRPr lang="es-ES_tradnl" dirty="0"/>
          </a:p>
        </p:txBody>
      </p:sp>
    </p:spTree>
    <p:extLst>
      <p:ext uri="{BB962C8B-B14F-4D97-AF65-F5344CB8AC3E}">
        <p14:creationId xmlns:p14="http://schemas.microsoft.com/office/powerpoint/2010/main" val="3786510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Pc´s</a:t>
            </a:r>
            <a:r>
              <a:rPr lang="es-AR" dirty="0" smtClean="0"/>
              <a:t> Para Desarrollo</a:t>
            </a:r>
            <a:endParaRPr lang="es-AR" dirty="0"/>
          </a:p>
        </p:txBody>
      </p:sp>
      <p:sp>
        <p:nvSpPr>
          <p:cNvPr id="3" name="Content Placeholder 2"/>
          <p:cNvSpPr>
            <a:spLocks noGrp="1"/>
          </p:cNvSpPr>
          <p:nvPr>
            <p:ph idx="1"/>
          </p:nvPr>
        </p:nvSpPr>
        <p:spPr>
          <a:xfrm>
            <a:off x="722313" y="980729"/>
            <a:ext cx="7888287" cy="5039072"/>
          </a:xfrm>
        </p:spPr>
        <p:txBody>
          <a:bodyPr/>
          <a:lstStyle/>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a:p>
          <a:p>
            <a:endParaRPr lang="es-AR" dirty="0" smtClean="0"/>
          </a:p>
          <a:p>
            <a:r>
              <a:rPr lang="es-AR" dirty="0" smtClean="0"/>
              <a:t>Serán necesarias 7 </a:t>
            </a:r>
            <a:r>
              <a:rPr lang="es-AR" dirty="0" err="1" smtClean="0"/>
              <a:t>pcs</a:t>
            </a:r>
            <a:r>
              <a:rPr lang="es-AR" dirty="0" smtClean="0"/>
              <a:t> para el equipo de trabajo y una notebook para el </a:t>
            </a:r>
            <a:r>
              <a:rPr lang="es-AR" dirty="0" err="1" smtClean="0"/>
              <a:t>lider</a:t>
            </a:r>
            <a:r>
              <a:rPr lang="es-AR" dirty="0" smtClean="0"/>
              <a:t> de proyecto</a:t>
            </a:r>
          </a:p>
          <a:p>
            <a:pPr marL="0" indent="0">
              <a:buNone/>
            </a:pPr>
            <a:endParaRPr lang="es-AR" dirty="0" smtClean="0"/>
          </a:p>
          <a:p>
            <a:r>
              <a:rPr lang="es-AR" dirty="0" smtClean="0"/>
              <a:t>Todas Estarán provistas de </a:t>
            </a:r>
            <a:r>
              <a:rPr lang="es-AR" b="1" dirty="0"/>
              <a:t>Ubuntu </a:t>
            </a:r>
            <a:r>
              <a:rPr lang="es-AR" b="1" dirty="0" smtClean="0"/>
              <a:t>Desktop </a:t>
            </a:r>
            <a:r>
              <a:rPr lang="es-AR" b="1" dirty="0" err="1" smtClean="0"/>
              <a:t>version</a:t>
            </a:r>
            <a:r>
              <a:rPr lang="es-AR" b="1" dirty="0" smtClean="0"/>
              <a:t> 10.4</a:t>
            </a:r>
            <a:endParaRPr lang="es-AR" dirty="0"/>
          </a:p>
          <a:p>
            <a:endParaRPr lang="es-AR" dirty="0" smtClean="0"/>
          </a:p>
          <a:p>
            <a:endParaRPr lang="es-A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1324" y="4653135"/>
            <a:ext cx="930196" cy="1338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5750" y="4797152"/>
            <a:ext cx="1075574" cy="107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1255643016"/>
              </p:ext>
            </p:extLst>
          </p:nvPr>
        </p:nvGraphicFramePr>
        <p:xfrm>
          <a:off x="755576" y="1261749"/>
          <a:ext cx="7560840" cy="2384724"/>
        </p:xfrm>
        <a:graphic>
          <a:graphicData uri="http://schemas.openxmlformats.org/drawingml/2006/table">
            <a:tbl>
              <a:tblPr firstRow="1" firstCol="1" lastRow="1" bandRow="1">
                <a:tableStyleId>{EB344D84-9AFB-497E-A393-DC336BA19D2E}</a:tableStyleId>
              </a:tblPr>
              <a:tblGrid>
                <a:gridCol w="1894306"/>
                <a:gridCol w="1416247"/>
                <a:gridCol w="1417020"/>
                <a:gridCol w="1416247"/>
                <a:gridCol w="1417020"/>
              </a:tblGrid>
              <a:tr h="318593">
                <a:tc>
                  <a:txBody>
                    <a:bodyPr/>
                    <a:lstStyle/>
                    <a:p>
                      <a:pPr algn="ctr">
                        <a:lnSpc>
                          <a:spcPct val="150000"/>
                        </a:lnSpc>
                        <a:spcBef>
                          <a:spcPts val="600"/>
                        </a:spcBef>
                        <a:spcAft>
                          <a:spcPts val="200"/>
                        </a:spcAft>
                      </a:pPr>
                      <a:r>
                        <a:rPr lang="es-AR" sz="14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SubPuntos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Dell Vostro</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Clon</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Precio de compra</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Software compatible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r>
              <a:tr h="411720">
                <a:tc>
                  <a:txBody>
                    <a:bodyPr/>
                    <a:lstStyle/>
                    <a:p>
                      <a:pPr algn="ctr">
                        <a:lnSpc>
                          <a:spcPct val="150000"/>
                        </a:lnSpc>
                        <a:spcBef>
                          <a:spcPts val="600"/>
                        </a:spcBef>
                        <a:spcAft>
                          <a:spcPts val="200"/>
                        </a:spcAft>
                      </a:pPr>
                      <a:r>
                        <a:rPr lang="es-AR" sz="1200" kern="50">
                          <a:effectLst/>
                        </a:rPr>
                        <a:t>Soporte del vendedor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Hardware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Memoria</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Procesador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Total</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43</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38</a:t>
                      </a:r>
                      <a:endParaRPr lang="es-AR" sz="1200" kern="5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7" name="Text Placeholder 3"/>
          <p:cNvSpPr>
            <a:spLocks noGrp="1"/>
          </p:cNvSpPr>
          <p:nvPr>
            <p:ph type="body" sz="quarter" idx="13"/>
          </p:nvPr>
        </p:nvSpPr>
        <p:spPr>
          <a:xfrm>
            <a:off x="475488" y="640080"/>
            <a:ext cx="8449056" cy="228600"/>
          </a:xfrm>
        </p:spPr>
        <p:txBody>
          <a:bodyPr/>
          <a:lstStyle/>
          <a:p>
            <a:pPr marL="0" indent="0"/>
            <a:r>
              <a:rPr lang="es-ES_tradnl" dirty="0" smtClean="0"/>
              <a:t>Ponderación y Elección</a:t>
            </a:r>
            <a:endParaRPr lang="es-ES_tradnl" dirty="0"/>
          </a:p>
        </p:txBody>
      </p:sp>
    </p:spTree>
    <p:extLst>
      <p:ext uri="{BB962C8B-B14F-4D97-AF65-F5344CB8AC3E}">
        <p14:creationId xmlns:p14="http://schemas.microsoft.com/office/powerpoint/2010/main" val="793879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3096185"/>
              </p:ext>
            </p:extLst>
          </p:nvPr>
        </p:nvGraphicFramePr>
        <p:xfrm>
          <a:off x="467544" y="980728"/>
          <a:ext cx="8424936" cy="5039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p:txBody>
          <a:bodyPr/>
          <a:lstStyle/>
          <a:p>
            <a:r>
              <a:rPr lang="es-AR" dirty="0" smtClean="0"/>
              <a:t>Empleados - Roles</a:t>
            </a:r>
            <a:endParaRPr lang="es-AR" dirty="0"/>
          </a:p>
        </p:txBody>
      </p:sp>
    </p:spTree>
    <p:extLst>
      <p:ext uri="{BB962C8B-B14F-4D97-AF65-F5344CB8AC3E}">
        <p14:creationId xmlns:p14="http://schemas.microsoft.com/office/powerpoint/2010/main" val="2924164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Empleados - Sueldos</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2821742954"/>
              </p:ext>
            </p:extLst>
          </p:nvPr>
        </p:nvGraphicFramePr>
        <p:xfrm>
          <a:off x="1547664" y="1556792"/>
          <a:ext cx="6096000" cy="2478405"/>
        </p:xfrm>
        <a:graphic>
          <a:graphicData uri="http://schemas.openxmlformats.org/drawingml/2006/table">
            <a:tbl>
              <a:tblPr firstRow="1" bandRow="1">
                <a:tableStyleId>{F5AB1C69-6EDB-4FF4-983F-18BD219EF322}</a:tableStyleId>
              </a:tblPr>
              <a:tblGrid>
                <a:gridCol w="2520280"/>
                <a:gridCol w="1543720"/>
                <a:gridCol w="2032000"/>
              </a:tblGrid>
              <a:tr h="139040">
                <a:tc>
                  <a:txBody>
                    <a:bodyPr/>
                    <a:lstStyle/>
                    <a:p>
                      <a:pPr algn="ctr" fontAlgn="b"/>
                      <a:r>
                        <a:rPr lang="es-AR" sz="1600" u="none" strike="noStrike" dirty="0">
                          <a:effectLst/>
                        </a:rPr>
                        <a:t>Concepto</a:t>
                      </a:r>
                      <a:endParaRPr lang="es-AR" sz="1600" b="1" i="0" u="none" strike="noStrike" dirty="0">
                        <a:solidFill>
                          <a:srgbClr val="FFFFFF"/>
                        </a:solidFill>
                        <a:effectLst/>
                        <a:latin typeface="Arial"/>
                      </a:endParaRPr>
                    </a:p>
                  </a:txBody>
                  <a:tcPr marL="9525" marR="9525" marT="9525" marB="0" anchor="b"/>
                </a:tc>
                <a:tc>
                  <a:txBody>
                    <a:bodyPr/>
                    <a:lstStyle/>
                    <a:p>
                      <a:pPr algn="ctr" fontAlgn="b"/>
                      <a:r>
                        <a:rPr lang="es-AR" sz="1600" u="none" strike="noStrike">
                          <a:effectLst/>
                        </a:rPr>
                        <a:t>Neto</a:t>
                      </a:r>
                      <a:endParaRPr lang="es-AR" sz="1600" b="1" i="0" u="none" strike="noStrike">
                        <a:solidFill>
                          <a:srgbClr val="FFFFFF"/>
                        </a:solidFill>
                        <a:effectLst/>
                        <a:latin typeface="Arial"/>
                      </a:endParaRPr>
                    </a:p>
                  </a:txBody>
                  <a:tcPr marL="9525" marR="9525" marT="9525" marB="0" anchor="b"/>
                </a:tc>
                <a:tc>
                  <a:txBody>
                    <a:bodyPr/>
                    <a:lstStyle/>
                    <a:p>
                      <a:pPr algn="ctr" fontAlgn="b"/>
                      <a:r>
                        <a:rPr lang="es-AR" sz="1600" u="none" strike="noStrike" dirty="0">
                          <a:effectLst/>
                        </a:rPr>
                        <a:t>Unitario Total</a:t>
                      </a:r>
                      <a:endParaRPr lang="es-AR" sz="1600" b="1" i="0" u="none" strike="noStrike" dirty="0">
                        <a:solidFill>
                          <a:srgbClr val="FFFFFF"/>
                        </a:solidFill>
                        <a:effectLst/>
                        <a:latin typeface="Arial"/>
                      </a:endParaRPr>
                    </a:p>
                  </a:txBody>
                  <a:tcPr marL="5806" marR="5806" marT="5806" marB="0" anchor="b"/>
                </a:tc>
              </a:tr>
              <a:tr h="370840">
                <a:tc>
                  <a:txBody>
                    <a:bodyPr/>
                    <a:lstStyle/>
                    <a:p>
                      <a:pPr algn="ctr" fontAlgn="b"/>
                      <a:r>
                        <a:rPr lang="es-AR" sz="1600" u="none" strike="noStrike" dirty="0">
                          <a:effectLst/>
                        </a:rPr>
                        <a:t>Arquitecto / </a:t>
                      </a:r>
                      <a:r>
                        <a:rPr lang="es-AR" sz="1600" u="none" strike="noStrike" dirty="0" err="1">
                          <a:effectLst/>
                        </a:rPr>
                        <a:t>Lider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$ 16.626</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IT</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$ 5.500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$ 11.430</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SemiSenior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Programador Junior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Tester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bl>
          </a:graphicData>
        </a:graphic>
      </p:graphicFrame>
    </p:spTree>
    <p:extLst>
      <p:ext uri="{BB962C8B-B14F-4D97-AF65-F5344CB8AC3E}">
        <p14:creationId xmlns:p14="http://schemas.microsoft.com/office/powerpoint/2010/main" val="2773491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Utilización de Recursos en el Proyecto</a:t>
            </a:r>
            <a:endParaRPr lang="es-AR" dirty="0"/>
          </a:p>
        </p:txBody>
      </p:sp>
      <p:sp>
        <p:nvSpPr>
          <p:cNvPr id="6" name="TextBox 5"/>
          <p:cNvSpPr txBox="1"/>
          <p:nvPr/>
        </p:nvSpPr>
        <p:spPr>
          <a:xfrm>
            <a:off x="1907704" y="4221088"/>
            <a:ext cx="5400600" cy="369332"/>
          </a:xfrm>
          <a:prstGeom prst="rect">
            <a:avLst/>
          </a:prstGeom>
          <a:noFill/>
        </p:spPr>
        <p:txBody>
          <a:bodyPr wrap="square" rtlCol="0">
            <a:spAutoFit/>
          </a:bodyPr>
          <a:lstStyle/>
          <a:p>
            <a:r>
              <a:rPr lang="es-AR" dirty="0" smtClean="0"/>
              <a:t>Calculando una merma de productividad del 15 %</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2165997022"/>
              </p:ext>
            </p:extLst>
          </p:nvPr>
        </p:nvGraphicFramePr>
        <p:xfrm>
          <a:off x="467548" y="1268760"/>
          <a:ext cx="8352922" cy="3337560"/>
        </p:xfrm>
        <a:graphic>
          <a:graphicData uri="http://schemas.openxmlformats.org/drawingml/2006/table">
            <a:tbl>
              <a:tblPr firstRow="1" lastRow="1" bandRow="1">
                <a:tableStyleId>{EB344D84-9AFB-497E-A393-DC336BA19D2E}</a:tableStyleId>
              </a:tblPr>
              <a:tblGrid>
                <a:gridCol w="1491590"/>
                <a:gridCol w="671217"/>
                <a:gridCol w="1267855"/>
                <a:gridCol w="894957"/>
                <a:gridCol w="671217"/>
                <a:gridCol w="671217"/>
                <a:gridCol w="596638"/>
                <a:gridCol w="671217"/>
                <a:gridCol w="745797"/>
                <a:gridCol w="671217"/>
              </a:tblGrid>
              <a:tr h="370840">
                <a:tc>
                  <a:txBody>
                    <a:bodyPr/>
                    <a:lstStyle/>
                    <a:p>
                      <a:pPr algn="ctr" fontAlgn="b"/>
                      <a:r>
                        <a:rPr lang="es-AR" sz="1400" u="none" strike="noStrike" dirty="0">
                          <a:effectLst/>
                        </a:rPr>
                        <a:t>Período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Sueldo</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Costo Laboral </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Start-up</a:t>
                      </a:r>
                      <a:endParaRPr lang="es-AR" sz="1400" b="1" i="0" u="none" strike="noStrike">
                        <a:solidFill>
                          <a:srgbClr val="FFFFFF"/>
                        </a:solidFill>
                        <a:effectLst/>
                        <a:latin typeface="Arial"/>
                      </a:endParaRPr>
                    </a:p>
                  </a:txBody>
                  <a:tcPr marL="5806" marR="5806" marT="5806" marB="0" anchor="b"/>
                </a:tc>
                <a:tc gridSpan="6">
                  <a:txBody>
                    <a:bodyPr/>
                    <a:lstStyle/>
                    <a:p>
                      <a:pPr algn="ctr" fontAlgn="b"/>
                      <a:r>
                        <a:rPr lang="es-AR" sz="1400" u="none" strike="noStrike">
                          <a:effectLst/>
                        </a:rPr>
                        <a:t>Proyecto</a:t>
                      </a:r>
                      <a:endParaRPr lang="es-AR" sz="1400" b="1" i="0" u="none" strike="noStrike">
                        <a:solidFill>
                          <a:srgbClr val="FFFFFF"/>
                        </a:solidFill>
                        <a:effectLst/>
                        <a:latin typeface="Arial"/>
                      </a:endParaRPr>
                    </a:p>
                  </a:txBody>
                  <a:tcPr marL="5806" marR="5806" marT="5806"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370840">
                <a:tc>
                  <a:txBody>
                    <a:bodyPr/>
                    <a:lstStyle/>
                    <a:p>
                      <a:pPr algn="ctr" fontAlgn="b"/>
                      <a:r>
                        <a:rPr lang="es-AR" sz="1400" b="1" u="none" strike="noStrike" dirty="0">
                          <a:effectLst/>
                        </a:rPr>
                        <a:t>Concepto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Neto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Unitario Total</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 </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1</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2</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3</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4</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5</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6</a:t>
                      </a:r>
                      <a:endParaRPr lang="es-AR" sz="1400" b="1" i="0" u="none" strike="noStrike" dirty="0">
                        <a:solidFill>
                          <a:srgbClr val="FFFFFF"/>
                        </a:solidFill>
                        <a:effectLst/>
                        <a:latin typeface="Arial"/>
                      </a:endParaRPr>
                    </a:p>
                  </a:txBody>
                  <a:tcPr marL="5806" marR="5806" marT="5806" marB="0" anchor="b"/>
                </a:tc>
              </a:tr>
              <a:tr h="370840">
                <a:tc>
                  <a:txBody>
                    <a:bodyPr/>
                    <a:lstStyle/>
                    <a:p>
                      <a:pPr algn="ctr" fontAlgn="b"/>
                      <a:r>
                        <a:rPr lang="es-AR" sz="1400" u="none" strike="noStrike" dirty="0">
                          <a:effectLst/>
                        </a:rPr>
                        <a:t>Arquitecto / </a:t>
                      </a:r>
                      <a:r>
                        <a:rPr lang="es-AR" sz="1400" u="none" strike="noStrike" dirty="0" err="1">
                          <a:effectLst/>
                        </a:rPr>
                        <a:t>Lider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$ 8.000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$ 16.626</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r>
              <a:tr h="370840">
                <a:tc>
                  <a:txBody>
                    <a:bodyPr/>
                    <a:lstStyle/>
                    <a:p>
                      <a:pPr algn="ctr" fontAlgn="b"/>
                      <a:r>
                        <a:rPr lang="es-AR" sz="1400" u="none" strike="noStrike" dirty="0">
                          <a:effectLst/>
                        </a:rPr>
                        <a:t>IT</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$ 5.500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$ 11.430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SemiSenior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smtClean="0">
                          <a:effectLst/>
                        </a:rPr>
                        <a:t>Prog</a:t>
                      </a:r>
                      <a:r>
                        <a:rPr lang="es-AR" sz="1400" u="none" strike="noStrike" baseline="0" dirty="0" smtClean="0">
                          <a:effectLst/>
                        </a:rPr>
                        <a:t> </a:t>
                      </a:r>
                      <a:r>
                        <a:rPr lang="es-AR" sz="1400" u="none" strike="noStrike" dirty="0" smtClean="0">
                          <a:effectLst/>
                        </a:rPr>
                        <a:t>Junior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a:effectLst/>
                        </a:rPr>
                        <a:t>Tester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r>
              <a:tr h="370840">
                <a:tc>
                  <a:txBody>
                    <a:bodyPr/>
                    <a:lstStyle/>
                    <a:p>
                      <a:pPr algn="ctr" fontAlgn="b"/>
                      <a:r>
                        <a:rPr lang="es-AR" sz="1400" u="none" strike="noStrike" dirty="0">
                          <a:effectLst/>
                        </a:rPr>
                        <a:t>Total de </a:t>
                      </a:r>
                      <a:r>
                        <a:rPr lang="es-AR" sz="1400" u="none" strike="noStrike" dirty="0" smtClean="0">
                          <a:effectLst/>
                        </a:rPr>
                        <a:t>RRHH</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8</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4</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7</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8</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8</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5</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5</a:t>
                      </a:r>
                      <a:endParaRPr lang="es-AR" sz="1400" b="1" i="0" u="none" strike="noStrike" dirty="0">
                        <a:solidFill>
                          <a:srgbClr val="FFFFFF"/>
                        </a:solidFill>
                        <a:effectLst/>
                        <a:latin typeface="Arial"/>
                      </a:endParaRPr>
                    </a:p>
                  </a:txBody>
                  <a:tcPr marL="5806" marR="5806" marT="5806" marB="0" anchor="b"/>
                </a:tc>
              </a:tr>
            </a:tbl>
          </a:graphicData>
        </a:graphic>
      </p:graphicFrame>
    </p:spTree>
    <p:extLst>
      <p:ext uri="{BB962C8B-B14F-4D97-AF65-F5344CB8AC3E}">
        <p14:creationId xmlns:p14="http://schemas.microsoft.com/office/powerpoint/2010/main" val="4255643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Duración Total del proyecto</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08532992"/>
              </p:ext>
            </p:extLst>
          </p:nvPr>
        </p:nvGraphicFramePr>
        <p:xfrm>
          <a:off x="1115616" y="2204864"/>
          <a:ext cx="6686524" cy="3349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55576" y="1124744"/>
            <a:ext cx="5832648" cy="646331"/>
          </a:xfrm>
          <a:prstGeom prst="rect">
            <a:avLst/>
          </a:prstGeom>
          <a:noFill/>
        </p:spPr>
        <p:txBody>
          <a:bodyPr wrap="square" rtlCol="0">
            <a:spAutoFit/>
          </a:bodyPr>
          <a:lstStyle/>
          <a:p>
            <a:r>
              <a:rPr lang="es-AR" dirty="0"/>
              <a:t>6 Meses y Medio (215 </a:t>
            </a:r>
            <a:r>
              <a:rPr lang="es-AR" dirty="0" err="1"/>
              <a:t>dias</a:t>
            </a:r>
            <a:r>
              <a:rPr lang="es-AR" dirty="0"/>
              <a:t> laborales)</a:t>
            </a:r>
          </a:p>
          <a:p>
            <a:endParaRPr lang="es-AR" dirty="0"/>
          </a:p>
        </p:txBody>
      </p:sp>
    </p:spTree>
    <p:extLst>
      <p:ext uri="{BB962C8B-B14F-4D97-AF65-F5344CB8AC3E}">
        <p14:creationId xmlns:p14="http://schemas.microsoft.com/office/powerpoint/2010/main" val="226919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General</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065073"/>
            <a:ext cx="6192688" cy="5100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ext Placeholder 3"/>
          <p:cNvSpPr>
            <a:spLocks noGrp="1"/>
          </p:cNvSpPr>
          <p:nvPr>
            <p:ph type="body" sz="quarter" idx="13"/>
          </p:nvPr>
        </p:nvSpPr>
        <p:spPr>
          <a:xfrm>
            <a:off x="475488" y="640080"/>
            <a:ext cx="8449056" cy="228600"/>
          </a:xfrm>
        </p:spPr>
        <p:txBody>
          <a:bodyPr/>
          <a:lstStyle/>
          <a:p>
            <a:r>
              <a:rPr lang="es-AR" b="1" dirty="0"/>
              <a:t>Arquitectura de tres capas con cliente desktop</a:t>
            </a:r>
          </a:p>
          <a:p>
            <a:endParaRPr lang="es-AR" dirty="0"/>
          </a:p>
        </p:txBody>
      </p:sp>
    </p:spTree>
    <p:extLst>
      <p:ext uri="{BB962C8B-B14F-4D97-AF65-F5344CB8AC3E}">
        <p14:creationId xmlns:p14="http://schemas.microsoft.com/office/powerpoint/2010/main" val="775365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Financiamiento</a:t>
            </a:r>
            <a:endParaRPr lang="es-AR" dirty="0"/>
          </a:p>
        </p:txBody>
      </p:sp>
      <p:sp>
        <p:nvSpPr>
          <p:cNvPr id="3" name="Content Placeholder 2"/>
          <p:cNvSpPr>
            <a:spLocks noGrp="1"/>
          </p:cNvSpPr>
          <p:nvPr>
            <p:ph idx="1"/>
          </p:nvPr>
        </p:nvSpPr>
        <p:spPr>
          <a:xfrm>
            <a:off x="722313" y="1124745"/>
            <a:ext cx="7888287" cy="4895056"/>
          </a:xfrm>
        </p:spPr>
        <p:txBody>
          <a:bodyPr/>
          <a:lstStyle/>
          <a:p>
            <a:pPr lvl="0"/>
            <a:r>
              <a:rPr lang="es-AR" sz="1600" dirty="0">
                <a:ea typeface="Times New Roman" pitchFamily="18" charset="0"/>
                <a:cs typeface="Times New Roman" pitchFamily="18" charset="0"/>
              </a:rPr>
              <a:t>El total del proyecto se financiara con crédito bancario, no necesitando un capital </a:t>
            </a:r>
            <a:r>
              <a:rPr lang="es-AR" sz="1600" dirty="0" err="1">
                <a:ea typeface="Times New Roman" pitchFamily="18" charset="0"/>
                <a:cs typeface="Times New Roman" pitchFamily="18" charset="0"/>
              </a:rPr>
              <a:t>incial</a:t>
            </a:r>
            <a:r>
              <a:rPr lang="es-AR" sz="1600" dirty="0">
                <a:ea typeface="Times New Roman" pitchFamily="18" charset="0"/>
                <a:cs typeface="Times New Roman" pitchFamily="18" charset="0"/>
              </a:rPr>
              <a:t> para solventar los gastos.</a:t>
            </a:r>
            <a:endParaRPr lang="es-AR" sz="1600" dirty="0">
              <a:latin typeface="Arial" pitchFamily="34" charset="0"/>
            </a:endParaRPr>
          </a:p>
          <a:p>
            <a:endParaRPr lang="es-AR" dirty="0"/>
          </a:p>
        </p:txBody>
      </p:sp>
      <p:sp>
        <p:nvSpPr>
          <p:cNvPr id="4" name="Text Placeholder 3"/>
          <p:cNvSpPr>
            <a:spLocks noGrp="1"/>
          </p:cNvSpPr>
          <p:nvPr>
            <p:ph type="body" sz="quarter" idx="13"/>
          </p:nvPr>
        </p:nvSpPr>
        <p:spPr/>
        <p:txBody>
          <a:bodyPr/>
          <a:lstStyle/>
          <a:p>
            <a:r>
              <a:rPr lang="es-AR" dirty="0" err="1" smtClean="0"/>
              <a:t>Prestamo</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2632529888"/>
              </p:ext>
            </p:extLst>
          </p:nvPr>
        </p:nvGraphicFramePr>
        <p:xfrm>
          <a:off x="971600" y="2132856"/>
          <a:ext cx="7369895" cy="3646240"/>
        </p:xfrm>
        <a:graphic>
          <a:graphicData uri="http://schemas.openxmlformats.org/drawingml/2006/table">
            <a:tbl>
              <a:tblPr firstCol="1" bandRow="1">
                <a:tableStyleId>{EB344D84-9AFB-497E-A393-DC336BA19D2E}</a:tableStyleId>
              </a:tblPr>
              <a:tblGrid>
                <a:gridCol w="4750635"/>
                <a:gridCol w="2619260"/>
              </a:tblGrid>
              <a:tr h="257824">
                <a:tc>
                  <a:txBody>
                    <a:bodyPr/>
                    <a:lstStyle/>
                    <a:p>
                      <a:pPr>
                        <a:lnSpc>
                          <a:spcPct val="150000"/>
                        </a:lnSpc>
                        <a:spcBef>
                          <a:spcPts val="600"/>
                        </a:spcBef>
                        <a:spcAft>
                          <a:spcPts val="200"/>
                        </a:spcAft>
                      </a:pPr>
                      <a:r>
                        <a:rPr lang="es-AR" sz="1400" dirty="0">
                          <a:effectLst/>
                        </a:rPr>
                        <a:t>Capital solicitado: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$140.000,00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Gastos de Otorgamiento: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$5.600,00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IVA sobre gastos de otorgamiento: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$1.176,00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Neto a acreditar:</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$133.224,00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inicial: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$30.846,46</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promedio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$30.511,83</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Plazo: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 meses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Nominal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28,00%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Efectiva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31,89%</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Costo Financiero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75,12%</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Tipo de tasa: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Fija</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Moneda: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Pesos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Sistema de amortización:</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dirty="0">
                          <a:effectLst/>
                        </a:rPr>
                        <a:t>Sistema Francés</a:t>
                      </a:r>
                      <a:endParaRPr lang="en-US" sz="1400" dirty="0">
                        <a:solidFill>
                          <a:srgbClr val="000000"/>
                        </a:solidFill>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980702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Financiamiento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0448134"/>
              </p:ext>
            </p:extLst>
          </p:nvPr>
        </p:nvGraphicFramePr>
        <p:xfrm>
          <a:off x="467546" y="1556792"/>
          <a:ext cx="8424934" cy="2736303"/>
        </p:xfrm>
        <a:graphic>
          <a:graphicData uri="http://schemas.openxmlformats.org/drawingml/2006/table">
            <a:tbl>
              <a:tblPr firstRow="1" firstCol="1" bandRow="1">
                <a:tableStyleId>{EB344D84-9AFB-497E-A393-DC336BA19D2E}</a:tableStyleId>
              </a:tblPr>
              <a:tblGrid>
                <a:gridCol w="935626"/>
                <a:gridCol w="935626"/>
                <a:gridCol w="935626"/>
                <a:gridCol w="935626"/>
                <a:gridCol w="936486"/>
                <a:gridCol w="936486"/>
                <a:gridCol w="865242"/>
                <a:gridCol w="936104"/>
                <a:gridCol w="1008112"/>
              </a:tblGrid>
              <a:tr h="921388">
                <a:tc>
                  <a:txBody>
                    <a:bodyPr/>
                    <a:lstStyle/>
                    <a:p>
                      <a:pPr algn="ctr">
                        <a:lnSpc>
                          <a:spcPct val="150000"/>
                        </a:lnSpc>
                        <a:spcBef>
                          <a:spcPts val="600"/>
                        </a:spcBef>
                        <a:spcAft>
                          <a:spcPts val="200"/>
                        </a:spcAft>
                      </a:pPr>
                      <a:r>
                        <a:rPr lang="es-AR" sz="1100" u="sng" dirty="0">
                          <a:effectLst/>
                        </a:rPr>
                        <a:t>Cuota N°</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Interés del Periodo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Capital Amortizado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Pura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err="1">
                          <a:effectLst/>
                        </a:rPr>
                        <a:t>Cob</a:t>
                      </a:r>
                      <a:r>
                        <a:rPr lang="es-AR" sz="1100" u="sng" dirty="0">
                          <a:effectLst/>
                        </a:rPr>
                        <a:t>. Vida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Gastos Admin</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IVA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Final</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Saldo Total</a:t>
                      </a:r>
                      <a:endParaRPr lang="en-US" sz="1100" dirty="0">
                        <a:solidFill>
                          <a:srgbClr val="000000"/>
                        </a:solidFill>
                        <a:effectLst/>
                        <a:latin typeface="HelveticaNeueLT Std"/>
                        <a:ea typeface="Times New Roman"/>
                        <a:cs typeface="Times New Roman"/>
                      </a:endParaRPr>
                    </a:p>
                  </a:txBody>
                  <a:tcPr marL="68580" marR="68580" marT="0" marB="0"/>
                </a:tc>
              </a:tr>
              <a:tr h="336336">
                <a:tc>
                  <a:txBody>
                    <a:bodyPr/>
                    <a:lstStyle/>
                    <a:p>
                      <a:pPr algn="ctr">
                        <a:lnSpc>
                          <a:spcPct val="150000"/>
                        </a:lnSpc>
                        <a:spcBef>
                          <a:spcPts val="600"/>
                        </a:spcBef>
                        <a:spcAft>
                          <a:spcPts val="200"/>
                        </a:spcAft>
                      </a:pPr>
                      <a:r>
                        <a:rPr lang="es-AR" sz="1200" u="sng">
                          <a:effectLst/>
                        </a:rPr>
                        <a:t>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$3266,67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$26723,46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$140,77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$715,56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$30,846,46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$113,276,54</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$2643,12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$27,347,01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$113,90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$578,97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$30683,00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$85,929,53</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$2005,02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$27,985,11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$86,40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$439,20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$30515,73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$57944,42</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$1352,04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$26,638,09</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$58,26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$296,16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$30344,55</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$29306,33</a:t>
                      </a:r>
                      <a:endParaRPr lang="en-US" sz="1200">
                        <a:solidFill>
                          <a:srgbClr val="000000"/>
                        </a:solidFill>
                        <a:effectLst/>
                        <a:latin typeface="HelveticaNeueLT Std"/>
                        <a:ea typeface="Times New Roman"/>
                        <a:cs typeface="Times New Roman"/>
                      </a:endParaRPr>
                    </a:p>
                  </a:txBody>
                  <a:tcPr marL="68580" marR="68580" marT="0" marB="0"/>
                </a:tc>
              </a:tr>
              <a:tr h="299462">
                <a:tc>
                  <a:txBody>
                    <a:bodyPr/>
                    <a:lstStyle/>
                    <a:p>
                      <a:pPr algn="ctr">
                        <a:lnSpc>
                          <a:spcPct val="150000"/>
                        </a:lnSpc>
                        <a:spcBef>
                          <a:spcPts val="600"/>
                        </a:spcBef>
                        <a:spcAft>
                          <a:spcPts val="200"/>
                        </a:spcAft>
                      </a:pPr>
                      <a:r>
                        <a:rPr lang="es-AR" sz="1200" u="sng" dirty="0">
                          <a:effectLst/>
                        </a:rPr>
                        <a:t>5</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$683,81</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$29306,32</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$29990,13</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$29,47</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$149,79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$30169,39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$0,01</a:t>
                      </a:r>
                      <a:endParaRPr lang="en-US" sz="120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4" name="Text Placeholder 3"/>
          <p:cNvSpPr>
            <a:spLocks noGrp="1"/>
          </p:cNvSpPr>
          <p:nvPr>
            <p:ph type="body" sz="quarter" idx="13"/>
          </p:nvPr>
        </p:nvSpPr>
        <p:spPr/>
        <p:txBody>
          <a:bodyPr/>
          <a:lstStyle/>
          <a:p>
            <a:r>
              <a:rPr lang="es-ES_tradnl" dirty="0" smtClean="0"/>
              <a:t>Pagos de Cuotas</a:t>
            </a:r>
            <a:endParaRPr lang="en-US" dirty="0"/>
          </a:p>
        </p:txBody>
      </p:sp>
    </p:spTree>
    <p:extLst>
      <p:ext uri="{BB962C8B-B14F-4D97-AF65-F5344CB8AC3E}">
        <p14:creationId xmlns:p14="http://schemas.microsoft.com/office/powerpoint/2010/main" val="332608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Iniciales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3150348"/>
              </p:ext>
            </p:extLst>
          </p:nvPr>
        </p:nvGraphicFramePr>
        <p:xfrm>
          <a:off x="611560" y="836712"/>
          <a:ext cx="8064898" cy="5212080"/>
        </p:xfrm>
        <a:graphic>
          <a:graphicData uri="http://schemas.openxmlformats.org/drawingml/2006/table">
            <a:tbl>
              <a:tblPr firstRow="1" firstCol="1" lastRow="1" bandRow="1">
                <a:tableStyleId>{EB344D84-9AFB-497E-A393-DC336BA19D2E}</a:tableStyleId>
              </a:tblPr>
              <a:tblGrid>
                <a:gridCol w="2870589"/>
                <a:gridCol w="1730809"/>
                <a:gridCol w="1731750"/>
                <a:gridCol w="1731750"/>
              </a:tblGrid>
              <a:tr h="285707">
                <a:tc>
                  <a:txBody>
                    <a:bodyPr/>
                    <a:lstStyle/>
                    <a:p>
                      <a:pPr>
                        <a:lnSpc>
                          <a:spcPct val="150000"/>
                        </a:lnSpc>
                        <a:spcBef>
                          <a:spcPts val="600"/>
                        </a:spcBef>
                        <a:spcAft>
                          <a:spcPts val="0"/>
                        </a:spcAft>
                      </a:pPr>
                      <a:r>
                        <a:rPr lang="es-AR" sz="1400" dirty="0">
                          <a:effectLst/>
                        </a:rPr>
                        <a:t>Período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Costo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Cantidad</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Startup</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Concepto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de escritorio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$ 4.900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7</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$ 34.000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Portátiles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$ 7.500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$ 7.500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Impresoras laser BN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Software por Terminal</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8</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err="1">
                          <a:effectLst/>
                        </a:rPr>
                        <a:t>Switch</a:t>
                      </a:r>
                      <a:r>
                        <a:rPr lang="es-AR" sz="1400" dirty="0">
                          <a:effectLst/>
                        </a:rPr>
                        <a:t> 24 bocas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$ 400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$ 400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Router Wireless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$ 300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Servers Desarrollo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2</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$ 32.000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NAS Storage</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$ 4.000</a:t>
                      </a:r>
                      <a:endParaRPr lang="en-US" sz="120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Chico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$ 0</a:t>
                      </a:r>
                      <a:endParaRPr lang="en-US" sz="120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Mediano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$ 8.250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4</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Subtotal Equipamiento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$ 79.200</a:t>
                      </a:r>
                      <a:endParaRPr lang="en-US" sz="1200">
                        <a:effectLst/>
                        <a:latin typeface="HelveticaNeueLT Std"/>
                        <a:ea typeface="Times New Roman"/>
                        <a:cs typeface="Times New Roman"/>
                      </a:endParaRPr>
                    </a:p>
                  </a:txBody>
                  <a:tcPr marL="68580" marR="68580" marT="0" marB="0"/>
                </a:tc>
              </a:tr>
              <a:tr h="314323">
                <a:tc>
                  <a:txBody>
                    <a:bodyPr/>
                    <a:lstStyle/>
                    <a:p>
                      <a:pPr>
                        <a:lnSpc>
                          <a:spcPct val="150000"/>
                        </a:lnSpc>
                        <a:spcBef>
                          <a:spcPts val="600"/>
                        </a:spcBef>
                        <a:spcAft>
                          <a:spcPts val="0"/>
                        </a:spcAft>
                      </a:pPr>
                      <a:r>
                        <a:rPr lang="es-AR" sz="1800">
                          <a:effectLst/>
                        </a:rPr>
                        <a:t>Total Inversiones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$ 79.200</a:t>
                      </a:r>
                      <a:endParaRPr lang="en-US" sz="120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579918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Mensuales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0355998"/>
              </p:ext>
            </p:extLst>
          </p:nvPr>
        </p:nvGraphicFramePr>
        <p:xfrm>
          <a:off x="395536" y="1412776"/>
          <a:ext cx="8424937" cy="3888429"/>
        </p:xfrm>
        <a:graphic>
          <a:graphicData uri="http://schemas.openxmlformats.org/drawingml/2006/table">
            <a:tbl>
              <a:tblPr firstRow="1" firstCol="1" lastRow="1" bandRow="1">
                <a:tableStyleId>{EB344D84-9AFB-497E-A393-DC336BA19D2E}</a:tableStyleId>
              </a:tblPr>
              <a:tblGrid>
                <a:gridCol w="1735799"/>
                <a:gridCol w="867139"/>
                <a:gridCol w="969826"/>
                <a:gridCol w="858771"/>
                <a:gridCol w="969826"/>
                <a:gridCol w="1078599"/>
                <a:gridCol w="970587"/>
                <a:gridCol w="974390"/>
              </a:tblGrid>
              <a:tr h="295895">
                <a:tc>
                  <a:txBody>
                    <a:bodyPr/>
                    <a:lstStyle/>
                    <a:p>
                      <a:pPr>
                        <a:lnSpc>
                          <a:spcPct val="150000"/>
                        </a:lnSpc>
                        <a:spcBef>
                          <a:spcPts val="600"/>
                        </a:spcBef>
                        <a:spcAft>
                          <a:spcPts val="0"/>
                        </a:spcAft>
                      </a:pPr>
                      <a:r>
                        <a:rPr lang="es-AR" sz="1100" dirty="0">
                          <a:effectLst/>
                        </a:rPr>
                        <a:t>Período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a:effectLst/>
                        </a:rPr>
                        <a:t> </a:t>
                      </a:r>
                      <a:endParaRPr lang="en-US" sz="1100">
                        <a:solidFill>
                          <a:srgbClr val="000000"/>
                        </a:solidFill>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100" dirty="0">
                          <a:effectLst/>
                        </a:rPr>
                        <a:t>Proyecto</a:t>
                      </a:r>
                      <a:endParaRPr lang="en-US" sz="1100" dirty="0">
                        <a:solidFill>
                          <a:srgbClr val="000000"/>
                        </a:solidFill>
                        <a:effectLst/>
                        <a:latin typeface="HelveticaNeueLT Std"/>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5895">
                <a:tc>
                  <a:txBody>
                    <a:bodyPr/>
                    <a:lstStyle/>
                    <a:p>
                      <a:pPr>
                        <a:lnSpc>
                          <a:spcPct val="150000"/>
                        </a:lnSpc>
                        <a:spcBef>
                          <a:spcPts val="600"/>
                        </a:spcBef>
                        <a:spcAft>
                          <a:spcPts val="0"/>
                        </a:spcAft>
                      </a:pPr>
                      <a:r>
                        <a:rPr lang="es-AR" sz="1100">
                          <a:effectLst/>
                        </a:rPr>
                        <a:t>Concepto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err="1">
                          <a:effectLst/>
                        </a:rPr>
                        <a:t>Start</a:t>
                      </a:r>
                      <a:r>
                        <a:rPr lang="es-AR" sz="1100" dirty="0">
                          <a:effectLst/>
                        </a:rPr>
                        <a:t>-up</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1</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2</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3</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4</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5</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6</a:t>
                      </a:r>
                      <a:endParaRPr lang="en-US" sz="1100" dirty="0">
                        <a:solidFill>
                          <a:srgbClr val="000000"/>
                        </a:solidFill>
                        <a:effectLst/>
                        <a:latin typeface="HelveticaNeueLT Std"/>
                        <a:ea typeface="Times New Roman"/>
                        <a:cs typeface="Times New Roman"/>
                      </a:endParaRPr>
                    </a:p>
                  </a:txBody>
                  <a:tcPr marL="68580" marR="68580" marT="0" marB="0"/>
                </a:tc>
              </a:tr>
              <a:tr h="295895">
                <a:tc>
                  <a:txBody>
                    <a:bodyPr/>
                    <a:lstStyle/>
                    <a:p>
                      <a:pPr>
                        <a:lnSpc>
                          <a:spcPct val="150000"/>
                        </a:lnSpc>
                        <a:spcBef>
                          <a:spcPts val="600"/>
                        </a:spcBef>
                        <a:spcAft>
                          <a:spcPts val="0"/>
                        </a:spcAft>
                      </a:pPr>
                      <a:r>
                        <a:rPr lang="es-AR" sz="1100">
                          <a:effectLst/>
                        </a:rPr>
                        <a:t>Recursos Humanos</a:t>
                      </a:r>
                      <a:endParaRPr lang="en-US" sz="1100">
                        <a:solidFill>
                          <a:srgbClr val="000000"/>
                        </a:solidFill>
                        <a:effectLst/>
                        <a:latin typeface="HelveticaNeueLT Std"/>
                        <a:ea typeface="Times New Roman"/>
                        <a:cs typeface="Times New Roman"/>
                      </a:endParaRPr>
                    </a:p>
                  </a:txBody>
                  <a:tcPr marL="68580" marR="68580" marT="0" marB="0"/>
                </a:tc>
                <a:tc>
                  <a:txBody>
                    <a:bodyPr/>
                    <a:lstStyle/>
                    <a:p>
                      <a:endParaRPr lang="en-US" sz="12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37.408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71.698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77.932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77.932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54.033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54.033 </a:t>
                      </a:r>
                      <a:endParaRPr lang="en-US" sz="1100">
                        <a:solidFill>
                          <a:srgbClr val="000000"/>
                        </a:solidFill>
                        <a:effectLst/>
                        <a:latin typeface="HelveticaNeueLT Std"/>
                        <a:ea typeface="Times New Roman"/>
                        <a:cs typeface="Times New Roman"/>
                      </a:endParaRPr>
                    </a:p>
                  </a:txBody>
                  <a:tcPr marL="68580" marR="68580" marT="0" marB="0"/>
                </a:tc>
              </a:tr>
              <a:tr h="295895">
                <a:tc>
                  <a:txBody>
                    <a:bodyPr/>
                    <a:lstStyle/>
                    <a:p>
                      <a:pPr>
                        <a:lnSpc>
                          <a:spcPct val="150000"/>
                        </a:lnSpc>
                        <a:spcBef>
                          <a:spcPts val="600"/>
                        </a:spcBef>
                        <a:spcAft>
                          <a:spcPts val="0"/>
                        </a:spcAft>
                      </a:pPr>
                      <a:r>
                        <a:rPr lang="es-AR" sz="1100">
                          <a:effectLst/>
                        </a:rPr>
                        <a:t>Equipamiento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a:effectLst/>
                        </a:rPr>
                        <a:t>$ 79.200</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51.000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 </a:t>
                      </a:r>
                      <a:endParaRPr lang="en-US" sz="1100">
                        <a:solidFill>
                          <a:srgbClr val="000000"/>
                        </a:solidFill>
                        <a:effectLst/>
                        <a:latin typeface="HelveticaNeueLT Std"/>
                        <a:ea typeface="Times New Roman"/>
                        <a:cs typeface="Times New Roman"/>
                      </a:endParaRPr>
                    </a:p>
                  </a:txBody>
                  <a:tcPr marL="68580" marR="68580" marT="0" marB="0"/>
                </a:tc>
              </a:tr>
              <a:tr h="295895">
                <a:tc>
                  <a:txBody>
                    <a:bodyPr/>
                    <a:lstStyle/>
                    <a:p>
                      <a:pPr>
                        <a:lnSpc>
                          <a:spcPct val="150000"/>
                        </a:lnSpc>
                        <a:spcBef>
                          <a:spcPts val="600"/>
                        </a:spcBef>
                        <a:spcAft>
                          <a:spcPts val="0"/>
                        </a:spcAft>
                      </a:pPr>
                      <a:r>
                        <a:rPr lang="es-AR" sz="1100">
                          <a:effectLst/>
                        </a:rPr>
                        <a:t>Hosting Servidores</a:t>
                      </a:r>
                      <a:endParaRPr lang="en-US" sz="1100">
                        <a:solidFill>
                          <a:srgbClr val="000000"/>
                        </a:solidFill>
                        <a:effectLst/>
                        <a:latin typeface="HelveticaNeueLT Std"/>
                        <a:ea typeface="Times New Roman"/>
                        <a:cs typeface="Times New Roman"/>
                      </a:endParaRPr>
                    </a:p>
                  </a:txBody>
                  <a:tcPr marL="68580" marR="68580" marT="0" marB="0"/>
                </a:tc>
                <a:tc>
                  <a:txBody>
                    <a:bodyPr/>
                    <a:lstStyle/>
                    <a:p>
                      <a:endParaRPr lang="en-US" sz="12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$ 1.000</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$ 1.000</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$ 1.000</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$ 1.000</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$ 1.000</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$ 1.000</a:t>
                      </a:r>
                      <a:endParaRPr lang="en-US" sz="1100">
                        <a:solidFill>
                          <a:srgbClr val="000000"/>
                        </a:solidFill>
                        <a:effectLst/>
                        <a:latin typeface="HelveticaNeueLT Std"/>
                        <a:ea typeface="Times New Roman"/>
                        <a:cs typeface="Times New Roman"/>
                      </a:endParaRPr>
                    </a:p>
                  </a:txBody>
                  <a:tcPr marL="68580" marR="68580" marT="0" marB="0"/>
                </a:tc>
              </a:tr>
              <a:tr h="295895">
                <a:tc>
                  <a:txBody>
                    <a:bodyPr/>
                    <a:lstStyle/>
                    <a:p>
                      <a:pPr>
                        <a:lnSpc>
                          <a:spcPct val="150000"/>
                        </a:lnSpc>
                        <a:spcBef>
                          <a:spcPts val="600"/>
                        </a:spcBef>
                        <a:spcAft>
                          <a:spcPts val="0"/>
                        </a:spcAft>
                      </a:pPr>
                      <a:r>
                        <a:rPr lang="es-AR" sz="1100">
                          <a:effectLst/>
                        </a:rPr>
                        <a:t>Alquiler de Oficina</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a:effectLst/>
                        </a:rPr>
                        <a:t>$ 0</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12.000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12.000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12.000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12.000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12.000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12.000 </a:t>
                      </a:r>
                      <a:endParaRPr lang="en-US" sz="1100">
                        <a:solidFill>
                          <a:srgbClr val="000000"/>
                        </a:solidFill>
                        <a:effectLst/>
                        <a:latin typeface="HelveticaNeueLT Std"/>
                        <a:ea typeface="Times New Roman"/>
                        <a:cs typeface="Times New Roman"/>
                      </a:endParaRPr>
                    </a:p>
                  </a:txBody>
                  <a:tcPr marL="68580" marR="68580" marT="0" marB="0"/>
                </a:tc>
              </a:tr>
              <a:tr h="295895">
                <a:tc>
                  <a:txBody>
                    <a:bodyPr/>
                    <a:lstStyle/>
                    <a:p>
                      <a:pPr>
                        <a:lnSpc>
                          <a:spcPct val="150000"/>
                        </a:lnSpc>
                        <a:spcBef>
                          <a:spcPts val="600"/>
                        </a:spcBef>
                        <a:spcAft>
                          <a:spcPts val="0"/>
                        </a:spcAft>
                      </a:pPr>
                      <a:r>
                        <a:rPr lang="es-AR" sz="1100">
                          <a:effectLst/>
                        </a:rPr>
                        <a:t>Papelería y útiles</a:t>
                      </a:r>
                      <a:endParaRPr lang="en-US" sz="1100">
                        <a:solidFill>
                          <a:srgbClr val="000000"/>
                        </a:solidFill>
                        <a:effectLst/>
                        <a:latin typeface="HelveticaNeueLT Std"/>
                        <a:ea typeface="Times New Roman"/>
                        <a:cs typeface="Times New Roman"/>
                      </a:endParaRPr>
                    </a:p>
                  </a:txBody>
                  <a:tcPr marL="68580" marR="68580" marT="0" marB="0"/>
                </a:tc>
                <a:tc>
                  <a:txBody>
                    <a:bodyPr/>
                    <a:lstStyle/>
                    <a:p>
                      <a:endParaRPr lang="en-US" sz="12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500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500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r>
              <a:tr h="295895">
                <a:tc>
                  <a:txBody>
                    <a:bodyPr/>
                    <a:lstStyle/>
                    <a:p>
                      <a:pPr>
                        <a:lnSpc>
                          <a:spcPct val="150000"/>
                        </a:lnSpc>
                        <a:spcBef>
                          <a:spcPts val="600"/>
                        </a:spcBef>
                        <a:spcAft>
                          <a:spcPts val="0"/>
                        </a:spcAft>
                      </a:pPr>
                      <a:r>
                        <a:rPr lang="es-AR" sz="1100">
                          <a:effectLst/>
                        </a:rPr>
                        <a:t>Teléfono y Celulares</a:t>
                      </a:r>
                      <a:endParaRPr lang="en-US" sz="1100">
                        <a:solidFill>
                          <a:srgbClr val="000000"/>
                        </a:solidFill>
                        <a:effectLst/>
                        <a:latin typeface="HelveticaNeueLT Std"/>
                        <a:ea typeface="Times New Roman"/>
                        <a:cs typeface="Times New Roman"/>
                      </a:endParaRPr>
                    </a:p>
                  </a:txBody>
                  <a:tcPr marL="68580" marR="68580" marT="0" marB="0"/>
                </a:tc>
                <a:tc>
                  <a:txBody>
                    <a:bodyPr/>
                    <a:lstStyle/>
                    <a:p>
                      <a:endParaRPr lang="en-US" sz="12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500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r>
              <a:tr h="295895">
                <a:tc>
                  <a:txBody>
                    <a:bodyPr/>
                    <a:lstStyle/>
                    <a:p>
                      <a:pPr>
                        <a:lnSpc>
                          <a:spcPct val="150000"/>
                        </a:lnSpc>
                        <a:spcBef>
                          <a:spcPts val="600"/>
                        </a:spcBef>
                        <a:spcAft>
                          <a:spcPts val="0"/>
                        </a:spcAft>
                      </a:pPr>
                      <a:r>
                        <a:rPr lang="es-AR" sz="1100">
                          <a:effectLst/>
                        </a:rPr>
                        <a:t>Movilidad y Viáticos</a:t>
                      </a:r>
                      <a:endParaRPr lang="en-US" sz="1100">
                        <a:solidFill>
                          <a:srgbClr val="000000"/>
                        </a:solidFill>
                        <a:effectLst/>
                        <a:latin typeface="HelveticaNeueLT Std"/>
                        <a:ea typeface="Times New Roman"/>
                        <a:cs typeface="Times New Roman"/>
                      </a:endParaRPr>
                    </a:p>
                  </a:txBody>
                  <a:tcPr marL="68580" marR="68580" marT="0" marB="0"/>
                </a:tc>
                <a:tc>
                  <a:txBody>
                    <a:bodyPr/>
                    <a:lstStyle/>
                    <a:p>
                      <a:endParaRPr lang="en-US" sz="12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500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500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500 </a:t>
                      </a:r>
                      <a:endParaRPr lang="en-US" sz="1100">
                        <a:solidFill>
                          <a:srgbClr val="000000"/>
                        </a:solidFill>
                        <a:effectLst/>
                        <a:latin typeface="HelveticaNeueLT Std"/>
                        <a:ea typeface="Times New Roman"/>
                        <a:cs typeface="Times New Roman"/>
                      </a:endParaRPr>
                    </a:p>
                  </a:txBody>
                  <a:tcPr marL="68580" marR="68580" marT="0" marB="0"/>
                </a:tc>
              </a:tr>
              <a:tr h="633584">
                <a:tc>
                  <a:txBody>
                    <a:bodyPr/>
                    <a:lstStyle/>
                    <a:p>
                      <a:pPr>
                        <a:lnSpc>
                          <a:spcPct val="150000"/>
                        </a:lnSpc>
                        <a:spcBef>
                          <a:spcPts val="600"/>
                        </a:spcBef>
                        <a:spcAft>
                          <a:spcPts val="0"/>
                        </a:spcAft>
                      </a:pPr>
                      <a:r>
                        <a:rPr lang="es-AR" sz="1100">
                          <a:effectLst/>
                        </a:rPr>
                        <a:t>Seguros (1% de Activos)</a:t>
                      </a:r>
                      <a:endParaRPr lang="en-US" sz="1100">
                        <a:solidFill>
                          <a:srgbClr val="000000"/>
                        </a:solidFill>
                        <a:effectLst/>
                        <a:latin typeface="HelveticaNeueLT Std"/>
                        <a:ea typeface="Times New Roman"/>
                        <a:cs typeface="Times New Roman"/>
                      </a:endParaRPr>
                    </a:p>
                  </a:txBody>
                  <a:tcPr marL="68580" marR="68580" marT="0" marB="0"/>
                </a:tc>
                <a:tc>
                  <a:txBody>
                    <a:bodyPr/>
                    <a:lstStyle/>
                    <a:p>
                      <a:endParaRPr lang="en-US" sz="12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792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1.302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1.302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1.302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1.302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1.302 </a:t>
                      </a:r>
                      <a:endParaRPr lang="en-US" sz="1100" dirty="0">
                        <a:solidFill>
                          <a:srgbClr val="000000"/>
                        </a:solidFill>
                        <a:effectLst/>
                        <a:latin typeface="HelveticaNeueLT Std"/>
                        <a:ea typeface="Times New Roman"/>
                        <a:cs typeface="Times New Roman"/>
                      </a:endParaRPr>
                    </a:p>
                  </a:txBody>
                  <a:tcPr marL="68580" marR="68580" marT="0" marB="0"/>
                </a:tc>
              </a:tr>
              <a:tr h="295895">
                <a:tc>
                  <a:txBody>
                    <a:bodyPr/>
                    <a:lstStyle/>
                    <a:p>
                      <a:pPr>
                        <a:lnSpc>
                          <a:spcPct val="150000"/>
                        </a:lnSpc>
                        <a:spcBef>
                          <a:spcPts val="600"/>
                        </a:spcBef>
                        <a:spcAft>
                          <a:spcPts val="0"/>
                        </a:spcAft>
                      </a:pPr>
                      <a:r>
                        <a:rPr lang="es-AR" sz="1100">
                          <a:effectLst/>
                        </a:rPr>
                        <a:t>Pago Interés Préstamo</a:t>
                      </a:r>
                      <a:endParaRPr lang="en-US" sz="1100">
                        <a:solidFill>
                          <a:srgbClr val="000000"/>
                        </a:solidFill>
                        <a:effectLst/>
                        <a:latin typeface="HelveticaNeueLT Std"/>
                        <a:ea typeface="Times New Roman"/>
                        <a:cs typeface="Times New Roman"/>
                      </a:endParaRPr>
                    </a:p>
                  </a:txBody>
                  <a:tcPr marL="68580" marR="68580" marT="0" marB="0"/>
                </a:tc>
                <a:tc>
                  <a:txBody>
                    <a:bodyPr/>
                    <a:lstStyle/>
                    <a:p>
                      <a:endParaRPr lang="en-US" sz="12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30.846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30.683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30.515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a:effectLst/>
                        </a:rPr>
                        <a:t> $    30.344 </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100" dirty="0">
                          <a:effectLst/>
                        </a:rPr>
                        <a:t> $    30.169 </a:t>
                      </a:r>
                      <a:endParaRPr lang="en-US" sz="1100" dirty="0">
                        <a:solidFill>
                          <a:srgbClr val="000000"/>
                        </a:solidFill>
                        <a:effectLst/>
                        <a:latin typeface="HelveticaNeueLT Std"/>
                        <a:ea typeface="Times New Roman"/>
                        <a:cs typeface="Times New Roman"/>
                      </a:endParaRPr>
                    </a:p>
                  </a:txBody>
                  <a:tcPr marL="68580" marR="68580" marT="0" marB="0"/>
                </a:tc>
              </a:tr>
              <a:tr h="295895">
                <a:tc>
                  <a:txBody>
                    <a:bodyPr/>
                    <a:lstStyle/>
                    <a:p>
                      <a:pPr>
                        <a:lnSpc>
                          <a:spcPct val="150000"/>
                        </a:lnSpc>
                        <a:spcBef>
                          <a:spcPts val="600"/>
                        </a:spcBef>
                        <a:spcAft>
                          <a:spcPts val="0"/>
                        </a:spcAft>
                      </a:pPr>
                      <a:r>
                        <a:rPr lang="es-AR" sz="1100" dirty="0">
                          <a:effectLst/>
                        </a:rPr>
                        <a:t>Total de Egresos</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 $    79.200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 $       52.700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 $  169.346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 $  124.417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 $  124.249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 $  100.179 </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dirty="0">
                          <a:effectLst/>
                        </a:rPr>
                        <a:t> $  100.004 </a:t>
                      </a:r>
                      <a:endParaRPr lang="en-US" sz="1100" dirty="0">
                        <a:solidFill>
                          <a:srgbClr val="000000"/>
                        </a:solidFill>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8800742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Hitos Generales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val="2233006032"/>
              </p:ext>
            </p:extLst>
          </p:nvPr>
        </p:nvGraphicFramePr>
        <p:xfrm>
          <a:off x="539552" y="1556792"/>
          <a:ext cx="8064896" cy="1512168"/>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gridCol w="1008112"/>
              </a:tblGrid>
              <a:tr h="436317">
                <a:tc>
                  <a:txBody>
                    <a:bodyPr/>
                    <a:lstStyle/>
                    <a:p>
                      <a:pPr algn="ctr"/>
                      <a:r>
                        <a:rPr lang="es-AR" sz="1800" dirty="0" smtClean="0"/>
                        <a:t>6/5</a:t>
                      </a:r>
                      <a:endParaRPr lang="es-AR" sz="1800" dirty="0"/>
                    </a:p>
                  </a:txBody>
                  <a:tcPr marL="68580" marR="68580" marT="0" marB="0"/>
                </a:tc>
                <a:tc>
                  <a:txBody>
                    <a:bodyPr/>
                    <a:lstStyle/>
                    <a:p>
                      <a:pPr algn="ctr"/>
                      <a:r>
                        <a:rPr lang="es-AR" sz="1800" dirty="0" smtClean="0"/>
                        <a:t>6/6</a:t>
                      </a:r>
                      <a:endParaRPr lang="es-AR" sz="1800" dirty="0"/>
                    </a:p>
                  </a:txBody>
                  <a:tcPr marL="68580" marR="68580" marT="0" marB="0"/>
                </a:tc>
                <a:tc>
                  <a:txBody>
                    <a:bodyPr/>
                    <a:lstStyle/>
                    <a:p>
                      <a:pPr algn="ctr"/>
                      <a:r>
                        <a:rPr lang="es-AR" sz="1800" dirty="0" smtClean="0"/>
                        <a:t>28/6</a:t>
                      </a:r>
                      <a:endParaRPr lang="es-AR" sz="1800" dirty="0"/>
                    </a:p>
                  </a:txBody>
                  <a:tcPr marL="68580" marR="68580" marT="0" marB="0"/>
                </a:tc>
                <a:tc>
                  <a:txBody>
                    <a:bodyPr/>
                    <a:lstStyle/>
                    <a:p>
                      <a:pPr algn="ctr"/>
                      <a:r>
                        <a:rPr lang="es-AR" sz="1800" dirty="0" smtClean="0"/>
                        <a:t>16/8</a:t>
                      </a:r>
                      <a:endParaRPr lang="es-AR" sz="1800" dirty="0"/>
                    </a:p>
                  </a:txBody>
                  <a:tcPr marL="68580" marR="68580" marT="0" marB="0"/>
                </a:tc>
                <a:tc>
                  <a:txBody>
                    <a:bodyPr/>
                    <a:lstStyle/>
                    <a:p>
                      <a:pPr algn="ctr"/>
                      <a:r>
                        <a:rPr lang="es-AR" sz="1800" dirty="0" smtClean="0"/>
                        <a:t>13/9</a:t>
                      </a:r>
                      <a:endParaRPr lang="es-AR" sz="1800" dirty="0"/>
                    </a:p>
                  </a:txBody>
                  <a:tcPr marL="68580" marR="68580" marT="0" marB="0"/>
                </a:tc>
                <a:tc>
                  <a:txBody>
                    <a:bodyPr/>
                    <a:lstStyle/>
                    <a:p>
                      <a:pPr algn="ctr"/>
                      <a:r>
                        <a:rPr lang="es-AR" sz="1800" dirty="0" smtClean="0"/>
                        <a:t>18/10</a:t>
                      </a:r>
                      <a:endParaRPr lang="es-AR" sz="1800" dirty="0"/>
                    </a:p>
                  </a:txBody>
                  <a:tcPr marL="68580" marR="68580" marT="0" marB="0"/>
                </a:tc>
                <a:tc>
                  <a:txBody>
                    <a:bodyPr/>
                    <a:lstStyle/>
                    <a:p>
                      <a:pPr algn="ctr"/>
                      <a:r>
                        <a:rPr lang="es-AR" sz="1800" dirty="0" smtClean="0"/>
                        <a:t>2/11</a:t>
                      </a:r>
                      <a:endParaRPr lang="es-AR" sz="1800" dirty="0"/>
                    </a:p>
                  </a:txBody>
                  <a:tcPr marL="68580" marR="68580" marT="0" marB="0"/>
                </a:tc>
                <a:tc>
                  <a:txBody>
                    <a:bodyPr/>
                    <a:lstStyle/>
                    <a:p>
                      <a:pPr algn="ctr"/>
                      <a:r>
                        <a:rPr lang="es-AR" sz="1800" dirty="0" smtClean="0"/>
                        <a:t>16/11</a:t>
                      </a:r>
                      <a:endParaRPr lang="es-AR" sz="1800" dirty="0"/>
                    </a:p>
                  </a:txBody>
                  <a:tcPr marL="68580" marR="68580" marT="0" marB="0"/>
                </a:tc>
              </a:tr>
              <a:tr h="1075851">
                <a:tc>
                  <a:txBody>
                    <a:bodyPr/>
                    <a:lstStyle/>
                    <a:p>
                      <a:pPr algn="ctr">
                        <a:spcAft>
                          <a:spcPts val="800"/>
                        </a:spcAft>
                      </a:pPr>
                      <a:r>
                        <a:rPr lang="es-ES_tradnl" sz="1200" dirty="0">
                          <a:effectLst/>
                        </a:rPr>
                        <a:t>Comienzo</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Termina de configurar ambiente Interno y Arquitectura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Primera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Segunda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Tercera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Entrega Final, Puesta en Marcha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Capacitación</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AR" sz="1200" dirty="0" smtClean="0">
                          <a:effectLst/>
                        </a:rPr>
                        <a:t>Fin</a:t>
                      </a:r>
                      <a:r>
                        <a:rPr lang="es-AR" sz="1200" baseline="0" dirty="0" smtClean="0">
                          <a:effectLst/>
                        </a:rPr>
                        <a:t> Proyecto</a:t>
                      </a:r>
                      <a:endParaRPr lang="es-AR" sz="1200" dirty="0">
                        <a:effectLst/>
                        <a:latin typeface="Verdana"/>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24612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Detalles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val="486293382"/>
              </p:ext>
            </p:extLst>
          </p:nvPr>
        </p:nvGraphicFramePr>
        <p:xfrm>
          <a:off x="467544" y="908720"/>
          <a:ext cx="8136904" cy="5151120"/>
        </p:xfrm>
        <a:graphic>
          <a:graphicData uri="http://schemas.openxmlformats.org/drawingml/2006/table">
            <a:tbl>
              <a:tblPr firstRow="1" bandRow="1">
                <a:tableStyleId>{F5AB1C69-6EDB-4FF4-983F-18BD219EF322}</a:tableStyleId>
              </a:tblPr>
              <a:tblGrid>
                <a:gridCol w="1775325"/>
                <a:gridCol w="6361579"/>
              </a:tblGrid>
              <a:tr h="272693">
                <a:tc>
                  <a:txBody>
                    <a:bodyPr/>
                    <a:lstStyle/>
                    <a:p>
                      <a:r>
                        <a:rPr lang="es-AR" sz="1400" dirty="0" smtClean="0"/>
                        <a:t>Entrega</a:t>
                      </a:r>
                      <a:endParaRPr lang="es-AR" sz="1400" dirty="0"/>
                    </a:p>
                  </a:txBody>
                  <a:tcPr/>
                </a:tc>
                <a:tc>
                  <a:txBody>
                    <a:bodyPr/>
                    <a:lstStyle/>
                    <a:p>
                      <a:r>
                        <a:rPr lang="es-AR" sz="1400" dirty="0" smtClean="0"/>
                        <a:t>Generalidades</a:t>
                      </a:r>
                      <a:endParaRPr lang="es-AR" sz="1400" dirty="0"/>
                    </a:p>
                  </a:txBody>
                  <a:tcPr/>
                </a:tc>
              </a:tr>
              <a:tr h="845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Primera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Interfaz General</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Modulo de Consulta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ABM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visualización de consultas</a:t>
                      </a:r>
                      <a:endParaRPr lang="es-AR" sz="1400" dirty="0" smtClean="0">
                        <a:effectLst/>
                      </a:endParaRPr>
                    </a:p>
                  </a:txBody>
                  <a:tcPr/>
                </a:tc>
              </a:tr>
              <a:tr h="1036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Segunda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Gestión de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Agenda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Información de encuestas, gestión de perfiles de usuario</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Portal</a:t>
                      </a:r>
                      <a:r>
                        <a:rPr lang="es-ES_tradnl" sz="1400" baseline="0" dirty="0" smtClean="0">
                          <a:effectLst/>
                        </a:rPr>
                        <a:t> </a:t>
                      </a:r>
                      <a:r>
                        <a:rPr lang="es-ES_tradnl" sz="1400" dirty="0" smtClean="0">
                          <a:effectLst/>
                        </a:rPr>
                        <a:t>web para el ciudadano con chat y consultas externas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Trazabilidad y registro de uso</a:t>
                      </a:r>
                      <a:endParaRPr lang="es-AR" sz="1400" dirty="0" smtClean="0">
                        <a:effectLst/>
                      </a:endParaRPr>
                    </a:p>
                  </a:txBody>
                  <a:tcPr/>
                </a:tc>
              </a:tr>
              <a:tr h="1227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Tercera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err="1" smtClean="0">
                          <a:solidFill>
                            <a:schemeClr val="dk1"/>
                          </a:solidFill>
                          <a:latin typeface="+mn-lt"/>
                          <a:ea typeface="+mn-ea"/>
                          <a:cs typeface="+mn-cs"/>
                        </a:rPr>
                        <a:t>Rellamada</a:t>
                      </a:r>
                      <a:r>
                        <a:rPr lang="es-ES_tradnl" sz="1400" kern="1200" dirty="0" smtClean="0">
                          <a:solidFill>
                            <a:schemeClr val="dk1"/>
                          </a:solidFill>
                          <a:latin typeface="+mn-lt"/>
                          <a:ea typeface="+mn-ea"/>
                          <a:cs typeface="+mn-cs"/>
                        </a:rPr>
                        <a:t>, gestiones sobre la TSI, programación de citas, uso de documentos.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smtClean="0">
                          <a:solidFill>
                            <a:schemeClr val="dk1"/>
                          </a:solidFill>
                          <a:effectLst/>
                          <a:latin typeface="+mn-lt"/>
                          <a:ea typeface="+mn-ea"/>
                          <a:cs typeface="+mn-cs"/>
                        </a:rPr>
                        <a:t>Seguimiento de patologías</a:t>
                      </a:r>
                      <a:endParaRPr lang="es-ES_tradnl" sz="14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Extracción de listados y estadísticas.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Mantenimientos varios.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Módulos Administrativos</a:t>
                      </a:r>
                      <a:endParaRPr lang="es-AR" sz="1400" dirty="0" smtClean="0">
                        <a:effectLst/>
                      </a:endParaRPr>
                    </a:p>
                  </a:txBody>
                  <a:tcPr/>
                </a:tc>
              </a:tr>
              <a:tr h="1227118">
                <a:tc>
                  <a:txBody>
                    <a:bodyPr/>
                    <a:lstStyle/>
                    <a:p>
                      <a:r>
                        <a:rPr lang="es-AR" sz="1400" dirty="0" smtClean="0"/>
                        <a:t>Entrega Final</a:t>
                      </a:r>
                      <a:endParaRPr lang="es-AR" sz="1400" dirty="0"/>
                    </a:p>
                  </a:txBody>
                  <a:tcPr/>
                </a:tc>
                <a:tc>
                  <a:txBody>
                    <a:bodyPr/>
                    <a:lstStyle/>
                    <a:p>
                      <a:pPr lvl="0"/>
                      <a:r>
                        <a:rPr lang="es-ES_tradnl" sz="1400" kern="1200" dirty="0" smtClean="0">
                          <a:solidFill>
                            <a:schemeClr val="dk1"/>
                          </a:solidFill>
                          <a:effectLst/>
                          <a:latin typeface="+mn-lt"/>
                          <a:ea typeface="+mn-ea"/>
                          <a:cs typeface="+mn-cs"/>
                        </a:rPr>
                        <a:t>Información sanitaria general</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Mantenimiento de documentos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Listados de acciones proactivas / documentos / consultas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Direcciones de farmacias, CAP y otra información breve</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Interfaz Direcciones </a:t>
                      </a:r>
                    </a:p>
                    <a:p>
                      <a:pPr lvl="0"/>
                      <a:r>
                        <a:rPr lang="es-ES_tradnl" sz="1400" kern="1200" dirty="0" smtClean="0">
                          <a:solidFill>
                            <a:schemeClr val="dk1"/>
                          </a:solidFill>
                          <a:effectLst/>
                          <a:latin typeface="+mn-lt"/>
                          <a:ea typeface="+mn-ea"/>
                          <a:cs typeface="+mn-cs"/>
                        </a:rPr>
                        <a:t>ABM enfermedades/centros de salud</a:t>
                      </a:r>
                      <a:endParaRPr lang="es-AR" sz="1100" dirty="0"/>
                    </a:p>
                  </a:txBody>
                  <a:tcPr/>
                </a:tc>
              </a:tr>
            </a:tbl>
          </a:graphicData>
        </a:graphic>
      </p:graphicFrame>
    </p:spTree>
    <p:extLst>
      <p:ext uri="{BB962C8B-B14F-4D97-AF65-F5344CB8AC3E}">
        <p14:creationId xmlns:p14="http://schemas.microsoft.com/office/powerpoint/2010/main" val="18194855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 / Ganancias</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5877984"/>
              </p:ext>
            </p:extLst>
          </p:nvPr>
        </p:nvGraphicFramePr>
        <p:xfrm>
          <a:off x="589955" y="2348880"/>
          <a:ext cx="7991671" cy="1280160"/>
        </p:xfrm>
        <a:graphic>
          <a:graphicData uri="http://schemas.openxmlformats.org/drawingml/2006/table">
            <a:tbl>
              <a:tblPr firstRow="1" firstCol="1" bandRow="1">
                <a:tableStyleId>{F5AB1C69-6EDB-4FF4-983F-18BD219EF322}</a:tableStyleId>
              </a:tblPr>
              <a:tblGrid>
                <a:gridCol w="1510951"/>
                <a:gridCol w="1080120"/>
                <a:gridCol w="1080120"/>
                <a:gridCol w="1152128"/>
                <a:gridCol w="1080120"/>
                <a:gridCol w="985613"/>
                <a:gridCol w="1102619"/>
              </a:tblGrid>
              <a:tr h="0">
                <a:tc>
                  <a:txBody>
                    <a:bodyPr/>
                    <a:lstStyle/>
                    <a:p>
                      <a:pPr algn="ctr">
                        <a:lnSpc>
                          <a:spcPct val="150000"/>
                        </a:lnSpc>
                        <a:spcBef>
                          <a:spcPts val="600"/>
                        </a:spcBef>
                        <a:spcAft>
                          <a:spcPts val="0"/>
                        </a:spcAft>
                      </a:pPr>
                      <a:r>
                        <a:rPr lang="es-AR" sz="1400" dirty="0">
                          <a:effectLst/>
                        </a:rPr>
                        <a:t>Periodo</a:t>
                      </a:r>
                      <a:endParaRPr lang="es-AR" sz="1400" dirty="0">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400" dirty="0" smtClean="0">
                          <a:effectLst/>
                        </a:rPr>
                        <a:t>Proyecto / Mes</a:t>
                      </a:r>
                      <a:endParaRPr lang="es-AR" sz="1400" dirty="0">
                        <a:effectLst/>
                        <a:latin typeface="HelveticaNeueLT Std"/>
                        <a:ea typeface="Times New Roman"/>
                        <a:cs typeface="Times New Roman"/>
                      </a:endParaRPr>
                    </a:p>
                  </a:txBody>
                  <a:tcPr marL="68580" marR="68580" marT="0" marB="0"/>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0">
                <a:tc>
                  <a:txBody>
                    <a:bodyPr/>
                    <a:lstStyle/>
                    <a:p>
                      <a:pPr>
                        <a:lnSpc>
                          <a:spcPct val="150000"/>
                        </a:lnSpc>
                        <a:spcBef>
                          <a:spcPts val="600"/>
                        </a:spcBef>
                        <a:spcAft>
                          <a:spcPts val="0"/>
                        </a:spcAft>
                      </a:pPr>
                      <a:r>
                        <a:rPr lang="es-AR" sz="1400">
                          <a:effectLst/>
                        </a:rPr>
                        <a:t> </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2</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4</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5</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6</a:t>
                      </a:r>
                      <a:endParaRPr lang="es-AR" sz="1400">
                        <a:effectLst/>
                        <a:latin typeface="HelveticaNeueLT Std"/>
                        <a:ea typeface="Times New Roman"/>
                        <a:cs typeface="Times New Roman"/>
                      </a:endParaRPr>
                    </a:p>
                  </a:txBody>
                  <a:tcPr marL="68580" marR="68580" marT="0" marB="0"/>
                </a:tc>
              </a:tr>
              <a:tr h="0">
                <a:tc>
                  <a:txBody>
                    <a:bodyPr/>
                    <a:lstStyle/>
                    <a:p>
                      <a:pPr>
                        <a:lnSpc>
                          <a:spcPct val="150000"/>
                        </a:lnSpc>
                        <a:spcBef>
                          <a:spcPts val="600"/>
                        </a:spcBef>
                        <a:spcAft>
                          <a:spcPts val="0"/>
                        </a:spcAft>
                      </a:pPr>
                      <a:r>
                        <a:rPr lang="es-AR" sz="1400">
                          <a:effectLst/>
                        </a:rPr>
                        <a:t>Desarrollo de la Solución</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$ 250.000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$ 200.000</a:t>
                      </a:r>
                      <a:endParaRPr lang="es-AR" sz="1400" dirty="0">
                        <a:effectLst/>
                        <a:latin typeface="HelveticaNeueLT Std"/>
                        <a:ea typeface="Times New Roman"/>
                        <a:cs typeface="Times New Roman"/>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53897939"/>
              </p:ext>
            </p:extLst>
          </p:nvPr>
        </p:nvGraphicFramePr>
        <p:xfrm>
          <a:off x="1763688" y="5301208"/>
          <a:ext cx="5328592" cy="411480"/>
        </p:xfrm>
        <a:graphic>
          <a:graphicData uri="http://schemas.openxmlformats.org/drawingml/2006/table">
            <a:tbl>
              <a:tblPr firstRow="1" firstCol="1" bandRow="1">
                <a:tableStyleId>{F5AB1C69-6EDB-4FF4-983F-18BD219EF322}</a:tableStyleId>
              </a:tblPr>
              <a:tblGrid>
                <a:gridCol w="2864997"/>
                <a:gridCol w="1475908"/>
                <a:gridCol w="987687"/>
              </a:tblGrid>
              <a:tr h="209550">
                <a:tc>
                  <a:txBody>
                    <a:bodyPr/>
                    <a:lstStyle/>
                    <a:p>
                      <a:pPr>
                        <a:lnSpc>
                          <a:spcPct val="150000"/>
                        </a:lnSpc>
                        <a:spcBef>
                          <a:spcPts val="600"/>
                        </a:spcBef>
                        <a:spcAft>
                          <a:spcPts val="0"/>
                        </a:spcAft>
                      </a:pPr>
                      <a:r>
                        <a:rPr lang="es-AR" sz="1800" b="1" dirty="0">
                          <a:solidFill>
                            <a:schemeClr val="tx1"/>
                          </a:solidFill>
                          <a:effectLst/>
                        </a:rPr>
                        <a:t>Valor Neto Actual</a:t>
                      </a:r>
                      <a:endParaRPr lang="es-AR" sz="1200" b="1" dirty="0">
                        <a:solidFill>
                          <a:schemeClr val="tx1"/>
                        </a:solidFill>
                        <a:effectLst/>
                        <a:latin typeface="HelveticaNeueLT Std"/>
                        <a:ea typeface="Times New Roman"/>
                        <a:cs typeface="Times New Roman"/>
                      </a:endParaRPr>
                    </a:p>
                  </a:txBody>
                  <a:tcPr marL="68580" marR="68580" marT="0" marB="0"/>
                </a:tc>
                <a:tc>
                  <a:txBody>
                    <a:bodyPr/>
                    <a:lstStyle/>
                    <a:p>
                      <a:pPr algn="r">
                        <a:lnSpc>
                          <a:spcPct val="150000"/>
                        </a:lnSpc>
                        <a:spcBef>
                          <a:spcPts val="600"/>
                        </a:spcBef>
                        <a:spcAft>
                          <a:spcPts val="0"/>
                        </a:spcAft>
                      </a:pPr>
                      <a:r>
                        <a:rPr lang="es-AR" sz="1800" b="1" dirty="0">
                          <a:solidFill>
                            <a:schemeClr val="tx1"/>
                          </a:solidFill>
                          <a:effectLst/>
                        </a:rPr>
                        <a:t>$ 67.886,14</a:t>
                      </a:r>
                      <a:endParaRPr lang="es-AR" sz="1200" b="1" dirty="0">
                        <a:solidFill>
                          <a:schemeClr val="tx1"/>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b="1" dirty="0">
                          <a:solidFill>
                            <a:schemeClr val="tx1"/>
                          </a:solidFill>
                          <a:effectLst/>
                        </a:rPr>
                        <a:t>20,00%</a:t>
                      </a:r>
                      <a:endParaRPr lang="es-AR" sz="1200" b="1" dirty="0">
                        <a:solidFill>
                          <a:schemeClr val="tx1"/>
                        </a:solidFill>
                        <a:effectLst/>
                        <a:latin typeface="HelveticaNeueLT Std"/>
                        <a:ea typeface="Times New Roman"/>
                        <a:cs typeface="Times New Roman"/>
                      </a:endParaRPr>
                    </a:p>
                  </a:txBody>
                  <a:tcPr marL="68580" marR="68580" marT="0" marB="0"/>
                </a:tc>
              </a:tr>
            </a:tbl>
          </a:graphicData>
        </a:graphic>
      </p:graphicFrame>
      <p:sp>
        <p:nvSpPr>
          <p:cNvPr id="7" name="Rectangle 1"/>
          <p:cNvSpPr>
            <a:spLocks noChangeArrowheads="1"/>
          </p:cNvSpPr>
          <p:nvPr/>
        </p:nvSpPr>
        <p:spPr bwMode="auto">
          <a:xfrm>
            <a:off x="470248" y="3955122"/>
            <a:ext cx="837093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Luego de finalizar el proyecto, y previo </a:t>
            </a:r>
            <a:r>
              <a:rPr kumimoji="0" lang="es-AR" sz="1600" b="0" i="0" u="none" strike="noStrike" cap="none" normalizeH="0" baseline="0" dirty="0" err="1" smtClean="0">
                <a:ln>
                  <a:noFill/>
                </a:ln>
                <a:solidFill>
                  <a:schemeClr val="tx1"/>
                </a:solidFill>
                <a:effectLst/>
                <a:ea typeface="Times New Roman" pitchFamily="18" charset="0"/>
                <a:cs typeface="Times New Roman" pitchFamily="18" charset="0"/>
              </a:rPr>
              <a:t>cancelamiento</a:t>
            </a: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 del préstamo solicitado, el estado de resultado nos muestra una ganancia de </a:t>
            </a:r>
            <a:r>
              <a:rPr kumimoji="0" lang="es-AR" sz="1600" b="1" i="0" u="none" strike="noStrike" cap="none" normalizeH="0" baseline="0" dirty="0" smtClean="0">
                <a:ln>
                  <a:noFill/>
                </a:ln>
                <a:solidFill>
                  <a:schemeClr val="tx1"/>
                </a:solidFill>
                <a:effectLst/>
                <a:ea typeface="Times New Roman" pitchFamily="18" charset="0"/>
                <a:cs typeface="Times New Roman" pitchFamily="18" charset="0"/>
              </a:rPr>
              <a:t>$67886,14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Calculada con un VAN del 20% anual.</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4" name="AutoShape 4"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8" name="AutoShape 6"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9" name="Rectangle 1"/>
          <p:cNvSpPr>
            <a:spLocks noChangeArrowheads="1"/>
          </p:cNvSpPr>
          <p:nvPr/>
        </p:nvSpPr>
        <p:spPr bwMode="auto">
          <a:xfrm>
            <a:off x="460127" y="1340768"/>
            <a:ext cx="837093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El Costo Total</a:t>
            </a:r>
            <a:r>
              <a:rPr kumimoji="0" lang="es-AR" sz="1600" b="0" i="0" u="none" strike="noStrike" cap="none" normalizeH="0" dirty="0" smtClean="0">
                <a:ln>
                  <a:noFill/>
                </a:ln>
                <a:solidFill>
                  <a:schemeClr val="tx1"/>
                </a:solidFill>
                <a:effectLst/>
                <a:ea typeface="Times New Roman" pitchFamily="18" charset="0"/>
                <a:cs typeface="Times New Roman" pitchFamily="18" charset="0"/>
              </a:rPr>
              <a:t> del Proyecto será de $750.00 , dividido en 3 pagos en los siguientes meses.</a:t>
            </a:r>
          </a:p>
          <a:p>
            <a:pPr marL="0" marR="0" lvl="0" indent="0" algn="l" defTabSz="914400" rtl="0" eaLnBrk="0" fontAlgn="base" latinLnBrk="0" hangingPunct="0">
              <a:lnSpc>
                <a:spcPct val="100000"/>
              </a:lnSpc>
              <a:spcBef>
                <a:spcPct val="0"/>
              </a:spcBef>
              <a:spcAft>
                <a:spcPct val="0"/>
              </a:spcAft>
              <a:buClrTx/>
              <a:buSzTx/>
              <a:buFontTx/>
              <a:buNone/>
              <a:tabLst/>
            </a:pPr>
            <a:r>
              <a:rPr lang="es-AR" sz="1600" baseline="0" dirty="0" smtClean="0">
                <a:latin typeface="Arial" pitchFamily="34" charset="0"/>
                <a:cs typeface="Times New Roman" pitchFamily="18" charset="0"/>
              </a:rPr>
              <a:t>El</a:t>
            </a:r>
            <a:r>
              <a:rPr lang="es-AR" sz="1600" dirty="0" smtClean="0">
                <a:latin typeface="Arial" pitchFamily="34" charset="0"/>
                <a:cs typeface="Times New Roman" pitchFamily="18" charset="0"/>
              </a:rPr>
              <a:t> pago es en efectivo mediante transferencia bancaria</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83677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36697216"/>
              </p:ext>
            </p:extLst>
          </p:nvPr>
        </p:nvGraphicFramePr>
        <p:xfrm>
          <a:off x="-540568" y="792808"/>
          <a:ext cx="6264695" cy="5039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txBox="1">
            <a:spLocks/>
          </p:cNvSpPr>
          <p:nvPr/>
        </p:nvSpPr>
        <p:spPr bwMode="auto">
          <a:xfrm>
            <a:off x="4932040" y="1268760"/>
            <a:ext cx="4211960"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3038" indent="-173038" algn="l" rtl="0" eaLnBrk="0" fontAlgn="base" hangingPunct="0">
              <a:spcBef>
                <a:spcPct val="20000"/>
              </a:spcBef>
              <a:spcAft>
                <a:spcPct val="0"/>
              </a:spcAft>
              <a:buBlip>
                <a:blip r:embed="rId7"/>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_tradnl" u="sng" dirty="0" smtClean="0"/>
              <a:t>Cliente Desktop</a:t>
            </a:r>
            <a:r>
              <a:rPr lang="es-ES_tradnl" dirty="0" smtClean="0"/>
              <a:t>: </a:t>
            </a:r>
          </a:p>
          <a:p>
            <a:pPr lvl="1"/>
            <a:r>
              <a:rPr lang="es-ES_tradnl" dirty="0" smtClean="0"/>
              <a:t>Interfaz gráfica más robusta, interactiva y </a:t>
            </a:r>
            <a:r>
              <a:rPr lang="es-ES_tradnl" dirty="0" err="1" smtClean="0"/>
              <a:t>performante</a:t>
            </a:r>
            <a:endParaRPr lang="es-AR" dirty="0" smtClean="0"/>
          </a:p>
          <a:p>
            <a:pPr lvl="1"/>
            <a:r>
              <a:rPr lang="es-AR" dirty="0" smtClean="0"/>
              <a:t>Productividad en el desarrollo</a:t>
            </a:r>
          </a:p>
          <a:p>
            <a:pPr marL="228600" lvl="1" indent="0">
              <a:buNone/>
            </a:pPr>
            <a:endParaRPr lang="es-AR" dirty="0" smtClean="0"/>
          </a:p>
          <a:p>
            <a:r>
              <a:rPr lang="es-ES_tradnl" u="sng" dirty="0" smtClean="0"/>
              <a:t>Multicapa</a:t>
            </a:r>
            <a:r>
              <a:rPr lang="es-ES_tradnl" dirty="0" smtClean="0"/>
              <a:t>: C</a:t>
            </a:r>
            <a:r>
              <a:rPr lang="es-AR" dirty="0" err="1" smtClean="0"/>
              <a:t>ontrol</a:t>
            </a:r>
            <a:r>
              <a:rPr lang="es-AR" dirty="0" smtClean="0"/>
              <a:t> del acceso a la base de datos</a:t>
            </a:r>
          </a:p>
          <a:p>
            <a:pPr marL="0" indent="0">
              <a:buNone/>
            </a:pPr>
            <a:endParaRPr lang="es-AR" dirty="0" smtClean="0"/>
          </a:p>
          <a:p>
            <a:r>
              <a:rPr lang="es-ES_tradnl" u="sng" dirty="0" smtClean="0"/>
              <a:t>Sitio Web</a:t>
            </a:r>
            <a:r>
              <a:rPr lang="es-ES_tradnl" dirty="0" smtClean="0"/>
              <a:t>: </a:t>
            </a:r>
          </a:p>
          <a:p>
            <a:pPr lvl="1"/>
            <a:r>
              <a:rPr lang="es-ES_tradnl" dirty="0" smtClean="0"/>
              <a:t>A</a:t>
            </a:r>
            <a:r>
              <a:rPr lang="es-AR" dirty="0" err="1" smtClean="0"/>
              <a:t>plicación</a:t>
            </a:r>
            <a:r>
              <a:rPr lang="es-AR" dirty="0" smtClean="0"/>
              <a:t> independiente que se ejecutará en un </a:t>
            </a:r>
            <a:r>
              <a:rPr lang="es-AR" dirty="0" err="1" smtClean="0"/>
              <a:t>application</a:t>
            </a:r>
            <a:r>
              <a:rPr lang="es-AR" dirty="0" smtClean="0"/>
              <a:t> server</a:t>
            </a:r>
          </a:p>
          <a:p>
            <a:pPr lvl="1"/>
            <a:r>
              <a:rPr lang="es-AR" dirty="0" smtClean="0"/>
              <a:t>Menor cantidad de lógica, conectado al mismo </a:t>
            </a:r>
            <a:r>
              <a:rPr lang="es-AR" dirty="0" err="1" smtClean="0"/>
              <a:t>backend</a:t>
            </a:r>
            <a:r>
              <a:rPr lang="es-AR" dirty="0" smtClean="0"/>
              <a:t> que el cliente desktop</a:t>
            </a:r>
            <a:endParaRPr lang="es-AR" dirty="0"/>
          </a:p>
        </p:txBody>
      </p:sp>
    </p:spTree>
    <p:extLst>
      <p:ext uri="{BB962C8B-B14F-4D97-AF65-F5344CB8AC3E}">
        <p14:creationId xmlns:p14="http://schemas.microsoft.com/office/powerpoint/2010/main" val="1154227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Lenguaje Programación</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23626803"/>
              </p:ext>
            </p:extLst>
          </p:nvPr>
        </p:nvGraphicFramePr>
        <p:xfrm>
          <a:off x="122808" y="1191696"/>
          <a:ext cx="8711852"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t2.gstatic.com/images?q=tbn:ANd9GcRHg2J9Iyj_NvKuDLMhHtlQtELdPhjUIi3BIxV-E6AaM081Y-Y&amp;t=1&amp;usg=__8W_iNhHjrFG1RaUceeLFdHfmCx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2280" y="4293096"/>
            <a:ext cx="1943100" cy="1943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3528" y="692696"/>
            <a:ext cx="8568952" cy="646331"/>
          </a:xfrm>
          <a:prstGeom prst="rect">
            <a:avLst/>
          </a:prstGeom>
          <a:noFill/>
        </p:spPr>
        <p:txBody>
          <a:bodyPr wrap="square" rtlCol="0">
            <a:spAutoFit/>
          </a:bodyPr>
          <a:lstStyle/>
          <a:p>
            <a:r>
              <a:rPr lang="es-AR" dirty="0"/>
              <a:t>Tanto el cliente </a:t>
            </a:r>
            <a:r>
              <a:rPr lang="es-AR" dirty="0" smtClean="0"/>
              <a:t>desktop, </a:t>
            </a:r>
            <a:r>
              <a:rPr lang="es-AR" dirty="0"/>
              <a:t>como el </a:t>
            </a:r>
            <a:r>
              <a:rPr lang="es-AR" dirty="0" err="1"/>
              <a:t>backend</a:t>
            </a:r>
            <a:r>
              <a:rPr lang="es-AR" dirty="0"/>
              <a:t> y la aplicación web serán desarrollados en </a:t>
            </a:r>
            <a:r>
              <a:rPr lang="es-AR" b="1" dirty="0" smtClean="0"/>
              <a:t>Java</a:t>
            </a:r>
            <a:endParaRPr lang="es-AR" b="1" dirty="0"/>
          </a:p>
        </p:txBody>
      </p:sp>
      <p:sp>
        <p:nvSpPr>
          <p:cNvPr id="7" name="TextBox 6"/>
          <p:cNvSpPr txBox="1"/>
          <p:nvPr/>
        </p:nvSpPr>
        <p:spPr>
          <a:xfrm>
            <a:off x="6948214" y="2459612"/>
            <a:ext cx="2304306" cy="1631216"/>
          </a:xfrm>
          <a:prstGeom prst="rect">
            <a:avLst/>
          </a:prstGeom>
          <a:noFill/>
        </p:spPr>
        <p:txBody>
          <a:bodyPr wrap="square" rtlCol="0">
            <a:spAutoFit/>
          </a:bodyPr>
          <a:lstStyle/>
          <a:p>
            <a:pPr lvl="0"/>
            <a:r>
              <a:rPr lang="es-ES_tradnl" sz="1200" dirty="0" smtClean="0"/>
              <a:t>- Uno de los Lenguajes </a:t>
            </a:r>
            <a:r>
              <a:rPr lang="es-ES_tradnl" sz="1200" dirty="0"/>
              <a:t>más utilizados </a:t>
            </a:r>
            <a:endParaRPr lang="es-AR" sz="1200" dirty="0"/>
          </a:p>
          <a:p>
            <a:pPr lvl="0"/>
            <a:r>
              <a:rPr lang="es-ES_tradnl" sz="1200" dirty="0" smtClean="0"/>
              <a:t>- Facilidad </a:t>
            </a:r>
            <a:r>
              <a:rPr lang="es-ES_tradnl" sz="1200" dirty="0"/>
              <a:t>para encontrar personal con experiencia </a:t>
            </a:r>
            <a:endParaRPr lang="es-AR" sz="1200" dirty="0"/>
          </a:p>
          <a:p>
            <a:pPr lvl="0"/>
            <a:r>
              <a:rPr lang="es-AR" sz="1200" dirty="0" smtClean="0"/>
              <a:t>- E</a:t>
            </a:r>
            <a:r>
              <a:rPr lang="es-ES_tradnl" sz="1200" dirty="0"/>
              <a:t>l personal capacitado es más económico que en otros lenguajes más específicos. </a:t>
            </a:r>
            <a:endParaRPr lang="es-AR" sz="1200" dirty="0"/>
          </a:p>
          <a:p>
            <a:endParaRPr lang="es-AR" sz="1600" dirty="0"/>
          </a:p>
        </p:txBody>
      </p:sp>
      <p:sp>
        <p:nvSpPr>
          <p:cNvPr id="9" name="TextBox 8"/>
          <p:cNvSpPr txBox="1"/>
          <p:nvPr/>
        </p:nvSpPr>
        <p:spPr>
          <a:xfrm>
            <a:off x="539552" y="5028068"/>
            <a:ext cx="1852860" cy="830997"/>
          </a:xfrm>
          <a:prstGeom prst="rect">
            <a:avLst/>
          </a:prstGeom>
          <a:noFill/>
        </p:spPr>
        <p:txBody>
          <a:bodyPr wrap="square" rtlCol="0">
            <a:spAutoFit/>
          </a:bodyPr>
          <a:lstStyle/>
          <a:p>
            <a:pPr lvl="0"/>
            <a:r>
              <a:rPr lang="es-ES_tradnl" sz="1200" dirty="0"/>
              <a:t>Se compila a </a:t>
            </a:r>
            <a:r>
              <a:rPr lang="es-ES_tradnl" sz="1200" dirty="0" err="1"/>
              <a:t>bytecode</a:t>
            </a:r>
            <a:r>
              <a:rPr lang="es-ES_tradnl" sz="1200" dirty="0"/>
              <a:t> y es ejecutado por una máquina virtual</a:t>
            </a:r>
            <a:endParaRPr lang="es-AR" sz="1200" dirty="0"/>
          </a:p>
          <a:p>
            <a:endParaRPr lang="es-AR" sz="1200" dirty="0"/>
          </a:p>
        </p:txBody>
      </p:sp>
      <p:sp>
        <p:nvSpPr>
          <p:cNvPr id="10" name="TextBox 9"/>
          <p:cNvSpPr txBox="1"/>
          <p:nvPr/>
        </p:nvSpPr>
        <p:spPr>
          <a:xfrm>
            <a:off x="5253186" y="1458534"/>
            <a:ext cx="1728192" cy="461665"/>
          </a:xfrm>
          <a:prstGeom prst="rect">
            <a:avLst/>
          </a:prstGeom>
          <a:noFill/>
        </p:spPr>
        <p:txBody>
          <a:bodyPr wrap="square" rtlCol="0">
            <a:spAutoFit/>
          </a:bodyPr>
          <a:lstStyle/>
          <a:p>
            <a:pPr lvl="0"/>
            <a:r>
              <a:rPr lang="es-ES_tradnl" sz="1200" dirty="0"/>
              <a:t>Disponibilidad de </a:t>
            </a:r>
            <a:r>
              <a:rPr lang="es-ES_tradnl" sz="1200" dirty="0" err="1"/>
              <a:t>Frameworks</a:t>
            </a:r>
            <a:r>
              <a:rPr lang="es-ES_tradnl" sz="1200" dirty="0"/>
              <a:t> y </a:t>
            </a:r>
            <a:r>
              <a:rPr lang="es-ES_tradnl" sz="1200" dirty="0" smtClean="0"/>
              <a:t>librerías</a:t>
            </a:r>
            <a:endParaRPr lang="es-AR" sz="1200" dirty="0"/>
          </a:p>
        </p:txBody>
      </p:sp>
    </p:spTree>
    <p:extLst>
      <p:ext uri="{BB962C8B-B14F-4D97-AF65-F5344CB8AC3E}">
        <p14:creationId xmlns:p14="http://schemas.microsoft.com/office/powerpoint/2010/main" val="1759990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Principales </a:t>
            </a:r>
            <a:r>
              <a:rPr lang="es-AR" dirty="0" err="1" smtClean="0"/>
              <a:t>Tecnologias</a:t>
            </a:r>
            <a:endParaRPr lang="es-AR" dirty="0"/>
          </a:p>
        </p:txBody>
      </p:sp>
      <p:graphicFrame>
        <p:nvGraphicFramePr>
          <p:cNvPr id="4" name="Diagram 3"/>
          <p:cNvGraphicFramePr/>
          <p:nvPr>
            <p:extLst>
              <p:ext uri="{D42A27DB-BD31-4B8C-83A1-F6EECF244321}">
                <p14:modId xmlns:p14="http://schemas.microsoft.com/office/powerpoint/2010/main" val="2240377599"/>
              </p:ext>
            </p:extLst>
          </p:nvPr>
        </p:nvGraphicFramePr>
        <p:xfrm>
          <a:off x="1691680" y="134076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0896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Ponderación de Motores</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340853102"/>
              </p:ext>
            </p:extLst>
          </p:nvPr>
        </p:nvGraphicFramePr>
        <p:xfrm>
          <a:off x="611561" y="1340769"/>
          <a:ext cx="8136903" cy="4176463"/>
        </p:xfrm>
        <a:graphic>
          <a:graphicData uri="http://schemas.openxmlformats.org/drawingml/2006/table">
            <a:tbl>
              <a:tblPr firstRow="1" firstCol="1" lastRow="1" bandRow="1">
                <a:tableStyleId>{EB344D84-9AFB-497E-A393-DC336BA19D2E}</a:tableStyleId>
              </a:tblPr>
              <a:tblGrid>
                <a:gridCol w="2026919"/>
                <a:gridCol w="2036314"/>
                <a:gridCol w="2036314"/>
                <a:gridCol w="2037356"/>
              </a:tblGrid>
              <a:tr h="458785">
                <a:tc>
                  <a:txBody>
                    <a:bodyPr/>
                    <a:lstStyle/>
                    <a:p>
                      <a:pPr>
                        <a:lnSpc>
                          <a:spcPct val="150000"/>
                        </a:lnSpc>
                        <a:spcBef>
                          <a:spcPts val="600"/>
                        </a:spcBef>
                        <a:spcAft>
                          <a:spcPts val="200"/>
                        </a:spcAft>
                      </a:pPr>
                      <a:r>
                        <a:rPr lang="es-AR" sz="1400" kern="50" dirty="0">
                          <a:effectLst/>
                        </a:rPr>
                        <a:t> </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a:effectLst/>
                        </a:rPr>
                        <a:t>Total </a:t>
                      </a:r>
                      <a:r>
                        <a:rPr lang="es-AR" sz="1400" kern="50" dirty="0" smtClean="0">
                          <a:effectLst/>
                        </a:rPr>
                        <a:t>Puntaje</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MySQL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err="1">
                          <a:effectLst/>
                        </a:rPr>
                        <a:t>PostgreSQL</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dirty="0">
                          <a:effectLst/>
                        </a:rPr>
                        <a:t>Robustez</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20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Escalabilidad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Velocidad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Licencias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Disponibilidad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Compresión</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5014">
                <a:tc>
                  <a:txBody>
                    <a:bodyPr/>
                    <a:lstStyle/>
                    <a:p>
                      <a:pPr>
                        <a:lnSpc>
                          <a:spcPct val="150000"/>
                        </a:lnSpc>
                        <a:spcBef>
                          <a:spcPts val="600"/>
                        </a:spcBef>
                        <a:spcAft>
                          <a:spcPts val="200"/>
                        </a:spcAft>
                      </a:pPr>
                      <a:r>
                        <a:rPr lang="es-AR" sz="1200" kern="50">
                          <a:effectLst/>
                        </a:rPr>
                        <a:t>Utilización de Recursos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Facilidad de Uso</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Total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74</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79</a:t>
                      </a:r>
                      <a:endParaRPr lang="es-AR" sz="1200" kern="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63993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Motor Elegido</a:t>
            </a:r>
            <a:endParaRPr lang="es-AR" dirty="0"/>
          </a:p>
        </p:txBody>
      </p:sp>
      <p:pic>
        <p:nvPicPr>
          <p:cNvPr id="1026" name="Picture 2" descr="http://ihopesolution.com/wp-content/uploads/2009/07/postgresq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022" y="4725144"/>
            <a:ext cx="1728763" cy="13417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ext uri="{D42A27DB-BD31-4B8C-83A1-F6EECF244321}">
                <p14:modId xmlns:p14="http://schemas.microsoft.com/office/powerpoint/2010/main" val="152693551"/>
              </p:ext>
            </p:extLst>
          </p:nvPr>
        </p:nvGraphicFramePr>
        <p:xfrm>
          <a:off x="899592" y="980729"/>
          <a:ext cx="7512496" cy="5086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6913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a:xfrm>
            <a:off x="611560" y="1196753"/>
            <a:ext cx="8208911" cy="4823048"/>
          </a:xfrm>
        </p:spPr>
        <p:txBody>
          <a:bodyPr/>
          <a:lstStyle/>
          <a:p>
            <a:r>
              <a:rPr lang="es-ES_tradnl" dirty="0" smtClean="0"/>
              <a:t>Tratamiento de Peticiones</a:t>
            </a:r>
          </a:p>
          <a:p>
            <a:pPr marL="0" indent="0">
              <a:buNone/>
            </a:pPr>
            <a:r>
              <a:rPr lang="es-ES_tradnl" dirty="0" smtClean="0"/>
              <a:t>Cada </a:t>
            </a:r>
            <a:r>
              <a:rPr lang="es-ES_tradnl" dirty="0"/>
              <a:t>vez que </a:t>
            </a:r>
            <a:r>
              <a:rPr lang="es-ES_tradnl" dirty="0" err="1"/>
              <a:t>PostgreSQL</a:t>
            </a:r>
            <a:r>
              <a:rPr lang="es-ES_tradnl" dirty="0"/>
              <a:t> recibe una petición desde un cliente (aplicación) se crea un proceso que es el encargado de atender todas las peticiones desde el cliente. </a:t>
            </a:r>
            <a:endParaRPr lang="es-AR" dirty="0"/>
          </a:p>
        </p:txBody>
      </p:sp>
      <p:sp>
        <p:nvSpPr>
          <p:cNvPr id="4" name="Text Placeholder 3"/>
          <p:cNvSpPr>
            <a:spLocks noGrp="1"/>
          </p:cNvSpPr>
          <p:nvPr>
            <p:ph type="body" sz="quarter" idx="13"/>
          </p:nvPr>
        </p:nvSpPr>
        <p:spPr/>
        <p:txBody>
          <a:bodyPr/>
          <a:lstStyle/>
          <a:p>
            <a:r>
              <a:rPr lang="es-AR" dirty="0" err="1" smtClean="0"/>
              <a:t>Postgres</a:t>
            </a:r>
            <a:r>
              <a:rPr lang="es-AR" dirty="0" smtClean="0"/>
              <a:t> 8.4</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091" y="2564904"/>
            <a:ext cx="8338381" cy="33843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9869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Basico">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Basico</Template>
  <TotalTime>1024</TotalTime>
  <Words>2459</Words>
  <Application>Microsoft Office PowerPoint</Application>
  <PresentationFormat>On-screen Show (4:3)</PresentationFormat>
  <Paragraphs>732</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Template Basico</vt:lpstr>
      <vt:lpstr>PowerPoint Presentation</vt:lpstr>
      <vt:lpstr>PowerPoint Presentation</vt:lpstr>
      <vt:lpstr>Arquitectura General</vt:lpstr>
      <vt:lpstr>PowerPoint Presentation</vt:lpstr>
      <vt:lpstr>Lenguaje Programación</vt:lpstr>
      <vt:lpstr>Principales Tecnologias</vt:lpstr>
      <vt:lpstr>Base de Datos</vt:lpstr>
      <vt:lpstr>Base de Datos</vt:lpstr>
      <vt:lpstr>Base de Datos</vt:lpstr>
      <vt:lpstr>Base de Datos</vt:lpstr>
      <vt:lpstr>Base de Datos</vt:lpstr>
      <vt:lpstr>Sistema Operativo de Servidores</vt:lpstr>
      <vt:lpstr>Costos Software</vt:lpstr>
      <vt:lpstr>Integración Con Sistema de Comunicaciones</vt:lpstr>
      <vt:lpstr>Arquitectura Detallada</vt:lpstr>
      <vt:lpstr>Disponibilidad 7 x 24</vt:lpstr>
      <vt:lpstr>Cluster</vt:lpstr>
      <vt:lpstr>NAS Storage Con RAID 5</vt:lpstr>
      <vt:lpstr>Conexión de Internet Duplicada</vt:lpstr>
      <vt:lpstr>Servidores de Backups</vt:lpstr>
      <vt:lpstr>Servidores Utilizados</vt:lpstr>
      <vt:lpstr>Infraestructura Interna</vt:lpstr>
      <vt:lpstr>Infraestructura Interna - Servidores</vt:lpstr>
      <vt:lpstr>Infraestructura Interna - Servidores</vt:lpstr>
      <vt:lpstr>Pc´s Para Desarrollo</vt:lpstr>
      <vt:lpstr>RRHH</vt:lpstr>
      <vt:lpstr>RRHH</vt:lpstr>
      <vt:lpstr>RRHH</vt:lpstr>
      <vt:lpstr>Duración Total del proyecto</vt:lpstr>
      <vt:lpstr>Financiamiento</vt:lpstr>
      <vt:lpstr>Financiamiento</vt:lpstr>
      <vt:lpstr>Costos Iniciales</vt:lpstr>
      <vt:lpstr>Costos Mensuales</vt:lpstr>
      <vt:lpstr>Entregas</vt:lpstr>
      <vt:lpstr>Entregas</vt:lpstr>
      <vt:lpstr>Costo / Ganancias</vt:lpstr>
    </vt:vector>
  </TitlesOfParts>
  <Company>HEXACTA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DPM 2007</dc:title>
  <dc:creator>Rodrigo Meléndez</dc:creator>
  <cp:lastModifiedBy>rmelendez</cp:lastModifiedBy>
  <cp:revision>218</cp:revision>
  <dcterms:created xsi:type="dcterms:W3CDTF">2010-02-15T20:34:02Z</dcterms:created>
  <dcterms:modified xsi:type="dcterms:W3CDTF">2010-09-28T12:21:46Z</dcterms:modified>
</cp:coreProperties>
</file>