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84" r:id="rId4"/>
    <p:sldId id="290" r:id="rId5"/>
    <p:sldId id="272" r:id="rId6"/>
    <p:sldId id="273" r:id="rId7"/>
    <p:sldId id="293" r:id="rId8"/>
    <p:sldId id="274" r:id="rId9"/>
    <p:sldId id="296" r:id="rId10"/>
    <p:sldId id="275" r:id="rId11"/>
    <p:sldId id="286" r:id="rId12"/>
    <p:sldId id="277" r:id="rId13"/>
    <p:sldId id="292" r:id="rId14"/>
    <p:sldId id="287" r:id="rId15"/>
    <p:sldId id="261" r:id="rId16"/>
    <p:sldId id="262" r:id="rId17"/>
    <p:sldId id="263" r:id="rId18"/>
    <p:sldId id="264" r:id="rId19"/>
    <p:sldId id="265" r:id="rId20"/>
    <p:sldId id="266" r:id="rId21"/>
    <p:sldId id="267" r:id="rId22"/>
    <p:sldId id="268" r:id="rId23"/>
    <p:sldId id="269" r:id="rId24"/>
    <p:sldId id="270" r:id="rId25"/>
    <p:sldId id="271" r:id="rId26"/>
    <p:sldId id="278" r:id="rId27"/>
    <p:sldId id="279" r:id="rId28"/>
    <p:sldId id="288" r:id="rId29"/>
    <p:sldId id="289" r:id="rId30"/>
    <p:sldId id="294" r:id="rId31"/>
    <p:sldId id="295" r:id="rId32"/>
    <p:sldId id="280" r:id="rId33"/>
    <p:sldId id="281" r:id="rId34"/>
    <p:sldId id="283" r:id="rId35"/>
    <p:sldId id="291" r:id="rId36"/>
    <p:sldId id="28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t>
        <a:bodyPr/>
        <a:lstStyle/>
        <a:p>
          <a:endParaRPr lang="es-AR"/>
        </a:p>
      </dgm:t>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t>
        <a:bodyPr/>
        <a:lstStyle/>
        <a:p>
          <a:endParaRPr lang="es-AR"/>
        </a:p>
      </dgm:t>
    </dgm:pt>
  </dgm:ptLst>
  <dgm:cxnLst>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7CECF02E-1F25-4554-B99A-B82EE423D5ED}" type="presOf" srcId="{E036C96C-A1C3-4DF5-A900-F10D1FCAE020}" destId="{16F10AFA-07C3-49B5-9711-49A0F96F8FE1}"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F1039596-F131-4E02-8E4E-83C0F3B0E423}" type="presOf" srcId="{E3BF5E8E-8B2F-46A5-907B-0A54E4A06381}" destId="{461F9C32-0970-47D1-ACDA-EC852A01FBF5}"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B294C8E9-D4B7-4CB8-B7F4-4E8444C20845}" srcId="{5CC0189D-A6BE-4AD5-8B46-21BA52E18158}" destId="{0EAF78A8-169D-4902-BABE-934DE415E202}" srcOrd="2" destOrd="0" parTransId="{D3B591DD-1776-4A80-84D7-3734D2BFA38C}" sibTransId="{F265CEE0-E629-4D31-AD45-AC9AED38E2FE}"/>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t>
        <a:bodyPr/>
        <a:lstStyle/>
        <a:p>
          <a:endParaRPr lang="es-AR"/>
        </a:p>
      </dgm:t>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t>
        <a:bodyPr/>
        <a:lstStyle/>
        <a:p>
          <a:endParaRPr lang="es-AR"/>
        </a:p>
      </dgm:t>
    </dgm:pt>
  </dgm:ptLst>
  <dgm:cxnLst>
    <dgm:cxn modelId="{40D41202-78B2-46E8-940A-7A37A95EB61F}" type="presOf" srcId="{7B825991-3AB0-418E-AA4D-BCB3D81AF23B}" destId="{131A7ED7-3280-4AE2-8862-ED87382174A6}"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6336AE1A-3439-4919-AE80-A492241F7CE6}" srcId="{A46624DA-8995-4636-831A-8A23D514FF25}" destId="{B3D99B85-4740-411C-BC00-E78BCB5791F5}" srcOrd="0" destOrd="0" parTransId="{4A98FFC2-57DA-4CF4-8CFD-5B9913447AD1}" sibTransId="{D269B68E-C44C-43BD-A5A0-6ED92E196DD5}"/>
    <dgm:cxn modelId="{AAD8AE4E-07BB-405E-B597-8475761F6D94}" srcId="{D1F71463-E2C3-4548-A34D-38AE2A536C1E}" destId="{7B825991-3AB0-418E-AA4D-BCB3D81AF23B}" srcOrd="3" destOrd="0" parTransId="{D54DA21F-FED1-417B-A69A-78D94629889A}" sibTransId="{A8EE44E0-0E56-4E19-878A-F6D5C952421A}"/>
    <dgm:cxn modelId="{1E2064C1-D7E9-4429-816C-D6E374403E21}" srcId="{02D12979-6691-4C92-81F8-EE98B341ABF9}" destId="{991FACE5-140F-48C9-AD7A-7C250C822C7F}" srcOrd="0" destOrd="0" parTransId="{DE2C19DF-45EA-4B60-9938-4CC10D884FD9}" sibTransId="{2A65C1D8-2385-4EDF-8275-37E06BF7627A}"/>
    <dgm:cxn modelId="{4BDF8925-A5BB-4A4F-8D7D-ACE441A75E78}" type="presOf" srcId="{D1F71463-E2C3-4548-A34D-38AE2A536C1E}" destId="{440815F6-5AB7-4803-9A36-DC8B1E13406E}" srcOrd="0" destOrd="0" presId="urn:microsoft.com/office/officeart/2005/8/layout/vList2"/>
    <dgm:cxn modelId="{8364BF38-F717-4DCF-A4CA-9D57C4C6D08B}" type="presOf" srcId="{D71B4D76-6D38-4F45-89A7-9A045BCB3683}" destId="{52A9EA06-9FEF-4DE7-9DC2-83B65D57FC03}" srcOrd="0" destOrd="0" presId="urn:microsoft.com/office/officeart/2005/8/layout/vList2"/>
    <dgm:cxn modelId="{790B9526-925C-4ECB-86EF-5C680608D595}" srcId="{7B825991-3AB0-418E-AA4D-BCB3D81AF23B}" destId="{725D7CFD-A05F-4198-B0EE-BD1F9F3E055A}" srcOrd="0" destOrd="0" parTransId="{EBFE4770-C717-4588-B9AE-834DC2D3D52E}" sibTransId="{20606636-C437-4844-91FE-002EED317ED9}"/>
    <dgm:cxn modelId="{417B06E8-014C-460B-B86F-DA0D8DAF7F0B}" srcId="{DE0D4904-91B5-4773-8880-C1D519BCB562}" destId="{D71B4D76-6D38-4F45-89A7-9A045BCB3683}" srcOrd="0" destOrd="0" parTransId="{0036E7AD-5AFB-42C7-8AAE-AE8015B84361}" sibTransId="{059A65DC-F520-494E-961D-82A5C8402DA9}"/>
    <dgm:cxn modelId="{217458AA-A7D2-4547-B140-59BBD2247C00}" srcId="{D1F71463-E2C3-4548-A34D-38AE2A536C1E}" destId="{02D12979-6691-4C92-81F8-EE98B341ABF9}" srcOrd="0" destOrd="0" parTransId="{7328EAF9-658A-40C2-8C4D-F156E9337002}" sibTransId="{0FAC407E-5AC5-48D4-AFAD-1F11E706665C}"/>
    <dgm:cxn modelId="{4609F504-149C-4C4C-8816-153ACA6BC5D4}" srcId="{D1F71463-E2C3-4548-A34D-38AE2A536C1E}" destId="{DE0D4904-91B5-4773-8880-C1D519BCB562}" srcOrd="2" destOrd="0" parTransId="{FE789DE8-66CA-414F-8337-C1E676F7F38D}" sibTransId="{29608850-9849-4B83-BBD4-C7E8FE27C4D5}"/>
    <dgm:cxn modelId="{BFD6578B-4F18-41F0-9888-2FFAD76FD0E9}" type="presOf" srcId="{725D7CFD-A05F-4198-B0EE-BD1F9F3E055A}" destId="{60AC448E-668E-41EF-BDEC-4520010FF2EA}"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BCCD366-4F3B-4EE1-A2B0-9285C30F3FBF}" type="presOf" srcId="{DE0D4904-91B5-4773-8880-C1D519BCB562}" destId="{04102B4A-4FE9-4B7F-A879-F3238133133D}"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99A82EFE-C1D3-40C3-91FA-FE53B1B4D26E}" type="presOf" srcId="{A46624DA-8995-4636-831A-8A23D514FF25}" destId="{94364C8F-A32F-4E9B-A40A-85BE8E04CC65}" srcOrd="0" destOrd="0" presId="urn:microsoft.com/office/officeart/2005/8/layout/vList2"/>
    <dgm:cxn modelId="{8D1E9B44-1166-4CB4-AFCD-E9C9AAD82687}" srcId="{D1F71463-E2C3-4548-A34D-38AE2A536C1E}" destId="{A46624DA-8995-4636-831A-8A23D514FF25}" srcOrd="1" destOrd="0" parTransId="{F9802AB8-BE8E-4B90-9CE1-31E706ECC013}" sibTransId="{7D54C525-9E06-4F6C-BA80-BDDD05825B35}"/>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3d4" qsCatId="3D"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t>
        <a:bodyPr/>
        <a:lstStyle/>
        <a:p>
          <a:endParaRPr lang="es-AR"/>
        </a:p>
      </dgm:t>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t>
        <a:bodyPr/>
        <a:lstStyle/>
        <a:p>
          <a:endParaRPr lang="es-AR"/>
        </a:p>
      </dgm:t>
    </dgm:pt>
    <dgm:pt modelId="{65EE9517-76F2-4F36-BB2F-4B6C570DDF45}" type="pres">
      <dgm:prSet presAssocID="{2E1B8F2D-76BA-4D44-AB17-B28A2F2701D8}" presName="linNode" presStyleCnt="0"/>
      <dgm:spPr/>
      <dgm:t>
        <a:bodyPr/>
        <a:lstStyle/>
        <a:p>
          <a:endParaRPr lang="es-AR"/>
        </a:p>
      </dgm:t>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t>
        <a:bodyPr/>
        <a:lstStyle/>
        <a:p>
          <a:endParaRPr lang="es-AR"/>
        </a:p>
      </dgm:t>
    </dgm:pt>
    <dgm:pt modelId="{4495FA1D-14B0-43B1-8A06-F749226D1EF4}" type="pres">
      <dgm:prSet presAssocID="{70B139D8-76E3-4829-A061-AE9DA4CA8E61}" presName="linNode" presStyleCnt="0"/>
      <dgm:spPr/>
      <dgm:t>
        <a:bodyPr/>
        <a:lstStyle/>
        <a:p>
          <a:endParaRPr lang="es-AR"/>
        </a:p>
      </dgm:t>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t>
        <a:bodyPr/>
        <a:lstStyle/>
        <a:p>
          <a:endParaRPr lang="es-AR"/>
        </a:p>
      </dgm:t>
    </dgm:pt>
    <dgm:pt modelId="{FB855467-FCEE-45E1-B3C9-163E2464F45B}" type="pres">
      <dgm:prSet presAssocID="{716D5D5F-CE10-4B1A-8644-5774373069AA}" presName="linNode" presStyleCnt="0"/>
      <dgm:spPr/>
      <dgm:t>
        <a:bodyPr/>
        <a:lstStyle/>
        <a:p>
          <a:endParaRPr lang="es-AR"/>
        </a:p>
      </dgm:t>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t>
        <a:bodyPr/>
        <a:lstStyle/>
        <a:p>
          <a:endParaRPr lang="es-AR"/>
        </a:p>
      </dgm:t>
    </dgm:pt>
    <dgm:pt modelId="{5150B64F-C9D2-4370-9F5A-20FDBCCB3D83}" type="pres">
      <dgm:prSet presAssocID="{F725314F-0C2C-488D-98F4-00A3BF947963}" presName="linNode" presStyleCnt="0"/>
      <dgm:spPr/>
      <dgm:t>
        <a:bodyPr/>
        <a:lstStyle/>
        <a:p>
          <a:endParaRPr lang="es-AR"/>
        </a:p>
      </dgm:t>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t>
        <a:bodyPr/>
        <a:lstStyle/>
        <a:p>
          <a:endParaRPr lang="es-AR"/>
        </a:p>
      </dgm:t>
    </dgm:pt>
    <dgm:pt modelId="{AC2F912B-A61E-45BD-BBAB-A9DB1F9715C8}" type="pres">
      <dgm:prSet presAssocID="{175837BB-6AFE-4043-8DEE-7E4FA72689B4}" presName="linNode" presStyleCnt="0"/>
      <dgm:spPr/>
      <dgm:t>
        <a:bodyPr/>
        <a:lstStyle/>
        <a:p>
          <a:endParaRPr lang="es-AR"/>
        </a:p>
      </dgm:t>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5F1F76DD-AD8E-4F53-B0A3-85681E3D6551}" srcId="{EC4D4050-3272-4C44-ACAC-B9169C069404}" destId="{716D5D5F-CE10-4B1A-8644-5774373069AA}" srcOrd="3" destOrd="0" parTransId="{CBBC06FC-3F40-496B-908A-EA6842B53A9B}" sibTransId="{0FD8B018-7A4F-484E-A74F-2F7287D5E9BB}"/>
    <dgm:cxn modelId="{845A78B6-E2E2-4FF8-B1B2-6354924CA71E}" srcId="{2E1B8F2D-76BA-4D44-AB17-B28A2F2701D8}" destId="{C4B580C5-21ED-4752-BD28-3FEA30835B11}" srcOrd="1" destOrd="0" parTransId="{5FC4AB37-16B6-4D24-8C6A-0C46B59B2B50}" sibTransId="{632DD4A9-FDE4-486F-B480-352170B4CAD4}"/>
    <dgm:cxn modelId="{C38749AB-0531-4FFE-8017-7B9B31A6D872}" srcId="{175837BB-6AFE-4043-8DEE-7E4FA72689B4}" destId="{F8F1AC93-0998-4579-8DFF-356BEDC5D398}" srcOrd="2" destOrd="0" parTransId="{DBF9B1DE-1021-4400-A2BD-AEE21DDB6F8E}" sibTransId="{FA5C723C-82C5-4F3C-A109-20B9783DB78F}"/>
    <dgm:cxn modelId="{0BF566ED-0497-4CD8-AFE6-185E1263EFF8}" type="presOf" srcId="{F8F1AC93-0998-4579-8DFF-356BEDC5D398}" destId="{F9165486-FF39-4423-9C29-129BA43F4654}" srcOrd="0" destOrd="2" presId="urn:microsoft.com/office/officeart/2005/8/layout/vList5"/>
    <dgm:cxn modelId="{D6DF4B9F-0D97-4B01-8220-F5B354D9F888}" srcId="{175837BB-6AFE-4043-8DEE-7E4FA72689B4}" destId="{639F4800-F426-46D6-A759-E0768CCD1271}" srcOrd="0" destOrd="0" parTransId="{66BFFABF-E3DB-4654-AA1F-5A17ECF929F1}" sibTransId="{FE8768F6-1C71-48DA-A2C6-DB709FF51B6B}"/>
    <dgm:cxn modelId="{6DA0CEDD-80A3-403A-90E2-0297FCA092FE}" type="presOf" srcId="{ED87D1A3-FF2D-483F-B8E1-29B2A964EFC3}" destId="{A54634F6-3F1E-42BE-BAAC-F27D7325D13F}" srcOrd="0" destOrd="0" presId="urn:microsoft.com/office/officeart/2005/8/layout/vList5"/>
    <dgm:cxn modelId="{301FE68B-C8AF-4DB9-A602-F5136D9E390C}" type="presOf" srcId="{601816FA-AC67-4D7F-99D5-C140DAE8C959}" destId="{D8581B53-391F-4F4E-89D7-11E63ED5F679}" srcOrd="0" destOrd="0" presId="urn:microsoft.com/office/officeart/2005/8/layout/vList5"/>
    <dgm:cxn modelId="{F94D9C9E-5F38-4CE7-AA2F-66FFFD9B31CD}" type="presOf" srcId="{3EE6C4F2-4F3F-42A7-9593-7B9CBE58478E}" destId="{E327BABE-5698-4713-9AB7-E15203D95019}" srcOrd="0" destOrd="0" presId="urn:microsoft.com/office/officeart/2005/8/layout/vList5"/>
    <dgm:cxn modelId="{A2FEB6C6-A903-4FEB-9DDB-3D4EE53BADBA}" srcId="{ED87D1A3-FF2D-483F-B8E1-29B2A964EFC3}" destId="{9794F353-7992-4040-B3A8-7FDB7F7F260B}" srcOrd="0" destOrd="0" parTransId="{D87F7843-E41B-431E-87B0-A4A8E26D3A3D}" sibTransId="{FF2D297D-362B-4EE5-ACE9-6087D76CD41B}"/>
    <dgm:cxn modelId="{5C4E5F6B-1843-4C16-B8EF-B5E0833E1748}" srcId="{EC4D4050-3272-4C44-ACAC-B9169C069404}" destId="{70B139D8-76E3-4829-A061-AE9DA4CA8E61}" srcOrd="2" destOrd="0" parTransId="{54CB2CB4-FEB7-444B-AE28-13844C324582}" sibTransId="{EF38F369-83B7-44D2-914A-F2BF27BC0BF8}"/>
    <dgm:cxn modelId="{DE769130-3C76-42D1-8B36-C7D10C8E095B}" srcId="{2E1B8F2D-76BA-4D44-AB17-B28A2F2701D8}" destId="{C1A529C7-CF65-4E0B-B5B6-7332A06FEFD2}" srcOrd="0" destOrd="0" parTransId="{1275A983-8C38-4D84-A6EE-A04E7D818A6B}" sibTransId="{CB39386F-F750-40FB-A9C2-D164BB9C0C5B}"/>
    <dgm:cxn modelId="{2A2A9C6E-C900-49D0-B937-46455D405AA9}" srcId="{EC4D4050-3272-4C44-ACAC-B9169C069404}" destId="{ED87D1A3-FF2D-483F-B8E1-29B2A964EFC3}" srcOrd="0" destOrd="0" parTransId="{94CDA8F1-C108-4EF1-B4C3-DCCE3E0FA4A1}" sibTransId="{F3DA5352-1AFD-40F5-9629-A3635F9F56EE}"/>
    <dgm:cxn modelId="{AEA69A85-5327-45B6-9BB9-C7B30E81E05A}" srcId="{F725314F-0C2C-488D-98F4-00A3BF947963}" destId="{601816FA-AC67-4D7F-99D5-C140DAE8C959}" srcOrd="0" destOrd="0" parTransId="{A4BA5497-7A08-4DDB-B872-0FBD8A6C8973}" sibTransId="{6040E499-C4E7-43CE-82EB-12955CE64216}"/>
    <dgm:cxn modelId="{AA6A88C5-589F-4A84-8194-DF263EAB868D}" type="presOf" srcId="{F725314F-0C2C-488D-98F4-00A3BF947963}" destId="{3A08988E-B1B6-4341-A1DE-CB79C1CC38F9}" srcOrd="0" destOrd="0"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C2FFA636-A67D-47DC-AAE8-600C5BCC8C81}" type="presOf" srcId="{C4B580C5-21ED-4752-BD28-3FEA30835B11}" destId="{00CA5B7A-E9B6-4E1F-88AE-2F4BCAEE2BEE}"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A0334CD-0551-4038-B2C2-CD0433FBDAE3}" type="presOf" srcId="{9794F353-7992-4040-B3A8-7FDB7F7F260B}" destId="{2EC9A3D7-BE3A-45B6-9CAB-13231F68D98C}" srcOrd="0" destOrd="0" presId="urn:microsoft.com/office/officeart/2005/8/layout/vList5"/>
    <dgm:cxn modelId="{B0BF5F54-0B17-40F4-A09F-B7096664E9E6}" type="presOf" srcId="{F9105FDE-30A3-4BE8-A29C-CF5FAD10BFBF}" destId="{853ED3EB-CEB3-40F1-A6E1-E21DD3984648}" srcOrd="0" destOrd="0" presId="urn:microsoft.com/office/officeart/2005/8/layout/vList5"/>
    <dgm:cxn modelId="{E9457B98-CAC7-45B3-BD62-CAE6BC8F569C}" srcId="{175837BB-6AFE-4043-8DEE-7E4FA72689B4}" destId="{507E9B45-9707-49EF-95C8-EFAEC815AA20}" srcOrd="1" destOrd="0" parTransId="{A0FA32D2-A396-42D1-87AE-3ABE067758B5}" sibTransId="{BD9E2C88-2AAF-4CF4-9BD2-42248E0016FB}"/>
    <dgm:cxn modelId="{3C43DA2D-FC70-4914-9535-560CC9B14E2C}" type="presOf" srcId="{2E1B8F2D-76BA-4D44-AB17-B28A2F2701D8}" destId="{52B6B811-7952-42DA-9BA2-D540319F008C}" srcOrd="0" destOrd="0" presId="urn:microsoft.com/office/officeart/2005/8/layout/vList5"/>
    <dgm:cxn modelId="{FDD76444-F511-431F-9883-B0BD7E1CAA4B}" type="presOf" srcId="{716D5D5F-CE10-4B1A-8644-5774373069AA}" destId="{A468E0C8-3E4F-4106-ADF5-DFDF2616FB58}" srcOrd="0" destOrd="0" presId="urn:microsoft.com/office/officeart/2005/8/layout/vList5"/>
    <dgm:cxn modelId="{6AA073CB-344F-4C2D-86AC-543262483FF5}" type="presOf" srcId="{C1A529C7-CF65-4E0B-B5B6-7332A06FEFD2}" destId="{00CA5B7A-E9B6-4E1F-88AE-2F4BCAEE2BEE}" srcOrd="0" destOrd="0" presId="urn:microsoft.com/office/officeart/2005/8/layout/vList5"/>
    <dgm:cxn modelId="{736DD9DA-6AA5-4BE7-B854-615D66A98AF2}" srcId="{70B139D8-76E3-4829-A061-AE9DA4CA8E61}" destId="{F9105FDE-30A3-4BE8-A29C-CF5FAD10BFBF}" srcOrd="0" destOrd="0" parTransId="{8917D34B-BBFC-4ADC-91C0-F5B8299F938E}" sibTransId="{956F1574-9F9A-4965-ABBC-A43137D4B334}"/>
    <dgm:cxn modelId="{713800DE-A1B3-458B-9DEB-A5E1CA7DD4A2}" type="presOf" srcId="{639F4800-F426-46D6-A759-E0768CCD1271}" destId="{F9165486-FF39-4423-9C29-129BA43F4654}"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0F0BFB3A-D74F-41EC-95CD-965310087EBB}" type="presOf" srcId="{EC4D4050-3272-4C44-ACAC-B9169C069404}" destId="{E885997B-53E8-4B3F-817D-97444612EE5B}" srcOrd="0" destOrd="0" presId="urn:microsoft.com/office/officeart/2005/8/layout/vList5"/>
    <dgm:cxn modelId="{4546A432-BFAA-4B10-AB69-4007F79CD179}" srcId="{ED87D1A3-FF2D-483F-B8E1-29B2A964EFC3}" destId="{9DA1FFA5-9816-4141-B012-B9A96E7FC549}" srcOrd="2" destOrd="0" parTransId="{1BA780BE-0175-4492-935D-A363BE8CCEF2}" sibTransId="{C59919A9-7A14-4D7E-A88A-E809B7BB5F2E}"/>
    <dgm:cxn modelId="{A387C2F1-EFBE-4233-8635-47BDC9786D11}" srcId="{ED87D1A3-FF2D-483F-B8E1-29B2A964EFC3}" destId="{6B50C81D-3F47-447E-B160-CB073BDEB9D4}" srcOrd="1" destOrd="0" parTransId="{DFCDAB05-42C3-470C-BFBB-74388FEAD005}" sibTransId="{1ED6A928-707A-49A8-A642-E0430E862DEF}"/>
    <dgm:cxn modelId="{C08BB41F-56D9-45CF-B141-2157E81A0C91}" type="presOf" srcId="{6B50C81D-3F47-447E-B160-CB073BDEB9D4}" destId="{2EC9A3D7-BE3A-45B6-9CAB-13231F68D98C}" srcOrd="0" destOrd="1" presId="urn:microsoft.com/office/officeart/2005/8/layout/vList5"/>
    <dgm:cxn modelId="{F780BD62-09F5-40F3-BFB7-5DC3CFAB41BC}" srcId="{EC4D4050-3272-4C44-ACAC-B9169C069404}" destId="{F725314F-0C2C-488D-98F4-00A3BF947963}" srcOrd="4" destOrd="0" parTransId="{DC169CC3-7D5C-4F17-BAB4-E71598E44124}" sibTransId="{B2564F53-17CA-407B-987D-467B58DA745C}"/>
    <dgm:cxn modelId="{24B0F5A3-C24F-4F9E-B50D-509841CD2E2F}" type="presOf" srcId="{70B139D8-76E3-4829-A061-AE9DA4CA8E61}" destId="{AFCE5C51-BFBB-4AFE-830C-74079CB0C626}" srcOrd="0" destOrd="0" presId="urn:microsoft.com/office/officeart/2005/8/layout/vList5"/>
    <dgm:cxn modelId="{F38CA038-15E2-4A55-9C9D-75400DD76A76}" type="presOf" srcId="{507E9B45-9707-49EF-95C8-EFAEC815AA20}" destId="{F9165486-FF39-4423-9C29-129BA43F4654}" srcOrd="0" destOrd="1"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D89B9C72-1F7D-4D83-9A47-94049F167609}" type="presOf" srcId="{175837BB-6AFE-4043-8DEE-7E4FA72689B4}" destId="{DCC34C6A-92C8-483A-B62C-58FDCAAB2889}" srcOrd="0" destOrd="0" presId="urn:microsoft.com/office/officeart/2005/8/layout/vList5"/>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E1D694-CB9E-4B77-882D-98BF20D6C2C5}"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s-AR"/>
        </a:p>
      </dgm:t>
    </dgm:pt>
    <dgm:pt modelId="{BC34C17C-C120-4CB5-B767-145CE1C975A1}">
      <dgm:prSet/>
      <dgm:spPr/>
      <dgm:t>
        <a:bodyPr/>
        <a:lstStyle/>
        <a:p>
          <a:pPr rtl="0"/>
          <a:r>
            <a:rPr lang="es-AR" dirty="0" smtClean="0"/>
            <a:t>Finalización 15/11</a:t>
          </a:r>
          <a:endParaRPr lang="es-AR" dirty="0"/>
        </a:p>
      </dgm:t>
    </dgm:pt>
    <dgm:pt modelId="{B8E4FE5B-E396-435B-99E1-26E5BABA7500}" type="parTrans" cxnId="{54BE2279-DCE8-445F-A21E-77A593E7754A}">
      <dgm:prSet/>
      <dgm:spPr/>
      <dgm:t>
        <a:bodyPr/>
        <a:lstStyle/>
        <a:p>
          <a:endParaRPr lang="es-AR"/>
        </a:p>
      </dgm:t>
    </dgm:pt>
    <dgm:pt modelId="{B98C949D-3397-4993-B5FF-4326F09D0133}" type="sibTrans" cxnId="{54BE2279-DCE8-445F-A21E-77A593E7754A}">
      <dgm:prSet/>
      <dgm:spPr/>
      <dgm:t>
        <a:bodyPr/>
        <a:lstStyle/>
        <a:p>
          <a:endParaRPr lang="es-AR"/>
        </a:p>
      </dgm:t>
    </dgm:pt>
    <dgm:pt modelId="{1C8E5502-0D41-4687-A769-92FE8A67A569}">
      <dgm:prSet/>
      <dgm:spPr/>
      <dgm:t>
        <a:bodyPr/>
        <a:lstStyle/>
        <a:p>
          <a:r>
            <a:rPr lang="es-AR" dirty="0" smtClean="0"/>
            <a:t>Inicio 6/5 </a:t>
          </a:r>
          <a:endParaRPr lang="es-AR" dirty="0"/>
        </a:p>
      </dgm:t>
    </dgm:pt>
    <dgm:pt modelId="{B8771407-D76E-4B58-9A76-C31087B42D25}" type="parTrans" cxnId="{07FEF630-D14C-4BF9-84CC-88A6333D3401}">
      <dgm:prSet/>
      <dgm:spPr/>
      <dgm:t>
        <a:bodyPr/>
        <a:lstStyle/>
        <a:p>
          <a:endParaRPr lang="es-AR"/>
        </a:p>
      </dgm:t>
    </dgm:pt>
    <dgm:pt modelId="{66BCBE3B-9E13-4369-B1CD-63AFFDA66147}" type="sibTrans" cxnId="{07FEF630-D14C-4BF9-84CC-88A6333D3401}">
      <dgm:prSet/>
      <dgm:spPr/>
      <dgm:t>
        <a:bodyPr/>
        <a:lstStyle/>
        <a:p>
          <a:endParaRPr lang="es-AR"/>
        </a:p>
      </dgm:t>
    </dgm:pt>
    <dgm:pt modelId="{3A5B0A82-6C02-455A-8151-1ABB98C6A388}" type="pres">
      <dgm:prSet presAssocID="{1FE1D694-CB9E-4B77-882D-98BF20D6C2C5}" presName="arrowDiagram" presStyleCnt="0">
        <dgm:presLayoutVars>
          <dgm:chMax val="5"/>
          <dgm:dir/>
          <dgm:resizeHandles val="exact"/>
        </dgm:presLayoutVars>
      </dgm:prSet>
      <dgm:spPr/>
      <dgm:t>
        <a:bodyPr/>
        <a:lstStyle/>
        <a:p>
          <a:endParaRPr lang="en-US"/>
        </a:p>
      </dgm:t>
    </dgm:pt>
    <dgm:pt modelId="{1DE0A4C9-BB75-44A5-9EF3-C4CC114334C4}" type="pres">
      <dgm:prSet presAssocID="{1FE1D694-CB9E-4B77-882D-98BF20D6C2C5}" presName="arrow" presStyleLbl="bgShp" presStyleIdx="0" presStyleCnt="1" custScaleX="124769" custLinFactNeighborX="-9596" custLinFactNeighborY="2150"/>
      <dgm:spPr/>
    </dgm:pt>
    <dgm:pt modelId="{1EF98710-F213-42AC-9D15-F8824444A83C}" type="pres">
      <dgm:prSet presAssocID="{1FE1D694-CB9E-4B77-882D-98BF20D6C2C5}" presName="arrowDiagram2" presStyleCnt="0"/>
      <dgm:spPr/>
    </dgm:pt>
    <dgm:pt modelId="{6B6832CF-205E-4CA5-9EF3-EB22438BD53B}" type="pres">
      <dgm:prSet presAssocID="{1C8E5502-0D41-4687-A769-92FE8A67A569}" presName="bullet2a" presStyleLbl="node1" presStyleIdx="0" presStyleCnt="2"/>
      <dgm:spPr/>
    </dgm:pt>
    <dgm:pt modelId="{98FCB992-DB64-4BE6-B417-FC729F5F3542}" type="pres">
      <dgm:prSet presAssocID="{1C8E5502-0D41-4687-A769-92FE8A67A569}" presName="textBox2a" presStyleLbl="revTx" presStyleIdx="0" presStyleCnt="2">
        <dgm:presLayoutVars>
          <dgm:bulletEnabled val="1"/>
        </dgm:presLayoutVars>
      </dgm:prSet>
      <dgm:spPr/>
      <dgm:t>
        <a:bodyPr/>
        <a:lstStyle/>
        <a:p>
          <a:endParaRPr lang="en-US"/>
        </a:p>
      </dgm:t>
    </dgm:pt>
    <dgm:pt modelId="{E313D5E6-9776-4F77-A29F-39665B0C4EA2}" type="pres">
      <dgm:prSet presAssocID="{BC34C17C-C120-4CB5-B767-145CE1C975A1}" presName="bullet2b" presStyleLbl="node1" presStyleIdx="1" presStyleCnt="2"/>
      <dgm:spPr/>
    </dgm:pt>
    <dgm:pt modelId="{1E0610AF-EE64-43B7-8447-B6538948D23B}" type="pres">
      <dgm:prSet presAssocID="{BC34C17C-C120-4CB5-B767-145CE1C975A1}" presName="textBox2b" presStyleLbl="revTx" presStyleIdx="1" presStyleCnt="2">
        <dgm:presLayoutVars>
          <dgm:bulletEnabled val="1"/>
        </dgm:presLayoutVars>
      </dgm:prSet>
      <dgm:spPr/>
      <dgm:t>
        <a:bodyPr/>
        <a:lstStyle/>
        <a:p>
          <a:endParaRPr lang="en-US"/>
        </a:p>
      </dgm:t>
    </dgm:pt>
  </dgm:ptLst>
  <dgm:cxnLst>
    <dgm:cxn modelId="{54BE2279-DCE8-445F-A21E-77A593E7754A}" srcId="{1FE1D694-CB9E-4B77-882D-98BF20D6C2C5}" destId="{BC34C17C-C120-4CB5-B767-145CE1C975A1}" srcOrd="1" destOrd="0" parTransId="{B8E4FE5B-E396-435B-99E1-26E5BABA7500}" sibTransId="{B98C949D-3397-4993-B5FF-4326F09D0133}"/>
    <dgm:cxn modelId="{07FEF630-D14C-4BF9-84CC-88A6333D3401}" srcId="{1FE1D694-CB9E-4B77-882D-98BF20D6C2C5}" destId="{1C8E5502-0D41-4687-A769-92FE8A67A569}" srcOrd="0" destOrd="0" parTransId="{B8771407-D76E-4B58-9A76-C31087B42D25}" sibTransId="{66BCBE3B-9E13-4369-B1CD-63AFFDA66147}"/>
    <dgm:cxn modelId="{5AB906F9-73D0-486D-AA88-F10179437AD5}" type="presOf" srcId="{1C8E5502-0D41-4687-A769-92FE8A67A569}" destId="{98FCB992-DB64-4BE6-B417-FC729F5F3542}" srcOrd="0" destOrd="0" presId="urn:microsoft.com/office/officeart/2005/8/layout/arrow2"/>
    <dgm:cxn modelId="{00A192A1-8731-4285-9FFC-C0A828A02A55}" type="presOf" srcId="{BC34C17C-C120-4CB5-B767-145CE1C975A1}" destId="{1E0610AF-EE64-43B7-8447-B6538948D23B}" srcOrd="0" destOrd="0" presId="urn:microsoft.com/office/officeart/2005/8/layout/arrow2"/>
    <dgm:cxn modelId="{3A4C6B97-00FF-4D56-8D98-9B4E2E177783}" type="presOf" srcId="{1FE1D694-CB9E-4B77-882D-98BF20D6C2C5}" destId="{3A5B0A82-6C02-455A-8151-1ABB98C6A388}" srcOrd="0" destOrd="0" presId="urn:microsoft.com/office/officeart/2005/8/layout/arrow2"/>
    <dgm:cxn modelId="{046F9331-0D87-4DBC-9E21-13A83C5ED8B0}" type="presParOf" srcId="{3A5B0A82-6C02-455A-8151-1ABB98C6A388}" destId="{1DE0A4C9-BB75-44A5-9EF3-C4CC114334C4}" srcOrd="0" destOrd="0" presId="urn:microsoft.com/office/officeart/2005/8/layout/arrow2"/>
    <dgm:cxn modelId="{A38D2983-B0F6-476D-8EBD-F12D88C0E5FA}" type="presParOf" srcId="{3A5B0A82-6C02-455A-8151-1ABB98C6A388}" destId="{1EF98710-F213-42AC-9D15-F8824444A83C}" srcOrd="1" destOrd="0" presId="urn:microsoft.com/office/officeart/2005/8/layout/arrow2"/>
    <dgm:cxn modelId="{509B89DB-7C1A-44B6-9922-0F24701CF9E1}" type="presParOf" srcId="{1EF98710-F213-42AC-9D15-F8824444A83C}" destId="{6B6832CF-205E-4CA5-9EF3-EB22438BD53B}" srcOrd="0" destOrd="0" presId="urn:microsoft.com/office/officeart/2005/8/layout/arrow2"/>
    <dgm:cxn modelId="{0F56776E-1F12-4FD0-AFEE-0F0FC38EB4E3}" type="presParOf" srcId="{1EF98710-F213-42AC-9D15-F8824444A83C}" destId="{98FCB992-DB64-4BE6-B417-FC729F5F3542}" srcOrd="1" destOrd="0" presId="urn:microsoft.com/office/officeart/2005/8/layout/arrow2"/>
    <dgm:cxn modelId="{A75B8DC8-727D-4710-BF05-D81B8B83797A}" type="presParOf" srcId="{1EF98710-F213-42AC-9D15-F8824444A83C}" destId="{E313D5E6-9776-4F77-A29F-39665B0C4EA2}" srcOrd="2" destOrd="0" presId="urn:microsoft.com/office/officeart/2005/8/layout/arrow2"/>
    <dgm:cxn modelId="{3202D65B-4956-4B65-BFFC-20D7450D7DAB}" type="presParOf" srcId="{1EF98710-F213-42AC-9D15-F8824444A83C}" destId="{1E0610AF-EE64-43B7-8447-B6538948D23B}"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8DC2F-F454-4FCE-B1A5-9D0F0A76D4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AR"/>
        </a:p>
      </dgm:t>
    </dgm:pt>
    <dgm:pt modelId="{3B776A82-312C-4490-9225-890354F64491}">
      <dgm:prSet/>
      <dgm:spPr/>
      <dgm:t>
        <a:bodyPr/>
        <a:lstStyle/>
        <a:p>
          <a:pPr rtl="0"/>
          <a:r>
            <a:rPr lang="es-ES_tradnl" b="1" u="sng" dirty="0" smtClean="0"/>
            <a:t>Amplia disponibilidad de recursos capacitados</a:t>
          </a:r>
          <a:r>
            <a:rPr lang="es-ES_tradnl" dirty="0" smtClean="0"/>
            <a:t> </a:t>
          </a:r>
          <a:endParaRPr lang="es-AR" dirty="0"/>
        </a:p>
      </dgm:t>
    </dgm:pt>
    <dgm:pt modelId="{EFF05918-34E9-4113-A035-249DDC95B994}" type="parTrans" cxnId="{7833F92E-EF6A-4817-B680-0B3D62040A4B}">
      <dgm:prSet/>
      <dgm:spPr/>
      <dgm:t>
        <a:bodyPr/>
        <a:lstStyle/>
        <a:p>
          <a:endParaRPr lang="es-AR"/>
        </a:p>
      </dgm:t>
    </dgm:pt>
    <dgm:pt modelId="{8D750DB4-F407-49B0-81B0-F081D5FF8653}" type="sibTrans" cxnId="{7833F92E-EF6A-4817-B680-0B3D62040A4B}">
      <dgm:prSet/>
      <dgm:spPr/>
      <dgm:t>
        <a:bodyPr/>
        <a:lstStyle/>
        <a:p>
          <a:endParaRPr lang="es-AR"/>
        </a:p>
      </dgm:t>
    </dgm:pt>
    <dgm:pt modelId="{6C030172-DEA1-4749-BC29-8FFDF9060FFF}">
      <dgm:prSet custT="1"/>
      <dgm:spPr/>
      <dgm:t>
        <a:bodyPr/>
        <a:lstStyle/>
        <a:p>
          <a:pPr rtl="0"/>
          <a:r>
            <a:rPr lang="es-ES_tradnl" sz="1400" b="1" u="sng" dirty="0" smtClean="0"/>
            <a:t>Madurez y soporte</a:t>
          </a:r>
          <a:r>
            <a:rPr lang="es-ES_tradnl" sz="1400" dirty="0" smtClean="0"/>
            <a:t> </a:t>
          </a:r>
          <a:endParaRPr lang="es-AR" sz="1400" dirty="0"/>
        </a:p>
      </dgm:t>
    </dgm:pt>
    <dgm:pt modelId="{D94212B6-6DD7-4FB1-A486-8D802627ADD7}" type="parTrans" cxnId="{3AEF63F7-CC9F-42B1-9EF2-5AFE9B19B52D}">
      <dgm:prSet/>
      <dgm:spPr/>
      <dgm:t>
        <a:bodyPr/>
        <a:lstStyle/>
        <a:p>
          <a:endParaRPr lang="es-AR"/>
        </a:p>
      </dgm:t>
    </dgm:pt>
    <dgm:pt modelId="{5F7518F6-49D7-4404-8460-21A829ADB30F}" type="sibTrans" cxnId="{3AEF63F7-CC9F-42B1-9EF2-5AFE9B19B52D}">
      <dgm:prSet/>
      <dgm:spPr/>
      <dgm:t>
        <a:bodyPr/>
        <a:lstStyle/>
        <a:p>
          <a:endParaRPr lang="es-AR"/>
        </a:p>
      </dgm:t>
    </dgm:pt>
    <dgm:pt modelId="{129BB9CE-AE04-4E7D-8E30-C3C4E2588617}">
      <dgm:prSet custT="1"/>
      <dgm:spPr/>
      <dgm:t>
        <a:bodyPr/>
        <a:lstStyle/>
        <a:p>
          <a:pPr rtl="0"/>
          <a:r>
            <a:rPr lang="es-ES_tradnl" sz="1200" b="1" u="sng" dirty="0" smtClean="0"/>
            <a:t>Multiplataforma</a:t>
          </a:r>
          <a:endParaRPr lang="es-AR" sz="1200" dirty="0"/>
        </a:p>
      </dgm:t>
    </dgm:pt>
    <dgm:pt modelId="{CAF0E738-58FC-43C0-9B74-E7809BD8BFAC}" type="parTrans" cxnId="{E3D366F5-E37C-4E01-9921-07A40A7815C6}">
      <dgm:prSet/>
      <dgm:spPr/>
      <dgm:t>
        <a:bodyPr/>
        <a:lstStyle/>
        <a:p>
          <a:endParaRPr lang="es-AR"/>
        </a:p>
      </dgm:t>
    </dgm:pt>
    <dgm:pt modelId="{E4EBC0EB-8ECE-40E3-B2B9-F97FBBD4E539}" type="sibTrans" cxnId="{E3D366F5-E37C-4E01-9921-07A40A7815C6}">
      <dgm:prSet/>
      <dgm:spPr/>
      <dgm:t>
        <a:bodyPr/>
        <a:lstStyle/>
        <a:p>
          <a:endParaRPr lang="es-AR"/>
        </a:p>
      </dgm:t>
    </dgm:pt>
    <dgm:pt modelId="{BA3FFF26-B104-44F9-844A-DD0B3CDD0D7A}">
      <dgm:prSet custT="1"/>
      <dgm:spPr/>
      <dgm:t>
        <a:bodyPr/>
        <a:lstStyle/>
        <a:p>
          <a:pPr rtl="0"/>
          <a:r>
            <a:rPr lang="es-ES_tradnl" sz="1400" b="1" u="sng" dirty="0" err="1" smtClean="0"/>
            <a:t>Performante</a:t>
          </a:r>
          <a:r>
            <a:rPr lang="es-ES_tradnl" sz="1400" dirty="0" smtClean="0"/>
            <a:t> </a:t>
          </a:r>
          <a:endParaRPr lang="es-AR" sz="1400" dirty="0"/>
        </a:p>
      </dgm:t>
    </dgm:pt>
    <dgm:pt modelId="{234D43F0-ECFA-43F4-A2B9-FDD9145D8385}" type="parTrans" cxnId="{9F4D16A2-D270-4A32-A9CA-401F1380173D}">
      <dgm:prSet/>
      <dgm:spPr/>
      <dgm:t>
        <a:bodyPr/>
        <a:lstStyle/>
        <a:p>
          <a:endParaRPr lang="es-AR"/>
        </a:p>
      </dgm:t>
    </dgm:pt>
    <dgm:pt modelId="{79004020-E253-4140-9127-1CA483C8F5DA}" type="sibTrans" cxnId="{9F4D16A2-D270-4A32-A9CA-401F1380173D}">
      <dgm:prSet/>
      <dgm:spPr/>
      <dgm:t>
        <a:bodyPr/>
        <a:lstStyle/>
        <a:p>
          <a:endParaRPr lang="es-AR"/>
        </a:p>
      </dgm:t>
    </dgm:pt>
    <dgm:pt modelId="{1F07A22D-E614-4247-B653-962E6AED5BE9}">
      <dgm:prSet custT="1"/>
      <dgm:spPr/>
      <dgm:t>
        <a:bodyPr/>
        <a:lstStyle/>
        <a:p>
          <a:pPr rtl="0"/>
          <a:r>
            <a:rPr lang="es-ES_tradnl" sz="1400" b="1" u="sng" dirty="0" smtClean="0"/>
            <a:t>Sin Costos de Licencia</a:t>
          </a:r>
          <a:endParaRPr lang="es-AR" sz="1400" dirty="0"/>
        </a:p>
      </dgm:t>
    </dgm:pt>
    <dgm:pt modelId="{BE30135E-CCF2-43E8-BFEE-F634F9833CF8}" type="parTrans" cxnId="{7BCD8376-FA14-430C-888F-BF995EBEB018}">
      <dgm:prSet/>
      <dgm:spPr/>
      <dgm:t>
        <a:bodyPr/>
        <a:lstStyle/>
        <a:p>
          <a:endParaRPr lang="es-AR"/>
        </a:p>
      </dgm:t>
    </dgm:pt>
    <dgm:pt modelId="{2A67A648-DE47-4632-AD16-F9837C344A01}" type="sibTrans" cxnId="{7BCD8376-FA14-430C-888F-BF995EBEB018}">
      <dgm:prSet/>
      <dgm:spPr/>
      <dgm:t>
        <a:bodyPr/>
        <a:lstStyle/>
        <a:p>
          <a:endParaRPr lang="es-AR"/>
        </a:p>
      </dgm:t>
    </dgm:pt>
    <dgm:pt modelId="{45018596-489B-4AD5-90D7-85C06CC4D96F}" type="pres">
      <dgm:prSet presAssocID="{A7F8DC2F-F454-4FCE-B1A5-9D0F0A76D4CA}" presName="cycle" presStyleCnt="0">
        <dgm:presLayoutVars>
          <dgm:dir/>
          <dgm:resizeHandles val="exact"/>
        </dgm:presLayoutVars>
      </dgm:prSet>
      <dgm:spPr/>
      <dgm:t>
        <a:bodyPr/>
        <a:lstStyle/>
        <a:p>
          <a:endParaRPr lang="es-AR"/>
        </a:p>
      </dgm:t>
    </dgm:pt>
    <dgm:pt modelId="{40E3E68B-7587-401E-8FDA-1A6CE772F063}" type="pres">
      <dgm:prSet presAssocID="{3B776A82-312C-4490-9225-890354F64491}" presName="node" presStyleLbl="node1" presStyleIdx="0" presStyleCnt="5" custScaleX="115438" custRadScaleRad="100319" custRadScaleInc="-11658">
        <dgm:presLayoutVars>
          <dgm:bulletEnabled val="1"/>
        </dgm:presLayoutVars>
      </dgm:prSet>
      <dgm:spPr/>
      <dgm:t>
        <a:bodyPr/>
        <a:lstStyle/>
        <a:p>
          <a:endParaRPr lang="es-AR"/>
        </a:p>
      </dgm:t>
    </dgm:pt>
    <dgm:pt modelId="{3FA26BD8-DB11-4159-B422-4D9DBAD801CA}" type="pres">
      <dgm:prSet presAssocID="{8D750DB4-F407-49B0-81B0-F081D5FF8653}" presName="sibTrans" presStyleLbl="sibTrans2D1" presStyleIdx="0" presStyleCnt="5"/>
      <dgm:spPr/>
      <dgm:t>
        <a:bodyPr/>
        <a:lstStyle/>
        <a:p>
          <a:endParaRPr lang="es-AR"/>
        </a:p>
      </dgm:t>
    </dgm:pt>
    <dgm:pt modelId="{3C967E08-FBC5-4594-9009-32D6DC6391CB}" type="pres">
      <dgm:prSet presAssocID="{8D750DB4-F407-49B0-81B0-F081D5FF8653}" presName="connectorText" presStyleLbl="sibTrans2D1" presStyleIdx="0" presStyleCnt="5"/>
      <dgm:spPr/>
      <dgm:t>
        <a:bodyPr/>
        <a:lstStyle/>
        <a:p>
          <a:endParaRPr lang="es-AR"/>
        </a:p>
      </dgm:t>
    </dgm:pt>
    <dgm:pt modelId="{8DD81934-4676-4F6B-8567-5133A68E1B43}" type="pres">
      <dgm:prSet presAssocID="{6C030172-DEA1-4749-BC29-8FFDF9060FFF}" presName="node" presStyleLbl="node1" presStyleIdx="1" presStyleCnt="5" custScaleX="102561" custRadScaleRad="99344" custRadScaleInc="-107">
        <dgm:presLayoutVars>
          <dgm:bulletEnabled val="1"/>
        </dgm:presLayoutVars>
      </dgm:prSet>
      <dgm:spPr/>
      <dgm:t>
        <a:bodyPr/>
        <a:lstStyle/>
        <a:p>
          <a:endParaRPr lang="es-AR"/>
        </a:p>
      </dgm:t>
    </dgm:pt>
    <dgm:pt modelId="{002272A4-0576-4DD6-90BC-555F29D84D53}" type="pres">
      <dgm:prSet presAssocID="{5F7518F6-49D7-4404-8460-21A829ADB30F}" presName="sibTrans" presStyleLbl="sibTrans2D1" presStyleIdx="1" presStyleCnt="5"/>
      <dgm:spPr/>
      <dgm:t>
        <a:bodyPr/>
        <a:lstStyle/>
        <a:p>
          <a:endParaRPr lang="es-AR"/>
        </a:p>
      </dgm:t>
    </dgm:pt>
    <dgm:pt modelId="{AA7FB3B2-029C-4F38-B294-CB3C520CF609}" type="pres">
      <dgm:prSet presAssocID="{5F7518F6-49D7-4404-8460-21A829ADB30F}" presName="connectorText" presStyleLbl="sibTrans2D1" presStyleIdx="1" presStyleCnt="5"/>
      <dgm:spPr/>
      <dgm:t>
        <a:bodyPr/>
        <a:lstStyle/>
        <a:p>
          <a:endParaRPr lang="es-AR"/>
        </a:p>
      </dgm:t>
    </dgm:pt>
    <dgm:pt modelId="{C019CD46-B1D2-48A4-95A1-5CD54A299B66}" type="pres">
      <dgm:prSet presAssocID="{129BB9CE-AE04-4E7D-8E30-C3C4E2588617}" presName="node" presStyleLbl="node1" presStyleIdx="2" presStyleCnt="5" custScaleX="115746" custRadScaleRad="103690" custRadScaleInc="-10441">
        <dgm:presLayoutVars>
          <dgm:bulletEnabled val="1"/>
        </dgm:presLayoutVars>
      </dgm:prSet>
      <dgm:spPr/>
      <dgm:t>
        <a:bodyPr/>
        <a:lstStyle/>
        <a:p>
          <a:endParaRPr lang="es-AR"/>
        </a:p>
      </dgm:t>
    </dgm:pt>
    <dgm:pt modelId="{59ECAE19-FDD7-452E-8835-0C5FB3119B2F}" type="pres">
      <dgm:prSet presAssocID="{E4EBC0EB-8ECE-40E3-B2B9-F97FBBD4E539}" presName="sibTrans" presStyleLbl="sibTrans2D1" presStyleIdx="2" presStyleCnt="5"/>
      <dgm:spPr/>
      <dgm:t>
        <a:bodyPr/>
        <a:lstStyle/>
        <a:p>
          <a:endParaRPr lang="es-AR"/>
        </a:p>
      </dgm:t>
    </dgm:pt>
    <dgm:pt modelId="{3CBCA9E1-4AE9-4230-866E-F9C27A042B51}" type="pres">
      <dgm:prSet presAssocID="{E4EBC0EB-8ECE-40E3-B2B9-F97FBBD4E539}" presName="connectorText" presStyleLbl="sibTrans2D1" presStyleIdx="2" presStyleCnt="5"/>
      <dgm:spPr/>
      <dgm:t>
        <a:bodyPr/>
        <a:lstStyle/>
        <a:p>
          <a:endParaRPr lang="es-AR"/>
        </a:p>
      </dgm:t>
    </dgm:pt>
    <dgm:pt modelId="{E5E75D1A-68D1-4F61-940A-C9B8892B1CB9}" type="pres">
      <dgm:prSet presAssocID="{BA3FFF26-B104-44F9-844A-DD0B3CDD0D7A}" presName="node" presStyleLbl="node1" presStyleIdx="3" presStyleCnt="5" custScaleX="115130" custRadScaleRad="105681" custRadScaleInc="13999">
        <dgm:presLayoutVars>
          <dgm:bulletEnabled val="1"/>
        </dgm:presLayoutVars>
      </dgm:prSet>
      <dgm:spPr/>
      <dgm:t>
        <a:bodyPr/>
        <a:lstStyle/>
        <a:p>
          <a:endParaRPr lang="es-AR"/>
        </a:p>
      </dgm:t>
    </dgm:pt>
    <dgm:pt modelId="{99327F8F-C7CA-4D3F-8032-F79BFEDE95AC}" type="pres">
      <dgm:prSet presAssocID="{79004020-E253-4140-9127-1CA483C8F5DA}" presName="sibTrans" presStyleLbl="sibTrans2D1" presStyleIdx="3" presStyleCnt="5"/>
      <dgm:spPr/>
      <dgm:t>
        <a:bodyPr/>
        <a:lstStyle/>
        <a:p>
          <a:endParaRPr lang="es-AR"/>
        </a:p>
      </dgm:t>
    </dgm:pt>
    <dgm:pt modelId="{F0FD8FFC-607C-45E4-ADA1-AB5CFC2C1D3F}" type="pres">
      <dgm:prSet presAssocID="{79004020-E253-4140-9127-1CA483C8F5DA}" presName="connectorText" presStyleLbl="sibTrans2D1" presStyleIdx="3" presStyleCnt="5"/>
      <dgm:spPr/>
      <dgm:t>
        <a:bodyPr/>
        <a:lstStyle/>
        <a:p>
          <a:endParaRPr lang="es-AR"/>
        </a:p>
      </dgm:t>
    </dgm:pt>
    <dgm:pt modelId="{F7D7328E-3CFC-4C7F-8E26-446D9BE9CD8F}" type="pres">
      <dgm:prSet presAssocID="{1F07A22D-E614-4247-B653-962E6AED5BE9}" presName="node" presStyleLbl="node1" presStyleIdx="4" presStyleCnt="5" custScaleX="98872" custRadScaleRad="122208" custRadScaleInc="-9787">
        <dgm:presLayoutVars>
          <dgm:bulletEnabled val="1"/>
        </dgm:presLayoutVars>
      </dgm:prSet>
      <dgm:spPr/>
      <dgm:t>
        <a:bodyPr/>
        <a:lstStyle/>
        <a:p>
          <a:endParaRPr lang="es-AR"/>
        </a:p>
      </dgm:t>
    </dgm:pt>
    <dgm:pt modelId="{ACD13025-464A-4010-AC35-AD26C9F2D195}" type="pres">
      <dgm:prSet presAssocID="{2A67A648-DE47-4632-AD16-F9837C344A01}" presName="sibTrans" presStyleLbl="sibTrans2D1" presStyleIdx="4" presStyleCnt="5"/>
      <dgm:spPr/>
      <dgm:t>
        <a:bodyPr/>
        <a:lstStyle/>
        <a:p>
          <a:endParaRPr lang="es-AR"/>
        </a:p>
      </dgm:t>
    </dgm:pt>
    <dgm:pt modelId="{05152A9F-5C03-46CC-B0AC-40F080AD488B}" type="pres">
      <dgm:prSet presAssocID="{2A67A648-DE47-4632-AD16-F9837C344A01}" presName="connectorText" presStyleLbl="sibTrans2D1" presStyleIdx="4" presStyleCnt="5"/>
      <dgm:spPr/>
      <dgm:t>
        <a:bodyPr/>
        <a:lstStyle/>
        <a:p>
          <a:endParaRPr lang="es-AR"/>
        </a:p>
      </dgm:t>
    </dgm:pt>
  </dgm:ptLst>
  <dgm:cxnLst>
    <dgm:cxn modelId="{5C39A89C-30C3-45C0-A0CD-C9E0821ADC2D}" type="presOf" srcId="{5F7518F6-49D7-4404-8460-21A829ADB30F}" destId="{AA7FB3B2-029C-4F38-B294-CB3C520CF609}" srcOrd="1" destOrd="0" presId="urn:microsoft.com/office/officeart/2005/8/layout/cycle2"/>
    <dgm:cxn modelId="{9C5AE48C-B065-4E0C-8519-1B7810650DFF}" type="presOf" srcId="{2A67A648-DE47-4632-AD16-F9837C344A01}" destId="{ACD13025-464A-4010-AC35-AD26C9F2D195}" srcOrd="0" destOrd="0" presId="urn:microsoft.com/office/officeart/2005/8/layout/cycle2"/>
    <dgm:cxn modelId="{45BE48F1-46F6-405A-BFF8-BC5D48AF85AB}" type="presOf" srcId="{79004020-E253-4140-9127-1CA483C8F5DA}" destId="{F0FD8FFC-607C-45E4-ADA1-AB5CFC2C1D3F}" srcOrd="1" destOrd="0" presId="urn:microsoft.com/office/officeart/2005/8/layout/cycle2"/>
    <dgm:cxn modelId="{61539C49-7827-43D2-A3C0-DD67CE0F102F}" type="presOf" srcId="{1F07A22D-E614-4247-B653-962E6AED5BE9}" destId="{F7D7328E-3CFC-4C7F-8E26-446D9BE9CD8F}" srcOrd="0" destOrd="0" presId="urn:microsoft.com/office/officeart/2005/8/layout/cycle2"/>
    <dgm:cxn modelId="{85DF9C95-DB42-4FCF-A07B-7A290C24CB27}" type="presOf" srcId="{E4EBC0EB-8ECE-40E3-B2B9-F97FBBD4E539}" destId="{59ECAE19-FDD7-452E-8835-0C5FB3119B2F}" srcOrd="0" destOrd="0" presId="urn:microsoft.com/office/officeart/2005/8/layout/cycle2"/>
    <dgm:cxn modelId="{C0320542-CBFD-4CDE-A9E6-A8A988CB8051}" type="presOf" srcId="{BA3FFF26-B104-44F9-844A-DD0B3CDD0D7A}" destId="{E5E75D1A-68D1-4F61-940A-C9B8892B1CB9}" srcOrd="0" destOrd="0" presId="urn:microsoft.com/office/officeart/2005/8/layout/cycle2"/>
    <dgm:cxn modelId="{065ABDD1-12AF-4F06-86BA-6EDC5DA76A97}" type="presOf" srcId="{8D750DB4-F407-49B0-81B0-F081D5FF8653}" destId="{3FA26BD8-DB11-4159-B422-4D9DBAD801CA}" srcOrd="0" destOrd="0" presId="urn:microsoft.com/office/officeart/2005/8/layout/cycle2"/>
    <dgm:cxn modelId="{9F4D16A2-D270-4A32-A9CA-401F1380173D}" srcId="{A7F8DC2F-F454-4FCE-B1A5-9D0F0A76D4CA}" destId="{BA3FFF26-B104-44F9-844A-DD0B3CDD0D7A}" srcOrd="3" destOrd="0" parTransId="{234D43F0-ECFA-43F4-A2B9-FDD9145D8385}" sibTransId="{79004020-E253-4140-9127-1CA483C8F5DA}"/>
    <dgm:cxn modelId="{E3D366F5-E37C-4E01-9921-07A40A7815C6}" srcId="{A7F8DC2F-F454-4FCE-B1A5-9D0F0A76D4CA}" destId="{129BB9CE-AE04-4E7D-8E30-C3C4E2588617}" srcOrd="2" destOrd="0" parTransId="{CAF0E738-58FC-43C0-9B74-E7809BD8BFAC}" sibTransId="{E4EBC0EB-8ECE-40E3-B2B9-F97FBBD4E539}"/>
    <dgm:cxn modelId="{ED477ECA-4EDD-47E7-931D-BF19D985B6F9}" type="presOf" srcId="{6C030172-DEA1-4749-BC29-8FFDF9060FFF}" destId="{8DD81934-4676-4F6B-8567-5133A68E1B43}" srcOrd="0" destOrd="0" presId="urn:microsoft.com/office/officeart/2005/8/layout/cycle2"/>
    <dgm:cxn modelId="{4573A3DB-19DA-4123-BE80-700790FF7277}" type="presOf" srcId="{2A67A648-DE47-4632-AD16-F9837C344A01}" destId="{05152A9F-5C03-46CC-B0AC-40F080AD488B}" srcOrd="1" destOrd="0" presId="urn:microsoft.com/office/officeart/2005/8/layout/cycle2"/>
    <dgm:cxn modelId="{BB141DF4-3D95-4DE6-BD90-B14511009569}" type="presOf" srcId="{E4EBC0EB-8ECE-40E3-B2B9-F97FBBD4E539}" destId="{3CBCA9E1-4AE9-4230-866E-F9C27A042B51}" srcOrd="1" destOrd="0" presId="urn:microsoft.com/office/officeart/2005/8/layout/cycle2"/>
    <dgm:cxn modelId="{1BADA14E-01DB-4EDA-BFC8-5E6E513D6C1D}" type="presOf" srcId="{5F7518F6-49D7-4404-8460-21A829ADB30F}" destId="{002272A4-0576-4DD6-90BC-555F29D84D53}" srcOrd="0" destOrd="0" presId="urn:microsoft.com/office/officeart/2005/8/layout/cycle2"/>
    <dgm:cxn modelId="{EE7D2E09-D5B6-457D-A35A-889D4C9FFD73}" type="presOf" srcId="{A7F8DC2F-F454-4FCE-B1A5-9D0F0A76D4CA}" destId="{45018596-489B-4AD5-90D7-85C06CC4D96F}" srcOrd="0" destOrd="0" presId="urn:microsoft.com/office/officeart/2005/8/layout/cycle2"/>
    <dgm:cxn modelId="{3AEF63F7-CC9F-42B1-9EF2-5AFE9B19B52D}" srcId="{A7F8DC2F-F454-4FCE-B1A5-9D0F0A76D4CA}" destId="{6C030172-DEA1-4749-BC29-8FFDF9060FFF}" srcOrd="1" destOrd="0" parTransId="{D94212B6-6DD7-4FB1-A486-8D802627ADD7}" sibTransId="{5F7518F6-49D7-4404-8460-21A829ADB30F}"/>
    <dgm:cxn modelId="{7B3F93C2-1DFE-4589-A649-2806C3DBA7D1}" type="presOf" srcId="{3B776A82-312C-4490-9225-890354F64491}" destId="{40E3E68B-7587-401E-8FDA-1A6CE772F063}" srcOrd="0" destOrd="0" presId="urn:microsoft.com/office/officeart/2005/8/layout/cycle2"/>
    <dgm:cxn modelId="{2549EDD0-E583-4F96-AE0E-3F450080C844}" type="presOf" srcId="{129BB9CE-AE04-4E7D-8E30-C3C4E2588617}" destId="{C019CD46-B1D2-48A4-95A1-5CD54A299B66}" srcOrd="0" destOrd="0" presId="urn:microsoft.com/office/officeart/2005/8/layout/cycle2"/>
    <dgm:cxn modelId="{7BCD8376-FA14-430C-888F-BF995EBEB018}" srcId="{A7F8DC2F-F454-4FCE-B1A5-9D0F0A76D4CA}" destId="{1F07A22D-E614-4247-B653-962E6AED5BE9}" srcOrd="4" destOrd="0" parTransId="{BE30135E-CCF2-43E8-BFEE-F634F9833CF8}" sibTransId="{2A67A648-DE47-4632-AD16-F9837C344A01}"/>
    <dgm:cxn modelId="{7833F92E-EF6A-4817-B680-0B3D62040A4B}" srcId="{A7F8DC2F-F454-4FCE-B1A5-9D0F0A76D4CA}" destId="{3B776A82-312C-4490-9225-890354F64491}" srcOrd="0" destOrd="0" parTransId="{EFF05918-34E9-4113-A035-249DDC95B994}" sibTransId="{8D750DB4-F407-49B0-81B0-F081D5FF8653}"/>
    <dgm:cxn modelId="{01EC6C5D-3373-4AC6-A72B-33FF2E8A6540}" type="presOf" srcId="{79004020-E253-4140-9127-1CA483C8F5DA}" destId="{99327F8F-C7CA-4D3F-8032-F79BFEDE95AC}" srcOrd="0" destOrd="0" presId="urn:microsoft.com/office/officeart/2005/8/layout/cycle2"/>
    <dgm:cxn modelId="{BECD2C0B-35AD-45D0-9BC2-CDA823657086}" type="presOf" srcId="{8D750DB4-F407-49B0-81B0-F081D5FF8653}" destId="{3C967E08-FBC5-4594-9009-32D6DC6391CB}" srcOrd="1" destOrd="0" presId="urn:microsoft.com/office/officeart/2005/8/layout/cycle2"/>
    <dgm:cxn modelId="{F04DE9D1-3E08-4329-8D6D-DC10AA79F8C7}" type="presParOf" srcId="{45018596-489B-4AD5-90D7-85C06CC4D96F}" destId="{40E3E68B-7587-401E-8FDA-1A6CE772F063}" srcOrd="0" destOrd="0" presId="urn:microsoft.com/office/officeart/2005/8/layout/cycle2"/>
    <dgm:cxn modelId="{1931BD51-12B1-462C-A70E-A2E6F31AA47F}" type="presParOf" srcId="{45018596-489B-4AD5-90D7-85C06CC4D96F}" destId="{3FA26BD8-DB11-4159-B422-4D9DBAD801CA}" srcOrd="1" destOrd="0" presId="urn:microsoft.com/office/officeart/2005/8/layout/cycle2"/>
    <dgm:cxn modelId="{D0651FAC-5A3A-4859-A86B-427103D47A57}" type="presParOf" srcId="{3FA26BD8-DB11-4159-B422-4D9DBAD801CA}" destId="{3C967E08-FBC5-4594-9009-32D6DC6391CB}" srcOrd="0" destOrd="0" presId="urn:microsoft.com/office/officeart/2005/8/layout/cycle2"/>
    <dgm:cxn modelId="{B11EF1F9-93C1-4B6D-83EF-940EFB813E23}" type="presParOf" srcId="{45018596-489B-4AD5-90D7-85C06CC4D96F}" destId="{8DD81934-4676-4F6B-8567-5133A68E1B43}" srcOrd="2" destOrd="0" presId="urn:microsoft.com/office/officeart/2005/8/layout/cycle2"/>
    <dgm:cxn modelId="{0F397160-D2FB-4BA2-9AFC-2FC6B19D2C72}" type="presParOf" srcId="{45018596-489B-4AD5-90D7-85C06CC4D96F}" destId="{002272A4-0576-4DD6-90BC-555F29D84D53}" srcOrd="3" destOrd="0" presId="urn:microsoft.com/office/officeart/2005/8/layout/cycle2"/>
    <dgm:cxn modelId="{AAC2DC36-5F3B-4FDA-84ED-379D91997975}" type="presParOf" srcId="{002272A4-0576-4DD6-90BC-555F29D84D53}" destId="{AA7FB3B2-029C-4F38-B294-CB3C520CF609}" srcOrd="0" destOrd="0" presId="urn:microsoft.com/office/officeart/2005/8/layout/cycle2"/>
    <dgm:cxn modelId="{D4B95B25-6211-43F3-A471-68945003DD9A}" type="presParOf" srcId="{45018596-489B-4AD5-90D7-85C06CC4D96F}" destId="{C019CD46-B1D2-48A4-95A1-5CD54A299B66}" srcOrd="4" destOrd="0" presId="urn:microsoft.com/office/officeart/2005/8/layout/cycle2"/>
    <dgm:cxn modelId="{727CD64D-2C93-4945-A45C-D9A7210D2532}" type="presParOf" srcId="{45018596-489B-4AD5-90D7-85C06CC4D96F}" destId="{59ECAE19-FDD7-452E-8835-0C5FB3119B2F}" srcOrd="5" destOrd="0" presId="urn:microsoft.com/office/officeart/2005/8/layout/cycle2"/>
    <dgm:cxn modelId="{92BC9D4E-B357-4DED-97C7-E1BC94B07D93}" type="presParOf" srcId="{59ECAE19-FDD7-452E-8835-0C5FB3119B2F}" destId="{3CBCA9E1-4AE9-4230-866E-F9C27A042B51}" srcOrd="0" destOrd="0" presId="urn:microsoft.com/office/officeart/2005/8/layout/cycle2"/>
    <dgm:cxn modelId="{053E4D47-8D2C-4748-B0BD-DAA8E2B48592}" type="presParOf" srcId="{45018596-489B-4AD5-90D7-85C06CC4D96F}" destId="{E5E75D1A-68D1-4F61-940A-C9B8892B1CB9}" srcOrd="6" destOrd="0" presId="urn:microsoft.com/office/officeart/2005/8/layout/cycle2"/>
    <dgm:cxn modelId="{09838A0A-8600-46CA-AA34-7122FBC5D833}" type="presParOf" srcId="{45018596-489B-4AD5-90D7-85C06CC4D96F}" destId="{99327F8F-C7CA-4D3F-8032-F79BFEDE95AC}" srcOrd="7" destOrd="0" presId="urn:microsoft.com/office/officeart/2005/8/layout/cycle2"/>
    <dgm:cxn modelId="{37DE3415-8650-4C6D-8248-915978585512}" type="presParOf" srcId="{99327F8F-C7CA-4D3F-8032-F79BFEDE95AC}" destId="{F0FD8FFC-607C-45E4-ADA1-AB5CFC2C1D3F}" srcOrd="0" destOrd="0" presId="urn:microsoft.com/office/officeart/2005/8/layout/cycle2"/>
    <dgm:cxn modelId="{37BB7184-C84A-4181-A5EE-07BC6D9127F1}" type="presParOf" srcId="{45018596-489B-4AD5-90D7-85C06CC4D96F}" destId="{F7D7328E-3CFC-4C7F-8E26-446D9BE9CD8F}" srcOrd="8" destOrd="0" presId="urn:microsoft.com/office/officeart/2005/8/layout/cycle2"/>
    <dgm:cxn modelId="{3E844EAF-7681-404F-A2B5-6ACC53698CB7}" type="presParOf" srcId="{45018596-489B-4AD5-90D7-85C06CC4D96F}" destId="{ACD13025-464A-4010-AC35-AD26C9F2D195}" srcOrd="9" destOrd="0" presId="urn:microsoft.com/office/officeart/2005/8/layout/cycle2"/>
    <dgm:cxn modelId="{681E5570-5E55-4F6C-8AAC-330F3CFB0B90}" type="presParOf" srcId="{ACD13025-464A-4010-AC35-AD26C9F2D195}" destId="{05152A9F-5C03-46CC-B0AC-40F080AD488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FBE09-F6EF-46E6-91E9-F8DB00DB52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AR"/>
        </a:p>
      </dgm:t>
    </dgm:pt>
    <dgm:pt modelId="{5C31E429-9884-4F2D-96E2-9D89CACC64ED}">
      <dgm:prSet phldrT="[Text]"/>
      <dgm:spPr/>
      <dgm:t>
        <a:bodyPr/>
        <a:lstStyle/>
        <a:p>
          <a:r>
            <a:rPr lang="es-AR" dirty="0" err="1" smtClean="0"/>
            <a:t>Tecnologias</a:t>
          </a:r>
          <a:endParaRPr lang="es-AR" dirty="0"/>
        </a:p>
      </dgm:t>
    </dgm:pt>
    <dgm:pt modelId="{8A25ADAA-526F-4236-8104-413276A1648F}" type="parTrans" cxnId="{21E37C31-A06C-4439-BD35-2397C5E60F98}">
      <dgm:prSet/>
      <dgm:spPr/>
      <dgm:t>
        <a:bodyPr/>
        <a:lstStyle/>
        <a:p>
          <a:endParaRPr lang="es-AR"/>
        </a:p>
      </dgm:t>
    </dgm:pt>
    <dgm:pt modelId="{E92684C9-8143-4BA3-B6EB-3C1C78FDDB40}" type="sibTrans" cxnId="{21E37C31-A06C-4439-BD35-2397C5E60F98}">
      <dgm:prSet/>
      <dgm:spPr/>
      <dgm:t>
        <a:bodyPr/>
        <a:lstStyle/>
        <a:p>
          <a:endParaRPr lang="es-AR"/>
        </a:p>
      </dgm:t>
    </dgm:pt>
    <dgm:pt modelId="{DA51F88D-CB28-4B5C-AFAA-181C2436F7C9}">
      <dgm:prSet phldrT="[Text]" custT="1"/>
      <dgm:spPr/>
      <dgm:t>
        <a:bodyPr/>
        <a:lstStyle/>
        <a:p>
          <a:r>
            <a:rPr lang="es-AR" sz="3200" dirty="0" smtClean="0"/>
            <a:t>Swing</a:t>
          </a:r>
          <a:endParaRPr lang="es-AR" sz="3200" dirty="0"/>
        </a:p>
      </dgm:t>
    </dgm:pt>
    <dgm:pt modelId="{CCBE290E-3F06-492A-9717-9320E6B3AF31}" type="parTrans" cxnId="{CD34A7A7-4F4F-47A2-9ADF-C8B0AEB6655B}">
      <dgm:prSet/>
      <dgm:spPr/>
      <dgm:t>
        <a:bodyPr/>
        <a:lstStyle/>
        <a:p>
          <a:endParaRPr lang="es-AR"/>
        </a:p>
      </dgm:t>
    </dgm:pt>
    <dgm:pt modelId="{63B3B115-DB94-4028-935D-539972B83611}" type="sibTrans" cxnId="{CD34A7A7-4F4F-47A2-9ADF-C8B0AEB6655B}">
      <dgm:prSet/>
      <dgm:spPr/>
      <dgm:t>
        <a:bodyPr/>
        <a:lstStyle/>
        <a:p>
          <a:endParaRPr lang="es-AR"/>
        </a:p>
      </dgm:t>
    </dgm:pt>
    <dgm:pt modelId="{81492AE2-061D-438F-B630-415029DC50AF}">
      <dgm:prSet phldrT="[Text]" custT="1"/>
      <dgm:spPr/>
      <dgm:t>
        <a:bodyPr/>
        <a:lstStyle/>
        <a:p>
          <a:r>
            <a:rPr lang="es-AR" sz="3200" dirty="0" err="1" smtClean="0"/>
            <a:t>Hibernate</a:t>
          </a:r>
          <a:endParaRPr lang="es-AR" sz="3200" dirty="0"/>
        </a:p>
      </dgm:t>
    </dgm:pt>
    <dgm:pt modelId="{ADB2FFAA-7B5E-42C0-9AE1-7A38E65C59D3}" type="parTrans" cxnId="{A2E847FA-75FF-437B-BE4C-777F023D2CD9}">
      <dgm:prSet/>
      <dgm:spPr/>
      <dgm:t>
        <a:bodyPr/>
        <a:lstStyle/>
        <a:p>
          <a:endParaRPr lang="es-AR"/>
        </a:p>
      </dgm:t>
    </dgm:pt>
    <dgm:pt modelId="{116017C1-03B7-479A-98D7-FD2B3FA35440}" type="sibTrans" cxnId="{A2E847FA-75FF-437B-BE4C-777F023D2CD9}">
      <dgm:prSet/>
      <dgm:spPr/>
      <dgm:t>
        <a:bodyPr/>
        <a:lstStyle/>
        <a:p>
          <a:endParaRPr lang="es-AR"/>
        </a:p>
      </dgm:t>
    </dgm:pt>
    <dgm:pt modelId="{4CF860CF-62F0-4904-8988-024BD079E2CE}">
      <dgm:prSet phldrT="[Text]" custT="1"/>
      <dgm:spPr/>
      <dgm:t>
        <a:bodyPr/>
        <a:lstStyle/>
        <a:p>
          <a:r>
            <a:rPr lang="es-AR" sz="3200" dirty="0" smtClean="0"/>
            <a:t>RMI</a:t>
          </a:r>
          <a:endParaRPr lang="es-AR" sz="3200" dirty="0"/>
        </a:p>
      </dgm:t>
    </dgm:pt>
    <dgm:pt modelId="{B3610C3B-3014-4580-BD58-09B4268CB713}" type="parTrans" cxnId="{08A16478-516D-4253-83A0-0F920E102ED8}">
      <dgm:prSet/>
      <dgm:spPr/>
      <dgm:t>
        <a:bodyPr/>
        <a:lstStyle/>
        <a:p>
          <a:endParaRPr lang="es-AR"/>
        </a:p>
      </dgm:t>
    </dgm:pt>
    <dgm:pt modelId="{03AF0685-55DE-4306-AC25-06F416821D86}" type="sibTrans" cxnId="{08A16478-516D-4253-83A0-0F920E102ED8}">
      <dgm:prSet/>
      <dgm:spPr/>
      <dgm:t>
        <a:bodyPr/>
        <a:lstStyle/>
        <a:p>
          <a:endParaRPr lang="es-AR"/>
        </a:p>
      </dgm:t>
    </dgm:pt>
    <dgm:pt modelId="{871D986E-3C29-4B61-B7D4-ECFCA67958E7}">
      <dgm:prSet phldrT="[Text]" custT="1"/>
      <dgm:spPr/>
      <dgm:t>
        <a:bodyPr/>
        <a:lstStyle/>
        <a:p>
          <a:r>
            <a:rPr lang="es-AR" sz="3200" dirty="0" err="1" smtClean="0"/>
            <a:t>Tomcat</a:t>
          </a:r>
          <a:endParaRPr lang="es-AR" sz="3200" dirty="0"/>
        </a:p>
      </dgm:t>
    </dgm:pt>
    <dgm:pt modelId="{CD632DA7-346C-4948-BB89-B25013FA429F}" type="parTrans" cxnId="{484A2053-46C0-422F-8264-45DBBA4C6159}">
      <dgm:prSet/>
      <dgm:spPr/>
      <dgm:t>
        <a:bodyPr/>
        <a:lstStyle/>
        <a:p>
          <a:endParaRPr lang="es-AR"/>
        </a:p>
      </dgm:t>
    </dgm:pt>
    <dgm:pt modelId="{9840F95E-CB1B-442C-9E5D-527EC8DDEBE0}" type="sibTrans" cxnId="{484A2053-46C0-422F-8264-45DBBA4C6159}">
      <dgm:prSet/>
      <dgm:spPr/>
      <dgm:t>
        <a:bodyPr/>
        <a:lstStyle/>
        <a:p>
          <a:endParaRPr lang="es-AR"/>
        </a:p>
      </dgm:t>
    </dgm:pt>
    <dgm:pt modelId="{D73827A1-9A9F-44B9-96B5-F9A24A2810B1}" type="pres">
      <dgm:prSet presAssocID="{D29FBE09-F6EF-46E6-91E9-F8DB00DB524B}" presName="diagram" presStyleCnt="0">
        <dgm:presLayoutVars>
          <dgm:chMax val="1"/>
          <dgm:dir/>
          <dgm:animLvl val="ctr"/>
          <dgm:resizeHandles val="exact"/>
        </dgm:presLayoutVars>
      </dgm:prSet>
      <dgm:spPr/>
      <dgm:t>
        <a:bodyPr/>
        <a:lstStyle/>
        <a:p>
          <a:endParaRPr lang="es-AR"/>
        </a:p>
      </dgm:t>
    </dgm:pt>
    <dgm:pt modelId="{65D58AF5-0929-4DDA-83D1-AEC605168E33}" type="pres">
      <dgm:prSet presAssocID="{D29FBE09-F6EF-46E6-91E9-F8DB00DB524B}" presName="matrix" presStyleCnt="0"/>
      <dgm:spPr/>
    </dgm:pt>
    <dgm:pt modelId="{482F4D7B-A6DD-4112-BEFD-EA3EF8967B46}" type="pres">
      <dgm:prSet presAssocID="{D29FBE09-F6EF-46E6-91E9-F8DB00DB524B}" presName="tile1" presStyleLbl="node1" presStyleIdx="0" presStyleCnt="4" custLinFactNeighborX="-776" custLinFactNeighborY="-776"/>
      <dgm:spPr/>
      <dgm:t>
        <a:bodyPr/>
        <a:lstStyle/>
        <a:p>
          <a:endParaRPr lang="es-AR"/>
        </a:p>
      </dgm:t>
    </dgm:pt>
    <dgm:pt modelId="{2B6DDCBC-CF70-4609-AA2E-1617906CD3C0}" type="pres">
      <dgm:prSet presAssocID="{D29FBE09-F6EF-46E6-91E9-F8DB00DB524B}" presName="tile1text" presStyleLbl="node1" presStyleIdx="0" presStyleCnt="4">
        <dgm:presLayoutVars>
          <dgm:chMax val="0"/>
          <dgm:chPref val="0"/>
          <dgm:bulletEnabled val="1"/>
        </dgm:presLayoutVars>
      </dgm:prSet>
      <dgm:spPr/>
      <dgm:t>
        <a:bodyPr/>
        <a:lstStyle/>
        <a:p>
          <a:endParaRPr lang="es-AR"/>
        </a:p>
      </dgm:t>
    </dgm:pt>
    <dgm:pt modelId="{DC8F6871-E76F-4837-B951-EA7C811D6BF5}" type="pres">
      <dgm:prSet presAssocID="{D29FBE09-F6EF-46E6-91E9-F8DB00DB524B}" presName="tile2" presStyleLbl="node1" presStyleIdx="1" presStyleCnt="4" custLinFactNeighborX="-776" custLinFactNeighborY="-776"/>
      <dgm:spPr/>
      <dgm:t>
        <a:bodyPr/>
        <a:lstStyle/>
        <a:p>
          <a:endParaRPr lang="es-AR"/>
        </a:p>
      </dgm:t>
    </dgm:pt>
    <dgm:pt modelId="{4E6A99B7-32FF-4688-9293-47DA9D66C660}" type="pres">
      <dgm:prSet presAssocID="{D29FBE09-F6EF-46E6-91E9-F8DB00DB524B}" presName="tile2text" presStyleLbl="node1" presStyleIdx="1" presStyleCnt="4">
        <dgm:presLayoutVars>
          <dgm:chMax val="0"/>
          <dgm:chPref val="0"/>
          <dgm:bulletEnabled val="1"/>
        </dgm:presLayoutVars>
      </dgm:prSet>
      <dgm:spPr/>
      <dgm:t>
        <a:bodyPr/>
        <a:lstStyle/>
        <a:p>
          <a:endParaRPr lang="es-AR"/>
        </a:p>
      </dgm:t>
    </dgm:pt>
    <dgm:pt modelId="{5431E214-C100-4F39-A3CA-FAFF97EFDFBE}" type="pres">
      <dgm:prSet presAssocID="{D29FBE09-F6EF-46E6-91E9-F8DB00DB524B}" presName="tile3" presStyleLbl="node1" presStyleIdx="2" presStyleCnt="4"/>
      <dgm:spPr/>
      <dgm:t>
        <a:bodyPr/>
        <a:lstStyle/>
        <a:p>
          <a:endParaRPr lang="es-AR"/>
        </a:p>
      </dgm:t>
    </dgm:pt>
    <dgm:pt modelId="{33A66776-859E-4D88-B099-BC54B8D2131B}" type="pres">
      <dgm:prSet presAssocID="{D29FBE09-F6EF-46E6-91E9-F8DB00DB524B}" presName="tile3text" presStyleLbl="node1" presStyleIdx="2" presStyleCnt="4">
        <dgm:presLayoutVars>
          <dgm:chMax val="0"/>
          <dgm:chPref val="0"/>
          <dgm:bulletEnabled val="1"/>
        </dgm:presLayoutVars>
      </dgm:prSet>
      <dgm:spPr/>
      <dgm:t>
        <a:bodyPr/>
        <a:lstStyle/>
        <a:p>
          <a:endParaRPr lang="es-AR"/>
        </a:p>
      </dgm:t>
    </dgm:pt>
    <dgm:pt modelId="{513D9B7F-5898-4676-958F-160AC3B33CFD}" type="pres">
      <dgm:prSet presAssocID="{D29FBE09-F6EF-46E6-91E9-F8DB00DB524B}" presName="tile4" presStyleLbl="node1" presStyleIdx="3" presStyleCnt="4" custLinFactNeighborX="-776" custLinFactNeighborY="-776"/>
      <dgm:spPr/>
      <dgm:t>
        <a:bodyPr/>
        <a:lstStyle/>
        <a:p>
          <a:endParaRPr lang="es-AR"/>
        </a:p>
      </dgm:t>
    </dgm:pt>
    <dgm:pt modelId="{8EC79565-91A0-44CD-B447-24D928CA00D3}" type="pres">
      <dgm:prSet presAssocID="{D29FBE09-F6EF-46E6-91E9-F8DB00DB524B}" presName="tile4text" presStyleLbl="node1" presStyleIdx="3" presStyleCnt="4">
        <dgm:presLayoutVars>
          <dgm:chMax val="0"/>
          <dgm:chPref val="0"/>
          <dgm:bulletEnabled val="1"/>
        </dgm:presLayoutVars>
      </dgm:prSet>
      <dgm:spPr/>
      <dgm:t>
        <a:bodyPr/>
        <a:lstStyle/>
        <a:p>
          <a:endParaRPr lang="es-AR"/>
        </a:p>
      </dgm:t>
    </dgm:pt>
    <dgm:pt modelId="{6CA9FC3E-1856-448B-AE9A-2E1D804855AB}" type="pres">
      <dgm:prSet presAssocID="{D29FBE09-F6EF-46E6-91E9-F8DB00DB524B}" presName="centerTile" presStyleLbl="fgShp" presStyleIdx="0" presStyleCnt="1">
        <dgm:presLayoutVars>
          <dgm:chMax val="0"/>
          <dgm:chPref val="0"/>
        </dgm:presLayoutVars>
      </dgm:prSet>
      <dgm:spPr/>
      <dgm:t>
        <a:bodyPr/>
        <a:lstStyle/>
        <a:p>
          <a:endParaRPr lang="es-AR"/>
        </a:p>
      </dgm:t>
    </dgm:pt>
  </dgm:ptLst>
  <dgm:cxnLst>
    <dgm:cxn modelId="{D6B89CAB-2BDA-4074-929F-011A4ECAF5F4}" type="presOf" srcId="{D29FBE09-F6EF-46E6-91E9-F8DB00DB524B}" destId="{D73827A1-9A9F-44B9-96B5-F9A24A2810B1}" srcOrd="0" destOrd="0" presId="urn:microsoft.com/office/officeart/2005/8/layout/matrix1"/>
    <dgm:cxn modelId="{30BB6A9A-3F92-4C1D-AAC7-5D61C48C4ABA}" type="presOf" srcId="{DA51F88D-CB28-4B5C-AFAA-181C2436F7C9}" destId="{2B6DDCBC-CF70-4609-AA2E-1617906CD3C0}" srcOrd="1" destOrd="0" presId="urn:microsoft.com/office/officeart/2005/8/layout/matrix1"/>
    <dgm:cxn modelId="{5DAF502A-0385-4156-8660-6BFA2574B6F2}" type="presOf" srcId="{5C31E429-9884-4F2D-96E2-9D89CACC64ED}" destId="{6CA9FC3E-1856-448B-AE9A-2E1D804855AB}" srcOrd="0" destOrd="0" presId="urn:microsoft.com/office/officeart/2005/8/layout/matrix1"/>
    <dgm:cxn modelId="{21E37C31-A06C-4439-BD35-2397C5E60F98}" srcId="{D29FBE09-F6EF-46E6-91E9-F8DB00DB524B}" destId="{5C31E429-9884-4F2D-96E2-9D89CACC64ED}" srcOrd="0" destOrd="0" parTransId="{8A25ADAA-526F-4236-8104-413276A1648F}" sibTransId="{E92684C9-8143-4BA3-B6EB-3C1C78FDDB40}"/>
    <dgm:cxn modelId="{489EE7D1-21E3-4FE9-B95F-A903DA42CB61}" type="presOf" srcId="{4CF860CF-62F0-4904-8988-024BD079E2CE}" destId="{33A66776-859E-4D88-B099-BC54B8D2131B}" srcOrd="1" destOrd="0" presId="urn:microsoft.com/office/officeart/2005/8/layout/matrix1"/>
    <dgm:cxn modelId="{C24EEB89-EEB1-401D-8D15-278CAF9ADEC6}" type="presOf" srcId="{81492AE2-061D-438F-B630-415029DC50AF}" destId="{DC8F6871-E76F-4837-B951-EA7C811D6BF5}" srcOrd="0" destOrd="0" presId="urn:microsoft.com/office/officeart/2005/8/layout/matrix1"/>
    <dgm:cxn modelId="{86C47F84-29FA-478D-9D66-0B1B515692B3}" type="presOf" srcId="{4CF860CF-62F0-4904-8988-024BD079E2CE}" destId="{5431E214-C100-4F39-A3CA-FAFF97EFDFBE}" srcOrd="0" destOrd="0" presId="urn:microsoft.com/office/officeart/2005/8/layout/matrix1"/>
    <dgm:cxn modelId="{D6BE811F-51CA-4F35-A0B3-A6B5B3DE632C}" type="presOf" srcId="{871D986E-3C29-4B61-B7D4-ECFCA67958E7}" destId="{8EC79565-91A0-44CD-B447-24D928CA00D3}" srcOrd="1" destOrd="0" presId="urn:microsoft.com/office/officeart/2005/8/layout/matrix1"/>
    <dgm:cxn modelId="{81E3701E-6284-46EE-B136-C6DB31CFE8D6}" type="presOf" srcId="{DA51F88D-CB28-4B5C-AFAA-181C2436F7C9}" destId="{482F4D7B-A6DD-4112-BEFD-EA3EF8967B46}" srcOrd="0" destOrd="0" presId="urn:microsoft.com/office/officeart/2005/8/layout/matrix1"/>
    <dgm:cxn modelId="{08A16478-516D-4253-83A0-0F920E102ED8}" srcId="{5C31E429-9884-4F2D-96E2-9D89CACC64ED}" destId="{4CF860CF-62F0-4904-8988-024BD079E2CE}" srcOrd="2" destOrd="0" parTransId="{B3610C3B-3014-4580-BD58-09B4268CB713}" sibTransId="{03AF0685-55DE-4306-AC25-06F416821D86}"/>
    <dgm:cxn modelId="{7FF6DFD1-5BE8-4298-8BD6-DC2FE78DF34D}" type="presOf" srcId="{81492AE2-061D-438F-B630-415029DC50AF}" destId="{4E6A99B7-32FF-4688-9293-47DA9D66C660}" srcOrd="1" destOrd="0" presId="urn:microsoft.com/office/officeart/2005/8/layout/matrix1"/>
    <dgm:cxn modelId="{DD58663D-8ADF-4990-B204-FE9AF39E1D97}" type="presOf" srcId="{871D986E-3C29-4B61-B7D4-ECFCA67958E7}" destId="{513D9B7F-5898-4676-958F-160AC3B33CFD}" srcOrd="0" destOrd="0" presId="urn:microsoft.com/office/officeart/2005/8/layout/matrix1"/>
    <dgm:cxn modelId="{CD34A7A7-4F4F-47A2-9ADF-C8B0AEB6655B}" srcId="{5C31E429-9884-4F2D-96E2-9D89CACC64ED}" destId="{DA51F88D-CB28-4B5C-AFAA-181C2436F7C9}" srcOrd="0" destOrd="0" parTransId="{CCBE290E-3F06-492A-9717-9320E6B3AF31}" sibTransId="{63B3B115-DB94-4028-935D-539972B83611}"/>
    <dgm:cxn modelId="{484A2053-46C0-422F-8264-45DBBA4C6159}" srcId="{5C31E429-9884-4F2D-96E2-9D89CACC64ED}" destId="{871D986E-3C29-4B61-B7D4-ECFCA67958E7}" srcOrd="3" destOrd="0" parTransId="{CD632DA7-346C-4948-BB89-B25013FA429F}" sibTransId="{9840F95E-CB1B-442C-9E5D-527EC8DDEBE0}"/>
    <dgm:cxn modelId="{A2E847FA-75FF-437B-BE4C-777F023D2CD9}" srcId="{5C31E429-9884-4F2D-96E2-9D89CACC64ED}" destId="{81492AE2-061D-438F-B630-415029DC50AF}" srcOrd="1" destOrd="0" parTransId="{ADB2FFAA-7B5E-42C0-9AE1-7A38E65C59D3}" sibTransId="{116017C1-03B7-479A-98D7-FD2B3FA35440}"/>
    <dgm:cxn modelId="{85BB5AD0-D8C4-4D49-B371-AD7957D47066}" type="presParOf" srcId="{D73827A1-9A9F-44B9-96B5-F9A24A2810B1}" destId="{65D58AF5-0929-4DDA-83D1-AEC605168E33}" srcOrd="0" destOrd="0" presId="urn:microsoft.com/office/officeart/2005/8/layout/matrix1"/>
    <dgm:cxn modelId="{A578A2CB-308B-4459-842A-B4BD37BAF986}" type="presParOf" srcId="{65D58AF5-0929-4DDA-83D1-AEC605168E33}" destId="{482F4D7B-A6DD-4112-BEFD-EA3EF8967B46}" srcOrd="0" destOrd="0" presId="urn:microsoft.com/office/officeart/2005/8/layout/matrix1"/>
    <dgm:cxn modelId="{59D3AA71-D3EA-4014-8F93-ABF796181E0D}" type="presParOf" srcId="{65D58AF5-0929-4DDA-83D1-AEC605168E33}" destId="{2B6DDCBC-CF70-4609-AA2E-1617906CD3C0}" srcOrd="1" destOrd="0" presId="urn:microsoft.com/office/officeart/2005/8/layout/matrix1"/>
    <dgm:cxn modelId="{2D4568A3-572F-4B7F-96C4-A86C6B0C9F70}" type="presParOf" srcId="{65D58AF5-0929-4DDA-83D1-AEC605168E33}" destId="{DC8F6871-E76F-4837-B951-EA7C811D6BF5}" srcOrd="2" destOrd="0" presId="urn:microsoft.com/office/officeart/2005/8/layout/matrix1"/>
    <dgm:cxn modelId="{858A59FB-6E4C-4948-8B3A-D22F4743AD1B}" type="presParOf" srcId="{65D58AF5-0929-4DDA-83D1-AEC605168E33}" destId="{4E6A99B7-32FF-4688-9293-47DA9D66C660}" srcOrd="3" destOrd="0" presId="urn:microsoft.com/office/officeart/2005/8/layout/matrix1"/>
    <dgm:cxn modelId="{049B1196-987D-4C7D-90F4-A58AC7B12131}" type="presParOf" srcId="{65D58AF5-0929-4DDA-83D1-AEC605168E33}" destId="{5431E214-C100-4F39-A3CA-FAFF97EFDFBE}" srcOrd="4" destOrd="0" presId="urn:microsoft.com/office/officeart/2005/8/layout/matrix1"/>
    <dgm:cxn modelId="{C96C9B4A-F841-42AA-9152-91383F04E15A}" type="presParOf" srcId="{65D58AF5-0929-4DDA-83D1-AEC605168E33}" destId="{33A66776-859E-4D88-B099-BC54B8D2131B}" srcOrd="5" destOrd="0" presId="urn:microsoft.com/office/officeart/2005/8/layout/matrix1"/>
    <dgm:cxn modelId="{036039C6-8DE9-410C-8A84-F8A8349534CF}" type="presParOf" srcId="{65D58AF5-0929-4DDA-83D1-AEC605168E33}" destId="{513D9B7F-5898-4676-958F-160AC3B33CFD}" srcOrd="6" destOrd="0" presId="urn:microsoft.com/office/officeart/2005/8/layout/matrix1"/>
    <dgm:cxn modelId="{FC31BAD7-A487-4612-895C-A88780330C5B}" type="presParOf" srcId="{65D58AF5-0929-4DDA-83D1-AEC605168E33}" destId="{8EC79565-91A0-44CD-B447-24D928CA00D3}" srcOrd="7" destOrd="0" presId="urn:microsoft.com/office/officeart/2005/8/layout/matrix1"/>
    <dgm:cxn modelId="{0B50DFFE-536B-42F2-B3D5-F660D949D087}" type="presParOf" srcId="{D73827A1-9A9F-44B9-96B5-F9A24A2810B1}" destId="{6CA9FC3E-1856-448B-AE9A-2E1D804855A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A80527-63B4-473D-9DEA-2CBBCC72E6D2}"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CF9D7AEA-E486-46B5-BD40-9196671D1E5F}">
      <dgm:prSet phldrT="[Text]" custT="1"/>
      <dgm:spPr/>
      <dgm:t>
        <a:bodyPr/>
        <a:lstStyle/>
        <a:p>
          <a:r>
            <a:rPr lang="es-AR" sz="4800" dirty="0" err="1" smtClean="0"/>
            <a:t>Postgre</a:t>
          </a:r>
          <a:r>
            <a:rPr lang="es-AR" sz="4800" dirty="0" smtClean="0"/>
            <a:t> </a:t>
          </a:r>
          <a:r>
            <a:rPr lang="es-AR" sz="4400" dirty="0" smtClean="0"/>
            <a:t>SQL 9.0</a:t>
          </a:r>
          <a:endParaRPr lang="es-AR" sz="4400" dirty="0"/>
        </a:p>
      </dgm:t>
    </dgm:pt>
    <dgm:pt modelId="{9B15571C-1A2A-4D55-822D-EE6B71E92DC6}" type="parTrans" cxnId="{A25D8C38-19D5-418C-8126-4E60E0CE9A05}">
      <dgm:prSet/>
      <dgm:spPr/>
      <dgm:t>
        <a:bodyPr/>
        <a:lstStyle/>
        <a:p>
          <a:endParaRPr lang="es-AR"/>
        </a:p>
      </dgm:t>
    </dgm:pt>
    <dgm:pt modelId="{99F23527-AEEF-40BF-9046-386B98B4E080}" type="sibTrans" cxnId="{A25D8C38-19D5-418C-8126-4E60E0CE9A05}">
      <dgm:prSet/>
      <dgm:spPr/>
      <dgm:t>
        <a:bodyPr/>
        <a:lstStyle/>
        <a:p>
          <a:endParaRPr lang="es-AR"/>
        </a:p>
      </dgm:t>
    </dgm:pt>
    <dgm:pt modelId="{5D4D5F95-5C76-4487-9BC5-8CDA54D9F000}">
      <dgm:prSet phldrT="[Text]" custT="1"/>
      <dgm:spPr/>
      <dgm:t>
        <a:bodyPr/>
        <a:lstStyle/>
        <a:p>
          <a:r>
            <a:rPr lang="es-ES_tradnl" sz="1200" b="1" dirty="0" smtClean="0"/>
            <a:t>Rendimiento Optimo: </a:t>
          </a:r>
          <a:endParaRPr lang="es-ES_tradnl" sz="1200" b="1" dirty="0" smtClean="0"/>
        </a:p>
        <a:p>
          <a:r>
            <a:rPr lang="es-ES_tradnl" sz="1200" dirty="0" smtClean="0"/>
            <a:t>Provee </a:t>
          </a:r>
          <a:r>
            <a:rPr lang="es-ES_tradnl" sz="1200" dirty="0" smtClean="0"/>
            <a:t>un gran número de configuraciones para asegurar un uso óptimo de los recursos. </a:t>
          </a:r>
          <a:endParaRPr lang="es-AR" sz="1200" dirty="0"/>
        </a:p>
      </dgm:t>
    </dgm:pt>
    <dgm:pt modelId="{745C8167-F39E-4819-95BD-2E047544AF89}" type="parTrans" cxnId="{7FE52635-23B8-4888-8B3E-E0DB31730CFE}">
      <dgm:prSet/>
      <dgm:spPr/>
      <dgm:t>
        <a:bodyPr/>
        <a:lstStyle/>
        <a:p>
          <a:endParaRPr lang="es-AR"/>
        </a:p>
      </dgm:t>
    </dgm:pt>
    <dgm:pt modelId="{08A822FB-8FD1-4B36-9CB7-C0624C7B157F}" type="sibTrans" cxnId="{7FE52635-23B8-4888-8B3E-E0DB31730CFE}">
      <dgm:prSet/>
      <dgm:spPr/>
      <dgm:t>
        <a:bodyPr/>
        <a:lstStyle/>
        <a:p>
          <a:endParaRPr lang="es-AR"/>
        </a:p>
      </dgm:t>
    </dgm:pt>
    <dgm:pt modelId="{D2B4317B-0556-4A28-B2CB-CFEA22C12ABF}">
      <dgm:prSet/>
      <dgm:spPr/>
      <dgm:t>
        <a:bodyPr/>
        <a:lstStyle/>
        <a:p>
          <a:r>
            <a:rPr lang="es-AR" b="1" dirty="0" smtClean="0"/>
            <a:t>Alta concurrencia: </a:t>
          </a:r>
          <a:r>
            <a:rPr lang="es-AR" dirty="0" smtClean="0"/>
            <a:t>MVCC Permite que mientras un proceso escribe en una tabla, otros accedan a la misma sin necesidad de bloqueos</a:t>
          </a:r>
          <a:endParaRPr lang="es-AR" dirty="0"/>
        </a:p>
      </dgm:t>
    </dgm:pt>
    <dgm:pt modelId="{5B25CD8B-DE28-4311-9FA2-50FD419D1E7E}" type="parTrans" cxnId="{40DE8716-578D-4437-B06A-A7E3C97C432A}">
      <dgm:prSet/>
      <dgm:spPr/>
      <dgm:t>
        <a:bodyPr/>
        <a:lstStyle/>
        <a:p>
          <a:endParaRPr lang="es-AR"/>
        </a:p>
      </dgm:t>
    </dgm:pt>
    <dgm:pt modelId="{897C01AD-A0CD-42EA-9DC4-1DDB42A4677E}" type="sibTrans" cxnId="{40DE8716-578D-4437-B06A-A7E3C97C432A}">
      <dgm:prSet/>
      <dgm:spPr/>
      <dgm:t>
        <a:bodyPr/>
        <a:lstStyle/>
        <a:p>
          <a:endParaRPr lang="es-AR"/>
        </a:p>
      </dgm:t>
    </dgm:pt>
    <dgm:pt modelId="{144BC6CB-ACF3-4F74-847F-E546068F3266}">
      <dgm:prSet custT="1"/>
      <dgm:spPr/>
      <dgm:t>
        <a:bodyPr/>
        <a:lstStyle/>
        <a:p>
          <a:r>
            <a:rPr lang="es-AR" sz="1400" b="1" dirty="0" smtClean="0"/>
            <a:t>Sin Costo Asociado de Licencias</a:t>
          </a:r>
        </a:p>
      </dgm:t>
    </dgm:pt>
    <dgm:pt modelId="{ECF1B020-E2F2-467C-A85D-6B813A5B0B9C}" type="parTrans" cxnId="{795DC217-E3C5-4A6A-968B-93945D226DB4}">
      <dgm:prSet/>
      <dgm:spPr/>
      <dgm:t>
        <a:bodyPr/>
        <a:lstStyle/>
        <a:p>
          <a:endParaRPr lang="es-AR"/>
        </a:p>
      </dgm:t>
    </dgm:pt>
    <dgm:pt modelId="{83A98A1F-1B19-4926-81A7-AE6F21539C14}" type="sibTrans" cxnId="{795DC217-E3C5-4A6A-968B-93945D226DB4}">
      <dgm:prSet/>
      <dgm:spPr/>
      <dgm:t>
        <a:bodyPr/>
        <a:lstStyle/>
        <a:p>
          <a:endParaRPr lang="es-AR"/>
        </a:p>
      </dgm:t>
    </dgm:pt>
    <dgm:pt modelId="{B97B4EE6-3C10-4BFE-BC5D-74179C16D08F}">
      <dgm:prSet custT="1"/>
      <dgm:spPr/>
      <dgm:t>
        <a:bodyPr/>
        <a:lstStyle/>
        <a:p>
          <a:r>
            <a:rPr lang="es-AR" sz="1400" b="1" smtClean="0"/>
            <a:t>Altamente Customizable</a:t>
          </a:r>
          <a:endParaRPr lang="es-AR" sz="1400" b="1" dirty="0"/>
        </a:p>
      </dgm:t>
    </dgm:pt>
    <dgm:pt modelId="{345E21E9-AE40-4814-85D6-BBC270CC9BB6}" type="parTrans" cxnId="{C23826D0-03A3-4ABA-96BA-367122AC007A}">
      <dgm:prSet/>
      <dgm:spPr/>
      <dgm:t>
        <a:bodyPr/>
        <a:lstStyle/>
        <a:p>
          <a:endParaRPr lang="es-AR"/>
        </a:p>
      </dgm:t>
    </dgm:pt>
    <dgm:pt modelId="{3B3F9706-D616-4B35-9919-AF3FF4A6467C}" type="sibTrans" cxnId="{C23826D0-03A3-4ABA-96BA-367122AC007A}">
      <dgm:prSet/>
      <dgm:spPr/>
      <dgm:t>
        <a:bodyPr/>
        <a:lstStyle/>
        <a:p>
          <a:endParaRPr lang="es-AR"/>
        </a:p>
      </dgm:t>
    </dgm:pt>
    <dgm:pt modelId="{53BB657E-FBE7-4FB0-BF4E-E271477A1B6F}" type="pres">
      <dgm:prSet presAssocID="{49A80527-63B4-473D-9DEA-2CBBCC72E6D2}" presName="composite" presStyleCnt="0">
        <dgm:presLayoutVars>
          <dgm:chMax val="1"/>
          <dgm:dir/>
          <dgm:resizeHandles val="exact"/>
        </dgm:presLayoutVars>
      </dgm:prSet>
      <dgm:spPr/>
      <dgm:t>
        <a:bodyPr/>
        <a:lstStyle/>
        <a:p>
          <a:endParaRPr lang="es-AR"/>
        </a:p>
      </dgm:t>
    </dgm:pt>
    <dgm:pt modelId="{6C638107-9CD1-4362-89C5-5C23F01977C8}" type="pres">
      <dgm:prSet presAssocID="{49A80527-63B4-473D-9DEA-2CBBCC72E6D2}" presName="radial" presStyleCnt="0">
        <dgm:presLayoutVars>
          <dgm:animLvl val="ctr"/>
        </dgm:presLayoutVars>
      </dgm:prSet>
      <dgm:spPr/>
    </dgm:pt>
    <dgm:pt modelId="{5EA0BF6E-9D34-4FA8-A421-503C0D82220D}" type="pres">
      <dgm:prSet presAssocID="{CF9D7AEA-E486-46B5-BD40-9196671D1E5F}" presName="centerShape" presStyleLbl="vennNode1" presStyleIdx="0" presStyleCnt="5" custScaleX="112903" custScaleY="104855"/>
      <dgm:spPr/>
      <dgm:t>
        <a:bodyPr/>
        <a:lstStyle/>
        <a:p>
          <a:endParaRPr lang="es-AR"/>
        </a:p>
      </dgm:t>
    </dgm:pt>
    <dgm:pt modelId="{15804F1E-05DC-4BF1-93B2-9E88E5D6A57A}" type="pres">
      <dgm:prSet presAssocID="{5D4D5F95-5C76-4487-9BC5-8CDA54D9F000}" presName="node" presStyleLbl="vennNode1" presStyleIdx="1" presStyleCnt="5" custScaleX="147659" custScaleY="127427" custRadScaleRad="92985" custRadScaleInc="74">
        <dgm:presLayoutVars>
          <dgm:bulletEnabled val="1"/>
        </dgm:presLayoutVars>
      </dgm:prSet>
      <dgm:spPr/>
      <dgm:t>
        <a:bodyPr/>
        <a:lstStyle/>
        <a:p>
          <a:endParaRPr lang="es-AR"/>
        </a:p>
      </dgm:t>
    </dgm:pt>
    <dgm:pt modelId="{80085EAC-A5A6-4520-935F-DED4B9B2983F}" type="pres">
      <dgm:prSet presAssocID="{144BC6CB-ACF3-4F74-847F-E546068F3266}" presName="node" presStyleLbl="vennNode1" presStyleIdx="2" presStyleCnt="5" custScaleX="142925" custScaleY="132023" custRadScaleRad="119354" custRadScaleInc="-110">
        <dgm:presLayoutVars>
          <dgm:bulletEnabled val="1"/>
        </dgm:presLayoutVars>
      </dgm:prSet>
      <dgm:spPr/>
      <dgm:t>
        <a:bodyPr/>
        <a:lstStyle/>
        <a:p>
          <a:endParaRPr lang="es-AR"/>
        </a:p>
      </dgm:t>
    </dgm:pt>
    <dgm:pt modelId="{49ECF418-61D8-4A28-AB4F-AC4FA1EEC145}" type="pres">
      <dgm:prSet presAssocID="{B97B4EE6-3C10-4BFE-BC5D-74179C16D08F}" presName="node" presStyleLbl="vennNode1" presStyleIdx="3" presStyleCnt="5" custScaleX="147521" custScaleY="130587" custRadScaleRad="94749" custRadScaleInc="-37">
        <dgm:presLayoutVars>
          <dgm:bulletEnabled val="1"/>
        </dgm:presLayoutVars>
      </dgm:prSet>
      <dgm:spPr/>
      <dgm:t>
        <a:bodyPr/>
        <a:lstStyle/>
        <a:p>
          <a:endParaRPr lang="es-AR"/>
        </a:p>
      </dgm:t>
    </dgm:pt>
    <dgm:pt modelId="{7493B3A5-C5D0-4CB9-967F-00B4E66035AC}" type="pres">
      <dgm:prSet presAssocID="{D2B4317B-0556-4A28-B2CB-CFEA22C12ABF}" presName="node" presStyleLbl="vennNode1" presStyleIdx="4" presStyleCnt="5" custScaleX="140618" custScaleY="135074" custRadScaleRad="116046" custRadScaleInc="756">
        <dgm:presLayoutVars>
          <dgm:bulletEnabled val="1"/>
        </dgm:presLayoutVars>
      </dgm:prSet>
      <dgm:spPr/>
      <dgm:t>
        <a:bodyPr/>
        <a:lstStyle/>
        <a:p>
          <a:endParaRPr lang="es-AR"/>
        </a:p>
      </dgm:t>
    </dgm:pt>
  </dgm:ptLst>
  <dgm:cxnLst>
    <dgm:cxn modelId="{FA222E5D-C43B-422E-BD2E-9553B871E048}" type="presOf" srcId="{CF9D7AEA-E486-46B5-BD40-9196671D1E5F}" destId="{5EA0BF6E-9D34-4FA8-A421-503C0D82220D}" srcOrd="0" destOrd="0" presId="urn:microsoft.com/office/officeart/2005/8/layout/radial3"/>
    <dgm:cxn modelId="{40DE8716-578D-4437-B06A-A7E3C97C432A}" srcId="{CF9D7AEA-E486-46B5-BD40-9196671D1E5F}" destId="{D2B4317B-0556-4A28-B2CB-CFEA22C12ABF}" srcOrd="3" destOrd="0" parTransId="{5B25CD8B-DE28-4311-9FA2-50FD419D1E7E}" sibTransId="{897C01AD-A0CD-42EA-9DC4-1DDB42A4677E}"/>
    <dgm:cxn modelId="{B8F11C45-FAFB-47A4-9DB3-A0AAD26A0B6A}" type="presOf" srcId="{49A80527-63B4-473D-9DEA-2CBBCC72E6D2}" destId="{53BB657E-FBE7-4FB0-BF4E-E271477A1B6F}" srcOrd="0" destOrd="0" presId="urn:microsoft.com/office/officeart/2005/8/layout/radial3"/>
    <dgm:cxn modelId="{7FE52635-23B8-4888-8B3E-E0DB31730CFE}" srcId="{CF9D7AEA-E486-46B5-BD40-9196671D1E5F}" destId="{5D4D5F95-5C76-4487-9BC5-8CDA54D9F000}" srcOrd="0" destOrd="0" parTransId="{745C8167-F39E-4819-95BD-2E047544AF89}" sibTransId="{08A822FB-8FD1-4B36-9CB7-C0624C7B157F}"/>
    <dgm:cxn modelId="{CA8D8C69-1804-4869-AF56-B32ECFE576DF}" type="presOf" srcId="{144BC6CB-ACF3-4F74-847F-E546068F3266}" destId="{80085EAC-A5A6-4520-935F-DED4B9B2983F}" srcOrd="0" destOrd="0" presId="urn:microsoft.com/office/officeart/2005/8/layout/radial3"/>
    <dgm:cxn modelId="{C23826D0-03A3-4ABA-96BA-367122AC007A}" srcId="{CF9D7AEA-E486-46B5-BD40-9196671D1E5F}" destId="{B97B4EE6-3C10-4BFE-BC5D-74179C16D08F}" srcOrd="2" destOrd="0" parTransId="{345E21E9-AE40-4814-85D6-BBC270CC9BB6}" sibTransId="{3B3F9706-D616-4B35-9919-AF3FF4A6467C}"/>
    <dgm:cxn modelId="{A25D8C38-19D5-418C-8126-4E60E0CE9A05}" srcId="{49A80527-63B4-473D-9DEA-2CBBCC72E6D2}" destId="{CF9D7AEA-E486-46B5-BD40-9196671D1E5F}" srcOrd="0" destOrd="0" parTransId="{9B15571C-1A2A-4D55-822D-EE6B71E92DC6}" sibTransId="{99F23527-AEEF-40BF-9046-386B98B4E080}"/>
    <dgm:cxn modelId="{ED3B5A57-338E-4688-A978-BE4F29D0A617}" type="presOf" srcId="{D2B4317B-0556-4A28-B2CB-CFEA22C12ABF}" destId="{7493B3A5-C5D0-4CB9-967F-00B4E66035AC}" srcOrd="0" destOrd="0" presId="urn:microsoft.com/office/officeart/2005/8/layout/radial3"/>
    <dgm:cxn modelId="{5FB84A4A-3053-4F3B-9BF7-565425B3369D}" type="presOf" srcId="{B97B4EE6-3C10-4BFE-BC5D-74179C16D08F}" destId="{49ECF418-61D8-4A28-AB4F-AC4FA1EEC145}" srcOrd="0" destOrd="0" presId="urn:microsoft.com/office/officeart/2005/8/layout/radial3"/>
    <dgm:cxn modelId="{58674C2D-00DD-457A-AEDC-CBE7128B4887}" type="presOf" srcId="{5D4D5F95-5C76-4487-9BC5-8CDA54D9F000}" destId="{15804F1E-05DC-4BF1-93B2-9E88E5D6A57A}" srcOrd="0" destOrd="0" presId="urn:microsoft.com/office/officeart/2005/8/layout/radial3"/>
    <dgm:cxn modelId="{795DC217-E3C5-4A6A-968B-93945D226DB4}" srcId="{CF9D7AEA-E486-46B5-BD40-9196671D1E5F}" destId="{144BC6CB-ACF3-4F74-847F-E546068F3266}" srcOrd="1" destOrd="0" parTransId="{ECF1B020-E2F2-467C-A85D-6B813A5B0B9C}" sibTransId="{83A98A1F-1B19-4926-81A7-AE6F21539C14}"/>
    <dgm:cxn modelId="{2275B8CB-32AC-4084-9AC5-7D6385C48D34}" type="presParOf" srcId="{53BB657E-FBE7-4FB0-BF4E-E271477A1B6F}" destId="{6C638107-9CD1-4362-89C5-5C23F01977C8}" srcOrd="0" destOrd="0" presId="urn:microsoft.com/office/officeart/2005/8/layout/radial3"/>
    <dgm:cxn modelId="{FFD595FB-91DD-4A36-9C98-DC1E8D0EE1C4}" type="presParOf" srcId="{6C638107-9CD1-4362-89C5-5C23F01977C8}" destId="{5EA0BF6E-9D34-4FA8-A421-503C0D82220D}" srcOrd="0" destOrd="0" presId="urn:microsoft.com/office/officeart/2005/8/layout/radial3"/>
    <dgm:cxn modelId="{CC93ED75-D4E6-4577-9D10-FC446122B83C}" type="presParOf" srcId="{6C638107-9CD1-4362-89C5-5C23F01977C8}" destId="{15804F1E-05DC-4BF1-93B2-9E88E5D6A57A}" srcOrd="1" destOrd="0" presId="urn:microsoft.com/office/officeart/2005/8/layout/radial3"/>
    <dgm:cxn modelId="{A55862EA-01AF-4655-B7C1-85A35AE55846}" type="presParOf" srcId="{6C638107-9CD1-4362-89C5-5C23F01977C8}" destId="{80085EAC-A5A6-4520-935F-DED4B9B2983F}" srcOrd="2" destOrd="0" presId="urn:microsoft.com/office/officeart/2005/8/layout/radial3"/>
    <dgm:cxn modelId="{35762F44-57E6-42FB-937E-FAFFF45CAA2D}" type="presParOf" srcId="{6C638107-9CD1-4362-89C5-5C23F01977C8}" destId="{49ECF418-61D8-4A28-AB4F-AC4FA1EEC145}" srcOrd="3" destOrd="0" presId="urn:microsoft.com/office/officeart/2005/8/layout/radial3"/>
    <dgm:cxn modelId="{C6265D23-0463-47CE-8EEF-65824E9B5599}" type="presParOf" srcId="{6C638107-9CD1-4362-89C5-5C23F01977C8}" destId="{7493B3A5-C5D0-4CB9-967F-00B4E66035AC}"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746055-4760-4FCD-88F7-C0741FB0437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s-AR"/>
        </a:p>
      </dgm:t>
    </dgm:pt>
    <dgm:pt modelId="{FD748D79-3F2F-400A-955C-A352D7B9CD4F}">
      <dgm:prSet/>
      <dgm:spPr/>
      <dgm:t>
        <a:bodyPr/>
        <a:lstStyle/>
        <a:p>
          <a:pPr rtl="0"/>
          <a:r>
            <a:rPr lang="es-AR" b="1" dirty="0" err="1" smtClean="0"/>
            <a:t>Debian</a:t>
          </a:r>
          <a:r>
            <a:rPr lang="es-AR" b="1" dirty="0" smtClean="0"/>
            <a:t> GNU/Linux 5.0</a:t>
          </a:r>
          <a:endParaRPr lang="es-AR" dirty="0"/>
        </a:p>
      </dgm:t>
    </dgm:pt>
    <dgm:pt modelId="{C022C410-F5F5-425C-9B45-8DD2230809E5}" type="parTrans" cxnId="{F6469821-5532-46A6-9305-F68B895F7308}">
      <dgm:prSet/>
      <dgm:spPr/>
      <dgm:t>
        <a:bodyPr/>
        <a:lstStyle/>
        <a:p>
          <a:endParaRPr lang="es-AR"/>
        </a:p>
      </dgm:t>
    </dgm:pt>
    <dgm:pt modelId="{C6C8E7B4-8BE8-4EC3-983C-647DB6CEAAFF}" type="sibTrans" cxnId="{F6469821-5532-46A6-9305-F68B895F7308}">
      <dgm:prSet/>
      <dgm:spPr/>
      <dgm:t>
        <a:bodyPr/>
        <a:lstStyle/>
        <a:p>
          <a:endParaRPr lang="es-AR"/>
        </a:p>
      </dgm:t>
    </dgm:pt>
    <dgm:pt modelId="{44C63373-39DC-4FEF-9908-A6387C2C771A}">
      <dgm:prSet custT="1"/>
      <dgm:spPr/>
      <dgm:t>
        <a:bodyPr/>
        <a:lstStyle/>
        <a:p>
          <a:pPr rtl="0"/>
          <a:r>
            <a:rPr lang="es-AR" sz="2400" u="none" dirty="0" smtClean="0"/>
            <a:t>Libre</a:t>
          </a:r>
          <a:endParaRPr lang="es-AR" sz="2400" u="none" dirty="0"/>
        </a:p>
      </dgm:t>
    </dgm:pt>
    <dgm:pt modelId="{28B511AC-F499-4986-8A11-54BCFEAC0C94}" type="parTrans" cxnId="{089A9AD7-A789-46D9-B657-AEA0EBA168EC}">
      <dgm:prSet/>
      <dgm:spPr/>
      <dgm:t>
        <a:bodyPr/>
        <a:lstStyle/>
        <a:p>
          <a:endParaRPr lang="es-AR"/>
        </a:p>
      </dgm:t>
    </dgm:pt>
    <dgm:pt modelId="{88645982-6431-4CDB-8375-EDABBF43C7EB}" type="sibTrans" cxnId="{089A9AD7-A789-46D9-B657-AEA0EBA168EC}">
      <dgm:prSet/>
      <dgm:spPr/>
      <dgm:t>
        <a:bodyPr/>
        <a:lstStyle/>
        <a:p>
          <a:endParaRPr lang="es-AR"/>
        </a:p>
      </dgm:t>
    </dgm:pt>
    <dgm:pt modelId="{9C88894B-51E4-4B8C-83F6-DB23D6C0FB31}">
      <dgm:prSet custT="1"/>
      <dgm:spPr/>
      <dgm:t>
        <a:bodyPr/>
        <a:lstStyle/>
        <a:p>
          <a:pPr rtl="0"/>
          <a:r>
            <a:rPr lang="es-AR" sz="1400" b="1" u="none" dirty="0" smtClean="0"/>
            <a:t>Calidad</a:t>
          </a:r>
        </a:p>
        <a:p>
          <a:pPr rtl="0"/>
          <a:r>
            <a:rPr lang="es-AR" sz="1400" dirty="0" smtClean="0"/>
            <a:t>Altos </a:t>
          </a:r>
          <a:r>
            <a:rPr lang="es-AR" sz="1400" dirty="0" smtClean="0"/>
            <a:t>estándares de calidad. Se lo considera uno de los sistemas operativos más seguros y estables.</a:t>
          </a:r>
          <a:endParaRPr lang="es-AR" sz="1400" dirty="0"/>
        </a:p>
      </dgm:t>
    </dgm:pt>
    <dgm:pt modelId="{35A3DA3F-5D9F-4082-9087-C01EBA14CDD6}" type="parTrans" cxnId="{737B933E-D9BA-4B23-8A2D-04AB35C45755}">
      <dgm:prSet/>
      <dgm:spPr/>
      <dgm:t>
        <a:bodyPr/>
        <a:lstStyle/>
        <a:p>
          <a:endParaRPr lang="es-AR"/>
        </a:p>
      </dgm:t>
    </dgm:pt>
    <dgm:pt modelId="{CBEF08C4-9B94-43D9-92BE-2381DBA678DF}" type="sibTrans" cxnId="{737B933E-D9BA-4B23-8A2D-04AB35C45755}">
      <dgm:prSet/>
      <dgm:spPr/>
      <dgm:t>
        <a:bodyPr/>
        <a:lstStyle/>
        <a:p>
          <a:endParaRPr lang="es-AR"/>
        </a:p>
      </dgm:t>
    </dgm:pt>
    <dgm:pt modelId="{C97B72CB-3133-4D01-874E-F4B7C367654C}">
      <dgm:prSet custT="1"/>
      <dgm:spPr/>
      <dgm:t>
        <a:bodyPr/>
        <a:lstStyle/>
        <a:p>
          <a:pPr rtl="0"/>
          <a:r>
            <a:rPr lang="es-AR" sz="1400" b="1" u="none" dirty="0" err="1" smtClean="0"/>
            <a:t>Mantenimiento</a:t>
          </a:r>
          <a:r>
            <a:rPr lang="es-AR" sz="1400" dirty="0" err="1" smtClean="0"/>
            <a:t>Uso</a:t>
          </a:r>
          <a:r>
            <a:rPr lang="es-AR" sz="1400" dirty="0" smtClean="0"/>
            <a:t> </a:t>
          </a:r>
          <a:r>
            <a:rPr lang="es-AR" sz="1400" dirty="0" smtClean="0"/>
            <a:t>de administrador de paquetes, mantenimiento sencillo y versátil.</a:t>
          </a:r>
          <a:endParaRPr lang="es-AR" sz="1400" dirty="0"/>
        </a:p>
      </dgm:t>
    </dgm:pt>
    <dgm:pt modelId="{75A2F13E-07DA-4851-9D85-CF5117E8B9E6}" type="parTrans" cxnId="{1C1D0239-075B-4D43-8754-57DC812E77FF}">
      <dgm:prSet/>
      <dgm:spPr/>
      <dgm:t>
        <a:bodyPr/>
        <a:lstStyle/>
        <a:p>
          <a:endParaRPr lang="es-AR"/>
        </a:p>
      </dgm:t>
    </dgm:pt>
    <dgm:pt modelId="{15E32A39-4A36-442E-8820-00561CA56C3B}" type="sibTrans" cxnId="{1C1D0239-075B-4D43-8754-57DC812E77FF}">
      <dgm:prSet/>
      <dgm:spPr/>
      <dgm:t>
        <a:bodyPr/>
        <a:lstStyle/>
        <a:p>
          <a:endParaRPr lang="es-AR"/>
        </a:p>
      </dgm:t>
    </dgm:pt>
    <dgm:pt modelId="{F2FB3226-411D-4405-8611-B39D2AB5A187}">
      <dgm:prSet custT="1"/>
      <dgm:spPr/>
      <dgm:t>
        <a:bodyPr/>
        <a:lstStyle/>
        <a:p>
          <a:pPr rtl="0"/>
          <a:r>
            <a:rPr lang="es-AR" sz="1200" b="1" u="none" dirty="0" smtClean="0"/>
            <a:t>Ciclo de </a:t>
          </a:r>
          <a:r>
            <a:rPr lang="es-AR" sz="1200" b="1" u="none" dirty="0" err="1" smtClean="0"/>
            <a:t>release</a:t>
          </a:r>
          <a:r>
            <a:rPr lang="es-AR" sz="1200" b="1" u="none" dirty="0" smtClean="0"/>
            <a:t> </a:t>
          </a:r>
          <a:r>
            <a:rPr lang="es-AR" sz="1200" b="0" u="none" dirty="0" smtClean="0"/>
            <a:t>A</a:t>
          </a:r>
          <a:r>
            <a:rPr lang="es-AR" sz="1200" dirty="0" smtClean="0"/>
            <a:t>segura </a:t>
          </a:r>
          <a:r>
            <a:rPr lang="es-AR" sz="1200" dirty="0" smtClean="0"/>
            <a:t>que cualquier actualización será de estabilidad, rendimiento o seguridad</a:t>
          </a:r>
          <a:endParaRPr lang="es-AR" sz="1200" dirty="0"/>
        </a:p>
      </dgm:t>
    </dgm:pt>
    <dgm:pt modelId="{03FEB6F1-58C3-4F34-8DE7-F87F6AD7B610}" type="parTrans" cxnId="{04A7D262-D8BC-4051-B604-2B1464629395}">
      <dgm:prSet/>
      <dgm:spPr/>
      <dgm:t>
        <a:bodyPr/>
        <a:lstStyle/>
        <a:p>
          <a:endParaRPr lang="es-AR"/>
        </a:p>
      </dgm:t>
    </dgm:pt>
    <dgm:pt modelId="{D20A8AA6-80C2-4E6A-BE58-6C2DD1EE64FC}" type="sibTrans" cxnId="{04A7D262-D8BC-4051-B604-2B1464629395}">
      <dgm:prSet/>
      <dgm:spPr/>
      <dgm:t>
        <a:bodyPr/>
        <a:lstStyle/>
        <a:p>
          <a:endParaRPr lang="es-AR"/>
        </a:p>
      </dgm:t>
    </dgm:pt>
    <dgm:pt modelId="{FC962225-FB78-4946-BEA1-5D83732521AE}" type="pres">
      <dgm:prSet presAssocID="{0C746055-4760-4FCD-88F7-C0741FB04374}" presName="composite" presStyleCnt="0">
        <dgm:presLayoutVars>
          <dgm:chMax val="1"/>
          <dgm:dir/>
          <dgm:resizeHandles val="exact"/>
        </dgm:presLayoutVars>
      </dgm:prSet>
      <dgm:spPr/>
      <dgm:t>
        <a:bodyPr/>
        <a:lstStyle/>
        <a:p>
          <a:endParaRPr lang="es-AR"/>
        </a:p>
      </dgm:t>
    </dgm:pt>
    <dgm:pt modelId="{D107F6CC-0A9B-41CB-8395-79DB40D52745}" type="pres">
      <dgm:prSet presAssocID="{0C746055-4760-4FCD-88F7-C0741FB04374}" presName="radial" presStyleCnt="0">
        <dgm:presLayoutVars>
          <dgm:animLvl val="ctr"/>
        </dgm:presLayoutVars>
      </dgm:prSet>
      <dgm:spPr/>
    </dgm:pt>
    <dgm:pt modelId="{63D9FF8F-C70B-4698-AE06-539756802D6A}" type="pres">
      <dgm:prSet presAssocID="{FD748D79-3F2F-400A-955C-A352D7B9CD4F}" presName="centerShape" presStyleLbl="vennNode1" presStyleIdx="0" presStyleCnt="5"/>
      <dgm:spPr/>
      <dgm:t>
        <a:bodyPr/>
        <a:lstStyle/>
        <a:p>
          <a:endParaRPr lang="es-AR"/>
        </a:p>
      </dgm:t>
    </dgm:pt>
    <dgm:pt modelId="{9B162FFD-3715-422D-9AC3-99C257E845EA}" type="pres">
      <dgm:prSet presAssocID="{44C63373-39DC-4FEF-9908-A6387C2C771A}" presName="node" presStyleLbl="vennNode1" presStyleIdx="1" presStyleCnt="5" custScaleX="121746" custScaleY="115228" custRadScaleRad="89262" custRadScaleInc="74">
        <dgm:presLayoutVars>
          <dgm:bulletEnabled val="1"/>
        </dgm:presLayoutVars>
      </dgm:prSet>
      <dgm:spPr/>
      <dgm:t>
        <a:bodyPr/>
        <a:lstStyle/>
        <a:p>
          <a:endParaRPr lang="es-AR"/>
        </a:p>
      </dgm:t>
    </dgm:pt>
    <dgm:pt modelId="{65663CA8-9B8B-40F9-A366-664910A555F8}" type="pres">
      <dgm:prSet presAssocID="{9C88894B-51E4-4B8C-83F6-DB23D6C0FB31}" presName="node" presStyleLbl="vennNode1" presStyleIdx="2" presStyleCnt="5" custScaleX="146508" custScaleY="138141" custRadScaleRad="115367">
        <dgm:presLayoutVars>
          <dgm:bulletEnabled val="1"/>
        </dgm:presLayoutVars>
      </dgm:prSet>
      <dgm:spPr/>
      <dgm:t>
        <a:bodyPr/>
        <a:lstStyle/>
        <a:p>
          <a:endParaRPr lang="es-AR"/>
        </a:p>
      </dgm:t>
    </dgm:pt>
    <dgm:pt modelId="{C1D6C0FC-C5CB-4EC7-A963-E25E2ED5826C}" type="pres">
      <dgm:prSet presAssocID="{C97B72CB-3133-4D01-874E-F4B7C367654C}" presName="node" presStyleLbl="vennNode1" presStyleIdx="3" presStyleCnt="5" custScaleX="137764" custScaleY="119813" custRadScaleRad="96306" custRadScaleInc="0">
        <dgm:presLayoutVars>
          <dgm:bulletEnabled val="1"/>
        </dgm:presLayoutVars>
      </dgm:prSet>
      <dgm:spPr/>
      <dgm:t>
        <a:bodyPr/>
        <a:lstStyle/>
        <a:p>
          <a:endParaRPr lang="es-AR"/>
        </a:p>
      </dgm:t>
    </dgm:pt>
    <dgm:pt modelId="{E07B6F6F-38F0-4906-ABFE-13A911E166CA}" type="pres">
      <dgm:prSet presAssocID="{F2FB3226-411D-4405-8611-B39D2AB5A187}" presName="node" presStyleLbl="vennNode1" presStyleIdx="4" presStyleCnt="5" custScaleX="134712" custScaleY="135137" custRadScaleRad="121300">
        <dgm:presLayoutVars>
          <dgm:bulletEnabled val="1"/>
        </dgm:presLayoutVars>
      </dgm:prSet>
      <dgm:spPr/>
      <dgm:t>
        <a:bodyPr/>
        <a:lstStyle/>
        <a:p>
          <a:endParaRPr lang="es-AR"/>
        </a:p>
      </dgm:t>
    </dgm:pt>
  </dgm:ptLst>
  <dgm:cxnLst>
    <dgm:cxn modelId="{DC873DB5-63B0-4351-BDA2-899F92A611E6}" type="presOf" srcId="{FD748D79-3F2F-400A-955C-A352D7B9CD4F}" destId="{63D9FF8F-C70B-4698-AE06-539756802D6A}" srcOrd="0" destOrd="0" presId="urn:microsoft.com/office/officeart/2005/8/layout/radial3"/>
    <dgm:cxn modelId="{38E66883-EEE4-4A6D-81B0-56F22BC812B4}" type="presOf" srcId="{0C746055-4760-4FCD-88F7-C0741FB04374}" destId="{FC962225-FB78-4946-BEA1-5D83732521AE}" srcOrd="0" destOrd="0" presId="urn:microsoft.com/office/officeart/2005/8/layout/radial3"/>
    <dgm:cxn modelId="{04A7D262-D8BC-4051-B604-2B1464629395}" srcId="{FD748D79-3F2F-400A-955C-A352D7B9CD4F}" destId="{F2FB3226-411D-4405-8611-B39D2AB5A187}" srcOrd="3" destOrd="0" parTransId="{03FEB6F1-58C3-4F34-8DE7-F87F6AD7B610}" sibTransId="{D20A8AA6-80C2-4E6A-BE58-6C2DD1EE64FC}"/>
    <dgm:cxn modelId="{8DDB1EF2-1574-42C1-AF0E-324D79A1F114}" type="presOf" srcId="{9C88894B-51E4-4B8C-83F6-DB23D6C0FB31}" destId="{65663CA8-9B8B-40F9-A366-664910A555F8}" srcOrd="0" destOrd="0" presId="urn:microsoft.com/office/officeart/2005/8/layout/radial3"/>
    <dgm:cxn modelId="{F6469821-5532-46A6-9305-F68B895F7308}" srcId="{0C746055-4760-4FCD-88F7-C0741FB04374}" destId="{FD748D79-3F2F-400A-955C-A352D7B9CD4F}" srcOrd="0" destOrd="0" parTransId="{C022C410-F5F5-425C-9B45-8DD2230809E5}" sibTransId="{C6C8E7B4-8BE8-4EC3-983C-647DB6CEAAFF}"/>
    <dgm:cxn modelId="{68DCFC89-CDC7-4E4E-8289-9194F0F32062}" type="presOf" srcId="{C97B72CB-3133-4D01-874E-F4B7C367654C}" destId="{C1D6C0FC-C5CB-4EC7-A963-E25E2ED5826C}" srcOrd="0" destOrd="0" presId="urn:microsoft.com/office/officeart/2005/8/layout/radial3"/>
    <dgm:cxn modelId="{737B933E-D9BA-4B23-8A2D-04AB35C45755}" srcId="{FD748D79-3F2F-400A-955C-A352D7B9CD4F}" destId="{9C88894B-51E4-4B8C-83F6-DB23D6C0FB31}" srcOrd="1" destOrd="0" parTransId="{35A3DA3F-5D9F-4082-9087-C01EBA14CDD6}" sibTransId="{CBEF08C4-9B94-43D9-92BE-2381DBA678DF}"/>
    <dgm:cxn modelId="{089A9AD7-A789-46D9-B657-AEA0EBA168EC}" srcId="{FD748D79-3F2F-400A-955C-A352D7B9CD4F}" destId="{44C63373-39DC-4FEF-9908-A6387C2C771A}" srcOrd="0" destOrd="0" parTransId="{28B511AC-F499-4986-8A11-54BCFEAC0C94}" sibTransId="{88645982-6431-4CDB-8375-EDABBF43C7EB}"/>
    <dgm:cxn modelId="{1C1D0239-075B-4D43-8754-57DC812E77FF}" srcId="{FD748D79-3F2F-400A-955C-A352D7B9CD4F}" destId="{C97B72CB-3133-4D01-874E-F4B7C367654C}" srcOrd="2" destOrd="0" parTransId="{75A2F13E-07DA-4851-9D85-CF5117E8B9E6}" sibTransId="{15E32A39-4A36-442E-8820-00561CA56C3B}"/>
    <dgm:cxn modelId="{F06A5EA8-798B-43A2-B919-CEF4D9AB41B4}" type="presOf" srcId="{F2FB3226-411D-4405-8611-B39D2AB5A187}" destId="{E07B6F6F-38F0-4906-ABFE-13A911E166CA}" srcOrd="0" destOrd="0" presId="urn:microsoft.com/office/officeart/2005/8/layout/radial3"/>
    <dgm:cxn modelId="{D5F70BD6-3925-4727-BC0E-55D844A7658A}" type="presOf" srcId="{44C63373-39DC-4FEF-9908-A6387C2C771A}" destId="{9B162FFD-3715-422D-9AC3-99C257E845EA}" srcOrd="0" destOrd="0" presId="urn:microsoft.com/office/officeart/2005/8/layout/radial3"/>
    <dgm:cxn modelId="{113C33D9-840C-4F8C-834A-5CD0412A72B7}" type="presParOf" srcId="{FC962225-FB78-4946-BEA1-5D83732521AE}" destId="{D107F6CC-0A9B-41CB-8395-79DB40D52745}" srcOrd="0" destOrd="0" presId="urn:microsoft.com/office/officeart/2005/8/layout/radial3"/>
    <dgm:cxn modelId="{E3BE1A83-0477-4283-A071-0AA706D6BF4D}" type="presParOf" srcId="{D107F6CC-0A9B-41CB-8395-79DB40D52745}" destId="{63D9FF8F-C70B-4698-AE06-539756802D6A}" srcOrd="0" destOrd="0" presId="urn:microsoft.com/office/officeart/2005/8/layout/radial3"/>
    <dgm:cxn modelId="{678FB4C1-4223-40B2-963F-C6AD8ECE4027}" type="presParOf" srcId="{D107F6CC-0A9B-41CB-8395-79DB40D52745}" destId="{9B162FFD-3715-422D-9AC3-99C257E845EA}" srcOrd="1" destOrd="0" presId="urn:microsoft.com/office/officeart/2005/8/layout/radial3"/>
    <dgm:cxn modelId="{5A13E049-3185-42C0-AC7F-46F4116A65EF}" type="presParOf" srcId="{D107F6CC-0A9B-41CB-8395-79DB40D52745}" destId="{65663CA8-9B8B-40F9-A366-664910A555F8}" srcOrd="2" destOrd="0" presId="urn:microsoft.com/office/officeart/2005/8/layout/radial3"/>
    <dgm:cxn modelId="{C49AE367-2460-44CD-B489-348A991A3B90}" type="presParOf" srcId="{D107F6CC-0A9B-41CB-8395-79DB40D52745}" destId="{C1D6C0FC-C5CB-4EC7-A963-E25E2ED5826C}" srcOrd="3" destOrd="0" presId="urn:microsoft.com/office/officeart/2005/8/layout/radial3"/>
    <dgm:cxn modelId="{0D89676C-52A6-43A9-BEFD-E64BAE1690CE}" type="presParOf" srcId="{D107F6CC-0A9B-41CB-8395-79DB40D52745}" destId="{E07B6F6F-38F0-4906-ABFE-13A911E166CA}"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4146FF-EB74-4030-8D58-7D8ECEE720F6}" type="doc">
      <dgm:prSet loTypeId="urn:microsoft.com/office/officeart/2005/8/layout/equation1" loCatId="relationship" qsTypeId="urn:microsoft.com/office/officeart/2005/8/quickstyle/3d3" qsCatId="3D" csTypeId="urn:microsoft.com/office/officeart/2005/8/colors/accent1_2" csCatId="accent1" phldr="1"/>
      <dgm:spPr/>
      <dgm:t>
        <a:bodyPr/>
        <a:lstStyle/>
        <a:p>
          <a:endParaRPr lang="es-AR"/>
        </a:p>
      </dgm:t>
    </dgm:pt>
    <dgm:pt modelId="{B2EE7840-871B-4B94-84F7-3A29FFA268B1}">
      <dgm:prSet phldrT="[Text]" custT="1"/>
      <dgm:spPr/>
      <dgm:t>
        <a:bodyPr/>
        <a:lstStyle/>
        <a:p>
          <a:r>
            <a:rPr lang="es-AR" sz="1400" dirty="0" err="1" smtClean="0"/>
            <a:t>Postgres</a:t>
          </a:r>
          <a:endParaRPr lang="es-AR" sz="1400" dirty="0"/>
        </a:p>
      </dgm:t>
    </dgm:pt>
    <dgm:pt modelId="{B616B468-A1A7-4D8D-9D96-94E9F2CE2ED7}" type="parTrans" cxnId="{5DC4FDA4-8B2A-4126-8E21-6A12F09883BF}">
      <dgm:prSet/>
      <dgm:spPr/>
      <dgm:t>
        <a:bodyPr/>
        <a:lstStyle/>
        <a:p>
          <a:endParaRPr lang="es-AR" sz="2400"/>
        </a:p>
      </dgm:t>
    </dgm:pt>
    <dgm:pt modelId="{A95DAB7C-70BA-40DE-B600-15BFC3997050}" type="sibTrans" cxnId="{5DC4FDA4-8B2A-4126-8E21-6A12F09883BF}">
      <dgm:prSet custT="1"/>
      <dgm:spPr/>
      <dgm:t>
        <a:bodyPr/>
        <a:lstStyle/>
        <a:p>
          <a:endParaRPr lang="es-AR" sz="1100"/>
        </a:p>
      </dgm:t>
    </dgm:pt>
    <dgm:pt modelId="{20B1ADE3-2A33-4A5F-A82D-4E0ED466D408}">
      <dgm:prSet phldrT="[Text]" custT="1"/>
      <dgm:spPr/>
      <dgm:t>
        <a:bodyPr/>
        <a:lstStyle/>
        <a:p>
          <a:r>
            <a:rPr lang="es-AR" sz="1600" dirty="0" smtClean="0"/>
            <a:t>Linux Server</a:t>
          </a:r>
          <a:endParaRPr lang="es-AR" sz="1600" dirty="0"/>
        </a:p>
      </dgm:t>
    </dgm:pt>
    <dgm:pt modelId="{AB4F562F-C1F0-438D-8ECE-3C7284409D82}" type="parTrans" cxnId="{0F91B86C-624D-43FB-8180-B12AE5D77E67}">
      <dgm:prSet/>
      <dgm:spPr/>
      <dgm:t>
        <a:bodyPr/>
        <a:lstStyle/>
        <a:p>
          <a:endParaRPr lang="es-AR" sz="2400"/>
        </a:p>
      </dgm:t>
    </dgm:pt>
    <dgm:pt modelId="{B99E24FE-FFCE-460B-BDF5-FBD010259723}" type="sibTrans" cxnId="{0F91B86C-624D-43FB-8180-B12AE5D77E67}">
      <dgm:prSet custT="1"/>
      <dgm:spPr/>
      <dgm:t>
        <a:bodyPr/>
        <a:lstStyle/>
        <a:p>
          <a:endParaRPr lang="es-AR" sz="1100"/>
        </a:p>
      </dgm:t>
    </dgm:pt>
    <dgm:pt modelId="{BA1E463F-4A7E-45DF-BE06-18A8C1DC59B0}">
      <dgm:prSet phldrT="[Text]" custT="1"/>
      <dgm:spPr/>
      <dgm:t>
        <a:bodyPr/>
        <a:lstStyle/>
        <a:p>
          <a:r>
            <a:rPr lang="es-AR" sz="4000" dirty="0" smtClean="0"/>
            <a:t>$0</a:t>
          </a:r>
          <a:endParaRPr lang="es-AR" sz="4000" dirty="0"/>
        </a:p>
      </dgm:t>
    </dgm:pt>
    <dgm:pt modelId="{F52EABF6-066C-4B04-82D4-C1EE1EF3A3B1}" type="parTrans" cxnId="{130F9D65-DBC9-4F12-9CE8-8112735A81CF}">
      <dgm:prSet/>
      <dgm:spPr/>
      <dgm:t>
        <a:bodyPr/>
        <a:lstStyle/>
        <a:p>
          <a:endParaRPr lang="es-AR" sz="2400"/>
        </a:p>
      </dgm:t>
    </dgm:pt>
    <dgm:pt modelId="{0D7CF63D-0C27-4563-A84F-90085376FE4F}" type="sibTrans" cxnId="{130F9D65-DBC9-4F12-9CE8-8112735A81CF}">
      <dgm:prSet/>
      <dgm:spPr/>
      <dgm:t>
        <a:bodyPr/>
        <a:lstStyle/>
        <a:p>
          <a:endParaRPr lang="es-AR" sz="2400"/>
        </a:p>
      </dgm:t>
    </dgm:pt>
    <dgm:pt modelId="{F021C3EC-EC1E-4859-8ADD-1E1B599847C1}">
      <dgm:prSet phldrT="[Text]" custT="1"/>
      <dgm:spPr/>
      <dgm:t>
        <a:bodyPr/>
        <a:lstStyle/>
        <a:p>
          <a:r>
            <a:rPr lang="es-AR" sz="1600" dirty="0" smtClean="0"/>
            <a:t>Linux Desktop</a:t>
          </a:r>
          <a:endParaRPr lang="es-AR" sz="1600" dirty="0"/>
        </a:p>
      </dgm:t>
    </dgm:pt>
    <dgm:pt modelId="{4A34F6E3-624E-45CA-81E7-863E2A780B05}" type="parTrans" cxnId="{98705CD7-9FD0-44BB-9498-18738841BF44}">
      <dgm:prSet/>
      <dgm:spPr/>
      <dgm:t>
        <a:bodyPr/>
        <a:lstStyle/>
        <a:p>
          <a:endParaRPr lang="es-AR" sz="2400"/>
        </a:p>
      </dgm:t>
    </dgm:pt>
    <dgm:pt modelId="{BB049A0F-B2BC-4FC6-A236-B0353A69EBD8}" type="sibTrans" cxnId="{98705CD7-9FD0-44BB-9498-18738841BF44}">
      <dgm:prSet custT="1"/>
      <dgm:spPr/>
      <dgm:t>
        <a:bodyPr/>
        <a:lstStyle/>
        <a:p>
          <a:endParaRPr lang="es-AR" sz="1100"/>
        </a:p>
      </dgm:t>
    </dgm:pt>
    <dgm:pt modelId="{D2F63A2A-CCFD-4500-A27A-54EB92BCD831}">
      <dgm:prSet phldrT="[Text]" custT="1"/>
      <dgm:spPr/>
      <dgm:t>
        <a:bodyPr/>
        <a:lstStyle/>
        <a:p>
          <a:r>
            <a:rPr lang="es-AR" sz="1600" dirty="0" smtClean="0"/>
            <a:t>Apache </a:t>
          </a:r>
          <a:r>
            <a:rPr lang="es-AR" sz="1600" dirty="0" err="1" smtClean="0"/>
            <a:t>Tomcat</a:t>
          </a:r>
          <a:endParaRPr lang="es-AR" sz="1600" dirty="0"/>
        </a:p>
      </dgm:t>
    </dgm:pt>
    <dgm:pt modelId="{FEB014B8-8D17-4C98-B6BA-B9C3221B5CD5}" type="parTrans" cxnId="{4F18F8DE-6441-4D6F-A823-21E28D81937E}">
      <dgm:prSet/>
      <dgm:spPr/>
      <dgm:t>
        <a:bodyPr/>
        <a:lstStyle/>
        <a:p>
          <a:endParaRPr lang="es-AR" sz="2400"/>
        </a:p>
      </dgm:t>
    </dgm:pt>
    <dgm:pt modelId="{FFFA5A1F-4EEE-49AE-B25D-676679ED9C8D}" type="sibTrans" cxnId="{4F18F8DE-6441-4D6F-A823-21E28D81937E}">
      <dgm:prSet custT="1"/>
      <dgm:spPr/>
      <dgm:t>
        <a:bodyPr/>
        <a:lstStyle/>
        <a:p>
          <a:endParaRPr lang="es-AR" sz="1400"/>
        </a:p>
      </dgm:t>
    </dgm:pt>
    <dgm:pt modelId="{80E2C269-723A-4089-9580-9658E5B6CFB6}" type="pres">
      <dgm:prSet presAssocID="{054146FF-EB74-4030-8D58-7D8ECEE720F6}" presName="linearFlow" presStyleCnt="0">
        <dgm:presLayoutVars>
          <dgm:dir/>
          <dgm:resizeHandles val="exact"/>
        </dgm:presLayoutVars>
      </dgm:prSet>
      <dgm:spPr/>
      <dgm:t>
        <a:bodyPr/>
        <a:lstStyle/>
        <a:p>
          <a:endParaRPr lang="es-AR"/>
        </a:p>
      </dgm:t>
    </dgm:pt>
    <dgm:pt modelId="{953E3B99-C1ED-4B6D-A1E3-8AB80C7B4B0B}" type="pres">
      <dgm:prSet presAssocID="{B2EE7840-871B-4B94-84F7-3A29FFA268B1}" presName="node" presStyleLbl="node1" presStyleIdx="0" presStyleCnt="5">
        <dgm:presLayoutVars>
          <dgm:bulletEnabled val="1"/>
        </dgm:presLayoutVars>
      </dgm:prSet>
      <dgm:spPr/>
      <dgm:t>
        <a:bodyPr/>
        <a:lstStyle/>
        <a:p>
          <a:endParaRPr lang="es-AR"/>
        </a:p>
      </dgm:t>
    </dgm:pt>
    <dgm:pt modelId="{57086187-52CB-419E-B946-E8BC7788B0F6}" type="pres">
      <dgm:prSet presAssocID="{A95DAB7C-70BA-40DE-B600-15BFC3997050}" presName="spacerL" presStyleCnt="0"/>
      <dgm:spPr/>
    </dgm:pt>
    <dgm:pt modelId="{F5A507C8-E12D-4088-A9DD-BFE0897B89C2}" type="pres">
      <dgm:prSet presAssocID="{A95DAB7C-70BA-40DE-B600-15BFC3997050}" presName="sibTrans" presStyleLbl="sibTrans2D1" presStyleIdx="0" presStyleCnt="4" custScaleX="49401" custScaleY="51197"/>
      <dgm:spPr/>
      <dgm:t>
        <a:bodyPr/>
        <a:lstStyle/>
        <a:p>
          <a:endParaRPr lang="es-AR"/>
        </a:p>
      </dgm:t>
    </dgm:pt>
    <dgm:pt modelId="{A85145D0-4FC9-45D2-AA18-75016F322039}" type="pres">
      <dgm:prSet presAssocID="{A95DAB7C-70BA-40DE-B600-15BFC3997050}" presName="spacerR" presStyleCnt="0"/>
      <dgm:spPr/>
    </dgm:pt>
    <dgm:pt modelId="{4E927192-F7FB-4B90-A773-227E4DE7750D}" type="pres">
      <dgm:prSet presAssocID="{20B1ADE3-2A33-4A5F-A82D-4E0ED466D408}" presName="node" presStyleLbl="node1" presStyleIdx="1" presStyleCnt="5">
        <dgm:presLayoutVars>
          <dgm:bulletEnabled val="1"/>
        </dgm:presLayoutVars>
      </dgm:prSet>
      <dgm:spPr/>
      <dgm:t>
        <a:bodyPr/>
        <a:lstStyle/>
        <a:p>
          <a:endParaRPr lang="es-AR"/>
        </a:p>
      </dgm:t>
    </dgm:pt>
    <dgm:pt modelId="{1CD0D243-EA27-47B8-9631-81A235C434B9}" type="pres">
      <dgm:prSet presAssocID="{B99E24FE-FFCE-460B-BDF5-FBD010259723}" presName="spacerL" presStyleCnt="0"/>
      <dgm:spPr/>
    </dgm:pt>
    <dgm:pt modelId="{15F56C05-4F70-465B-9C45-DEBF62872B3E}" type="pres">
      <dgm:prSet presAssocID="{B99E24FE-FFCE-460B-BDF5-FBD010259723}" presName="sibTrans" presStyleLbl="sibTrans2D1" presStyleIdx="1" presStyleCnt="4" custScaleX="55093" custScaleY="49344"/>
      <dgm:spPr/>
      <dgm:t>
        <a:bodyPr/>
        <a:lstStyle/>
        <a:p>
          <a:endParaRPr lang="es-AR"/>
        </a:p>
      </dgm:t>
    </dgm:pt>
    <dgm:pt modelId="{D3F55F93-7C74-4D9D-BD62-E54228B5A901}" type="pres">
      <dgm:prSet presAssocID="{B99E24FE-FFCE-460B-BDF5-FBD010259723}" presName="spacerR" presStyleCnt="0"/>
      <dgm:spPr/>
    </dgm:pt>
    <dgm:pt modelId="{B3D2F53E-E6BD-42AD-9651-5DFA2C4CF076}" type="pres">
      <dgm:prSet presAssocID="{F021C3EC-EC1E-4859-8ADD-1E1B599847C1}" presName="node" presStyleLbl="node1" presStyleIdx="2" presStyleCnt="5">
        <dgm:presLayoutVars>
          <dgm:bulletEnabled val="1"/>
        </dgm:presLayoutVars>
      </dgm:prSet>
      <dgm:spPr/>
      <dgm:t>
        <a:bodyPr/>
        <a:lstStyle/>
        <a:p>
          <a:endParaRPr lang="es-AR"/>
        </a:p>
      </dgm:t>
    </dgm:pt>
    <dgm:pt modelId="{AFF26BE2-ABC6-42DF-B7A3-8CFD7FEF2744}" type="pres">
      <dgm:prSet presAssocID="{BB049A0F-B2BC-4FC6-A236-B0353A69EBD8}" presName="spacerL" presStyleCnt="0"/>
      <dgm:spPr/>
    </dgm:pt>
    <dgm:pt modelId="{35F0FCA2-96EE-4708-902B-56C18B5E5071}" type="pres">
      <dgm:prSet presAssocID="{BB049A0F-B2BC-4FC6-A236-B0353A69EBD8}" presName="sibTrans" presStyleLbl="sibTrans2D1" presStyleIdx="2" presStyleCnt="4" custScaleX="48926" custScaleY="47458"/>
      <dgm:spPr/>
      <dgm:t>
        <a:bodyPr/>
        <a:lstStyle/>
        <a:p>
          <a:endParaRPr lang="es-AR"/>
        </a:p>
      </dgm:t>
    </dgm:pt>
    <dgm:pt modelId="{796E0848-1C7E-4D75-919D-36458266AB97}" type="pres">
      <dgm:prSet presAssocID="{BB049A0F-B2BC-4FC6-A236-B0353A69EBD8}" presName="spacerR" presStyleCnt="0"/>
      <dgm:spPr/>
    </dgm:pt>
    <dgm:pt modelId="{0A052003-6206-40DE-9655-AD5B659E67DC}" type="pres">
      <dgm:prSet presAssocID="{D2F63A2A-CCFD-4500-A27A-54EB92BCD831}" presName="node" presStyleLbl="node1" presStyleIdx="3" presStyleCnt="5">
        <dgm:presLayoutVars>
          <dgm:bulletEnabled val="1"/>
        </dgm:presLayoutVars>
      </dgm:prSet>
      <dgm:spPr/>
      <dgm:t>
        <a:bodyPr/>
        <a:lstStyle/>
        <a:p>
          <a:endParaRPr lang="es-AR"/>
        </a:p>
      </dgm:t>
    </dgm:pt>
    <dgm:pt modelId="{92A030A3-A1D9-45B9-BAC4-26CA2A305581}" type="pres">
      <dgm:prSet presAssocID="{FFFA5A1F-4EEE-49AE-B25D-676679ED9C8D}" presName="spacerL" presStyleCnt="0"/>
      <dgm:spPr/>
    </dgm:pt>
    <dgm:pt modelId="{7DDA335B-F91E-457D-ACDB-FB36C280C2BD}" type="pres">
      <dgm:prSet presAssocID="{FFFA5A1F-4EEE-49AE-B25D-676679ED9C8D}" presName="sibTrans" presStyleLbl="sibTrans2D1" presStyleIdx="3" presStyleCnt="4"/>
      <dgm:spPr/>
      <dgm:t>
        <a:bodyPr/>
        <a:lstStyle/>
        <a:p>
          <a:endParaRPr lang="es-AR"/>
        </a:p>
      </dgm:t>
    </dgm:pt>
    <dgm:pt modelId="{F63EBE15-0041-4447-891F-8B40D7D6EA4A}" type="pres">
      <dgm:prSet presAssocID="{FFFA5A1F-4EEE-49AE-B25D-676679ED9C8D}" presName="spacerR" presStyleCnt="0"/>
      <dgm:spPr/>
    </dgm:pt>
    <dgm:pt modelId="{A6BEB3CC-4EBB-48B9-988E-91BBE3A249DF}" type="pres">
      <dgm:prSet presAssocID="{BA1E463F-4A7E-45DF-BE06-18A8C1DC59B0}" presName="node" presStyleLbl="node1" presStyleIdx="4" presStyleCnt="5">
        <dgm:presLayoutVars>
          <dgm:bulletEnabled val="1"/>
        </dgm:presLayoutVars>
      </dgm:prSet>
      <dgm:spPr/>
      <dgm:t>
        <a:bodyPr/>
        <a:lstStyle/>
        <a:p>
          <a:endParaRPr lang="es-AR"/>
        </a:p>
      </dgm:t>
    </dgm:pt>
  </dgm:ptLst>
  <dgm:cxnLst>
    <dgm:cxn modelId="{0907D553-A824-43DA-9BC1-B63F7E9F4FC3}" type="presOf" srcId="{20B1ADE3-2A33-4A5F-A82D-4E0ED466D408}" destId="{4E927192-F7FB-4B90-A773-227E4DE7750D}" srcOrd="0" destOrd="0" presId="urn:microsoft.com/office/officeart/2005/8/layout/equation1"/>
    <dgm:cxn modelId="{9382657F-2C7B-4D07-92F8-0907E99E97F0}" type="presOf" srcId="{F021C3EC-EC1E-4859-8ADD-1E1B599847C1}" destId="{B3D2F53E-E6BD-42AD-9651-5DFA2C4CF076}" srcOrd="0" destOrd="0" presId="urn:microsoft.com/office/officeart/2005/8/layout/equation1"/>
    <dgm:cxn modelId="{AB527A52-8E7F-4BD5-A849-C82CEBF8712E}" type="presOf" srcId="{BA1E463F-4A7E-45DF-BE06-18A8C1DC59B0}" destId="{A6BEB3CC-4EBB-48B9-988E-91BBE3A249DF}" srcOrd="0" destOrd="0" presId="urn:microsoft.com/office/officeart/2005/8/layout/equation1"/>
    <dgm:cxn modelId="{165999D6-061A-4304-804B-284A35E3142A}" type="presOf" srcId="{A95DAB7C-70BA-40DE-B600-15BFC3997050}" destId="{F5A507C8-E12D-4088-A9DD-BFE0897B89C2}" srcOrd="0" destOrd="0" presId="urn:microsoft.com/office/officeart/2005/8/layout/equation1"/>
    <dgm:cxn modelId="{7F6E51B6-6B8C-4375-B143-91693DF53D74}" type="presOf" srcId="{054146FF-EB74-4030-8D58-7D8ECEE720F6}" destId="{80E2C269-723A-4089-9580-9658E5B6CFB6}" srcOrd="0" destOrd="0" presId="urn:microsoft.com/office/officeart/2005/8/layout/equation1"/>
    <dgm:cxn modelId="{4F18F8DE-6441-4D6F-A823-21E28D81937E}" srcId="{054146FF-EB74-4030-8D58-7D8ECEE720F6}" destId="{D2F63A2A-CCFD-4500-A27A-54EB92BCD831}" srcOrd="3" destOrd="0" parTransId="{FEB014B8-8D17-4C98-B6BA-B9C3221B5CD5}" sibTransId="{FFFA5A1F-4EEE-49AE-B25D-676679ED9C8D}"/>
    <dgm:cxn modelId="{D8B15B31-80CE-40CD-9CC0-A1EDB0D3734E}" type="presOf" srcId="{FFFA5A1F-4EEE-49AE-B25D-676679ED9C8D}" destId="{7DDA335B-F91E-457D-ACDB-FB36C280C2BD}" srcOrd="0" destOrd="0" presId="urn:microsoft.com/office/officeart/2005/8/layout/equation1"/>
    <dgm:cxn modelId="{7582822C-7499-47C0-B796-87EF51C0C9F4}" type="presOf" srcId="{BB049A0F-B2BC-4FC6-A236-B0353A69EBD8}" destId="{35F0FCA2-96EE-4708-902B-56C18B5E5071}" srcOrd="0" destOrd="0" presId="urn:microsoft.com/office/officeart/2005/8/layout/equation1"/>
    <dgm:cxn modelId="{33F6DBE2-2E53-420E-9F03-5BFE7771EBD1}" type="presOf" srcId="{D2F63A2A-CCFD-4500-A27A-54EB92BCD831}" destId="{0A052003-6206-40DE-9655-AD5B659E67DC}" srcOrd="0" destOrd="0" presId="urn:microsoft.com/office/officeart/2005/8/layout/equation1"/>
    <dgm:cxn modelId="{0F91B86C-624D-43FB-8180-B12AE5D77E67}" srcId="{054146FF-EB74-4030-8D58-7D8ECEE720F6}" destId="{20B1ADE3-2A33-4A5F-A82D-4E0ED466D408}" srcOrd="1" destOrd="0" parTransId="{AB4F562F-C1F0-438D-8ECE-3C7284409D82}" sibTransId="{B99E24FE-FFCE-460B-BDF5-FBD010259723}"/>
    <dgm:cxn modelId="{47C993B0-50A0-460E-B84A-58A852754338}" type="presOf" srcId="{B99E24FE-FFCE-460B-BDF5-FBD010259723}" destId="{15F56C05-4F70-465B-9C45-DEBF62872B3E}" srcOrd="0" destOrd="0" presId="urn:microsoft.com/office/officeart/2005/8/layout/equation1"/>
    <dgm:cxn modelId="{30946877-1BD2-4488-9DC2-C466B7AEFA0C}" type="presOf" srcId="{B2EE7840-871B-4B94-84F7-3A29FFA268B1}" destId="{953E3B99-C1ED-4B6D-A1E3-8AB80C7B4B0B}" srcOrd="0" destOrd="0" presId="urn:microsoft.com/office/officeart/2005/8/layout/equation1"/>
    <dgm:cxn modelId="{98705CD7-9FD0-44BB-9498-18738841BF44}" srcId="{054146FF-EB74-4030-8D58-7D8ECEE720F6}" destId="{F021C3EC-EC1E-4859-8ADD-1E1B599847C1}" srcOrd="2" destOrd="0" parTransId="{4A34F6E3-624E-45CA-81E7-863E2A780B05}" sibTransId="{BB049A0F-B2BC-4FC6-A236-B0353A69EBD8}"/>
    <dgm:cxn modelId="{130F9D65-DBC9-4F12-9CE8-8112735A81CF}" srcId="{054146FF-EB74-4030-8D58-7D8ECEE720F6}" destId="{BA1E463F-4A7E-45DF-BE06-18A8C1DC59B0}" srcOrd="4" destOrd="0" parTransId="{F52EABF6-066C-4B04-82D4-C1EE1EF3A3B1}" sibTransId="{0D7CF63D-0C27-4563-A84F-90085376FE4F}"/>
    <dgm:cxn modelId="{5DC4FDA4-8B2A-4126-8E21-6A12F09883BF}" srcId="{054146FF-EB74-4030-8D58-7D8ECEE720F6}" destId="{B2EE7840-871B-4B94-84F7-3A29FFA268B1}" srcOrd="0" destOrd="0" parTransId="{B616B468-A1A7-4D8D-9D96-94E9F2CE2ED7}" sibTransId="{A95DAB7C-70BA-40DE-B600-15BFC3997050}"/>
    <dgm:cxn modelId="{E7AFA241-4C61-4178-AACE-5DBCDF7C73B4}" type="presParOf" srcId="{80E2C269-723A-4089-9580-9658E5B6CFB6}" destId="{953E3B99-C1ED-4B6D-A1E3-8AB80C7B4B0B}" srcOrd="0" destOrd="0" presId="urn:microsoft.com/office/officeart/2005/8/layout/equation1"/>
    <dgm:cxn modelId="{33F54388-57B5-4E64-829A-C374E278A22D}" type="presParOf" srcId="{80E2C269-723A-4089-9580-9658E5B6CFB6}" destId="{57086187-52CB-419E-B946-E8BC7788B0F6}" srcOrd="1" destOrd="0" presId="urn:microsoft.com/office/officeart/2005/8/layout/equation1"/>
    <dgm:cxn modelId="{55752776-9A6B-4531-8F91-52EC4CC8BF04}" type="presParOf" srcId="{80E2C269-723A-4089-9580-9658E5B6CFB6}" destId="{F5A507C8-E12D-4088-A9DD-BFE0897B89C2}" srcOrd="2" destOrd="0" presId="urn:microsoft.com/office/officeart/2005/8/layout/equation1"/>
    <dgm:cxn modelId="{56ED5FFC-4A46-4AB1-A8EA-349DF7C402E7}" type="presParOf" srcId="{80E2C269-723A-4089-9580-9658E5B6CFB6}" destId="{A85145D0-4FC9-45D2-AA18-75016F322039}" srcOrd="3" destOrd="0" presId="urn:microsoft.com/office/officeart/2005/8/layout/equation1"/>
    <dgm:cxn modelId="{CF6D6037-3B33-4324-A401-AB1822E81E35}" type="presParOf" srcId="{80E2C269-723A-4089-9580-9658E5B6CFB6}" destId="{4E927192-F7FB-4B90-A773-227E4DE7750D}" srcOrd="4" destOrd="0" presId="urn:microsoft.com/office/officeart/2005/8/layout/equation1"/>
    <dgm:cxn modelId="{2F5D1A46-AC8A-4DE7-B018-EAD956D45F4F}" type="presParOf" srcId="{80E2C269-723A-4089-9580-9658E5B6CFB6}" destId="{1CD0D243-EA27-47B8-9631-81A235C434B9}" srcOrd="5" destOrd="0" presId="urn:microsoft.com/office/officeart/2005/8/layout/equation1"/>
    <dgm:cxn modelId="{25538372-B0C2-4931-BAD6-9B09626AB10F}" type="presParOf" srcId="{80E2C269-723A-4089-9580-9658E5B6CFB6}" destId="{15F56C05-4F70-465B-9C45-DEBF62872B3E}" srcOrd="6" destOrd="0" presId="urn:microsoft.com/office/officeart/2005/8/layout/equation1"/>
    <dgm:cxn modelId="{E80D478D-FCE8-4BA2-A69C-895F8B57BA3E}" type="presParOf" srcId="{80E2C269-723A-4089-9580-9658E5B6CFB6}" destId="{D3F55F93-7C74-4D9D-BD62-E54228B5A901}" srcOrd="7" destOrd="0" presId="urn:microsoft.com/office/officeart/2005/8/layout/equation1"/>
    <dgm:cxn modelId="{D23B99A9-96ED-4F50-8D38-0851C321C183}" type="presParOf" srcId="{80E2C269-723A-4089-9580-9658E5B6CFB6}" destId="{B3D2F53E-E6BD-42AD-9651-5DFA2C4CF076}" srcOrd="8" destOrd="0" presId="urn:microsoft.com/office/officeart/2005/8/layout/equation1"/>
    <dgm:cxn modelId="{CEB52354-B0AB-466E-99FB-E87F3FC5BFA6}" type="presParOf" srcId="{80E2C269-723A-4089-9580-9658E5B6CFB6}" destId="{AFF26BE2-ABC6-42DF-B7A3-8CFD7FEF2744}" srcOrd="9" destOrd="0" presId="urn:microsoft.com/office/officeart/2005/8/layout/equation1"/>
    <dgm:cxn modelId="{31AD81C6-4B4A-4C05-9425-ED5603C4FFF5}" type="presParOf" srcId="{80E2C269-723A-4089-9580-9658E5B6CFB6}" destId="{35F0FCA2-96EE-4708-902B-56C18B5E5071}" srcOrd="10" destOrd="0" presId="urn:microsoft.com/office/officeart/2005/8/layout/equation1"/>
    <dgm:cxn modelId="{793A6EFB-F787-476E-AFA0-624B7A0E50E2}" type="presParOf" srcId="{80E2C269-723A-4089-9580-9658E5B6CFB6}" destId="{796E0848-1C7E-4D75-919D-36458266AB97}" srcOrd="11" destOrd="0" presId="urn:microsoft.com/office/officeart/2005/8/layout/equation1"/>
    <dgm:cxn modelId="{2846D9B6-17C0-4C2D-A871-EF302C31E7B5}" type="presParOf" srcId="{80E2C269-723A-4089-9580-9658E5B6CFB6}" destId="{0A052003-6206-40DE-9655-AD5B659E67DC}" srcOrd="12" destOrd="0" presId="urn:microsoft.com/office/officeart/2005/8/layout/equation1"/>
    <dgm:cxn modelId="{835877D9-286D-4D9B-9A14-37C155B9F130}" type="presParOf" srcId="{80E2C269-723A-4089-9580-9658E5B6CFB6}" destId="{92A030A3-A1D9-45B9-BAC4-26CA2A305581}" srcOrd="13" destOrd="0" presId="urn:microsoft.com/office/officeart/2005/8/layout/equation1"/>
    <dgm:cxn modelId="{9DF61A6B-C1E7-44B4-84C8-76414AE8AECF}" type="presParOf" srcId="{80E2C269-723A-4089-9580-9658E5B6CFB6}" destId="{7DDA335B-F91E-457D-ACDB-FB36C280C2BD}" srcOrd="14" destOrd="0" presId="urn:microsoft.com/office/officeart/2005/8/layout/equation1"/>
    <dgm:cxn modelId="{2286C49F-2F84-49B8-AB37-C52677570880}" type="presParOf" srcId="{80E2C269-723A-4089-9580-9658E5B6CFB6}" destId="{F63EBE15-0041-4447-891F-8B40D7D6EA4A}" srcOrd="15" destOrd="0" presId="urn:microsoft.com/office/officeart/2005/8/layout/equation1"/>
    <dgm:cxn modelId="{31645A27-7BD1-477A-BCC7-D74B61BFDB3F}" type="presParOf" srcId="{80E2C269-723A-4089-9580-9658E5B6CFB6}" destId="{A6BEB3CC-4EBB-48B9-988E-91BBE3A249DF}" srcOrd="16"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9D8FF1-D681-4B72-AAA1-CC237CA7259D}" type="doc">
      <dgm:prSet loTypeId="urn:microsoft.com/office/officeart/2005/8/layout/hProcess7#1" loCatId="list" qsTypeId="urn:microsoft.com/office/officeart/2005/8/quickstyle/3d4" qsCatId="3D" csTypeId="urn:microsoft.com/office/officeart/2005/8/colors/accent1_2" csCatId="accent1" phldr="1"/>
      <dgm:spPr/>
      <dgm:t>
        <a:bodyPr/>
        <a:lstStyle/>
        <a:p>
          <a:endParaRPr lang="en-US"/>
        </a:p>
      </dgm:t>
    </dgm:pt>
    <dgm:pt modelId="{01FE616C-E893-4739-AC3C-3FD5D0C85A58}">
      <dgm:prSet phldrT="[Text]"/>
      <dgm:spPr/>
      <dgm:t>
        <a:bodyPr/>
        <a:lstStyle/>
        <a:p>
          <a:endParaRPr lang="en-US" dirty="0"/>
        </a:p>
      </dgm:t>
    </dgm:pt>
    <dgm:pt modelId="{E30D94CF-68EC-4C98-9A61-28D87FD7D9CD}" type="parTrans" cxnId="{F52AE9F4-1469-4D1B-8152-EB9F6FF3DE23}">
      <dgm:prSet/>
      <dgm:spPr/>
      <dgm:t>
        <a:bodyPr/>
        <a:lstStyle/>
        <a:p>
          <a:endParaRPr lang="en-US"/>
        </a:p>
      </dgm:t>
    </dgm:pt>
    <dgm:pt modelId="{9857C7C0-0D56-47E9-A0FA-24755F466366}" type="sibTrans" cxnId="{F52AE9F4-1469-4D1B-8152-EB9F6FF3DE23}">
      <dgm:prSet/>
      <dgm:spPr/>
      <dgm:t>
        <a:bodyPr/>
        <a:lstStyle/>
        <a:p>
          <a:endParaRPr lang="en-US"/>
        </a:p>
      </dgm:t>
    </dgm:pt>
    <dgm:pt modelId="{9B5B1218-5D86-4987-99D1-DD263CCCF346}">
      <dgm:prSet phldrT="[Text]"/>
      <dgm:spPr/>
      <dgm:t>
        <a:bodyPr/>
        <a:lstStyle/>
        <a:p>
          <a:r>
            <a:rPr lang="es-AR" dirty="0" smtClean="0"/>
            <a:t>Mínimo impacto en la adaptación de la aplicación STARS para su integración con </a:t>
          </a:r>
          <a:r>
            <a:rPr lang="es-AR" dirty="0" err="1" smtClean="0"/>
            <a:t>Presence</a:t>
          </a:r>
          <a:r>
            <a:rPr lang="es-AR" dirty="0" smtClean="0"/>
            <a:t> CRM </a:t>
          </a:r>
          <a:r>
            <a:rPr lang="es-AR" dirty="0" err="1" smtClean="0"/>
            <a:t>Optimizer</a:t>
          </a:r>
          <a:r>
            <a:rPr lang="es-AR" dirty="0" smtClean="0"/>
            <a:t>.</a:t>
          </a:r>
          <a:endParaRPr lang="en-US" dirty="0"/>
        </a:p>
      </dgm:t>
    </dgm:pt>
    <dgm:pt modelId="{47D91875-C532-475E-B543-62B6AF4C46C1}" type="parTrans" cxnId="{2458DC67-B017-4D75-85E1-F9989DD0F5DE}">
      <dgm:prSet/>
      <dgm:spPr/>
      <dgm:t>
        <a:bodyPr/>
        <a:lstStyle/>
        <a:p>
          <a:endParaRPr lang="en-US"/>
        </a:p>
      </dgm:t>
    </dgm:pt>
    <dgm:pt modelId="{24186A5C-C8DF-48F6-A543-40AAD9D6CB74}" type="sibTrans" cxnId="{2458DC67-B017-4D75-85E1-F9989DD0F5DE}">
      <dgm:prSet/>
      <dgm:spPr/>
      <dgm:t>
        <a:bodyPr/>
        <a:lstStyle/>
        <a:p>
          <a:endParaRPr lang="en-US"/>
        </a:p>
      </dgm:t>
    </dgm:pt>
    <dgm:pt modelId="{CF620E54-7FA2-4671-8840-152FF07B255B}">
      <dgm:prSet phldrT="[Text]"/>
      <dgm:spPr/>
      <dgm:t>
        <a:bodyPr/>
        <a:lstStyle/>
        <a:p>
          <a:r>
            <a:rPr lang="es-AR" dirty="0" smtClean="0"/>
            <a:t>No es necesaria la integración CTI en la aplicación STARS</a:t>
          </a:r>
          <a:endParaRPr lang="en-US" dirty="0"/>
        </a:p>
      </dgm:t>
    </dgm:pt>
    <dgm:pt modelId="{8B84F071-E579-44BD-BF7F-EFD3FBC4CBEA}" type="parTrans" cxnId="{E923AA01-4F1B-4424-9C48-CE9AD80B421E}">
      <dgm:prSet/>
      <dgm:spPr/>
      <dgm:t>
        <a:bodyPr/>
        <a:lstStyle/>
        <a:p>
          <a:endParaRPr lang="en-US"/>
        </a:p>
      </dgm:t>
    </dgm:pt>
    <dgm:pt modelId="{158F6E4F-F5BC-45AC-88CE-3A43EF15578F}" type="sibTrans" cxnId="{E923AA01-4F1B-4424-9C48-CE9AD80B421E}">
      <dgm:prSet/>
      <dgm:spPr/>
      <dgm:t>
        <a:bodyPr/>
        <a:lstStyle/>
        <a:p>
          <a:endParaRPr lang="en-US"/>
        </a:p>
      </dgm:t>
    </dgm:pt>
    <dgm:pt modelId="{9426BFCD-E98B-4CFD-ACFE-0FAAB87C2345}">
      <dgm:prSet phldrT="[Text]"/>
      <dgm:spPr/>
      <dgm:t>
        <a:bodyPr/>
        <a:lstStyle/>
        <a:p>
          <a:r>
            <a:rPr lang="es-AR" dirty="0" smtClean="0"/>
            <a:t>Únicamente se deben programar los eventos del ActiveX necesarios para realizar el </a:t>
          </a:r>
          <a:r>
            <a:rPr lang="es-AR" dirty="0" err="1" smtClean="0"/>
            <a:t>screen</a:t>
          </a:r>
          <a:r>
            <a:rPr lang="es-AR" dirty="0" smtClean="0"/>
            <a:t> </a:t>
          </a:r>
          <a:r>
            <a:rPr lang="es-AR" dirty="0" err="1" smtClean="0"/>
            <a:t>popup</a:t>
          </a:r>
          <a:r>
            <a:rPr lang="es-AR" dirty="0" smtClean="0"/>
            <a:t>.</a:t>
          </a:r>
          <a:endParaRPr lang="en-US" dirty="0"/>
        </a:p>
      </dgm:t>
    </dgm:pt>
    <dgm:pt modelId="{C6F21A36-E77E-419C-9D36-A58EC3E41B5E}" type="parTrans" cxnId="{9469B6EA-2D40-457D-A618-0F2FBC6C314B}">
      <dgm:prSet/>
      <dgm:spPr/>
      <dgm:t>
        <a:bodyPr/>
        <a:lstStyle/>
        <a:p>
          <a:endParaRPr lang="en-US"/>
        </a:p>
      </dgm:t>
    </dgm:pt>
    <dgm:pt modelId="{3CDF9312-6502-42F5-8D57-353B919D36F5}" type="sibTrans" cxnId="{9469B6EA-2D40-457D-A618-0F2FBC6C314B}">
      <dgm:prSet/>
      <dgm:spPr/>
      <dgm:t>
        <a:bodyPr/>
        <a:lstStyle/>
        <a:p>
          <a:endParaRPr lang="en-US"/>
        </a:p>
      </dgm:t>
    </dgm:pt>
    <dgm:pt modelId="{402618D1-F803-4B4E-9965-A6345742C4E4}">
      <dgm:prSet phldrT="[Text]"/>
      <dgm:spPr/>
      <dgm:t>
        <a:bodyPr/>
        <a:lstStyle/>
        <a:p>
          <a:r>
            <a:rPr lang="es-AR" smtClean="0"/>
            <a:t>Integración rápida y sencilla.</a:t>
          </a:r>
          <a:endParaRPr lang="en-US"/>
        </a:p>
      </dgm:t>
    </dgm:pt>
    <dgm:pt modelId="{3827428D-DD45-45C4-A863-928D7DD9493F}" type="parTrans" cxnId="{E5173AF9-EEA6-46B9-A32E-A12AAA621A86}">
      <dgm:prSet/>
      <dgm:spPr/>
      <dgm:t>
        <a:bodyPr/>
        <a:lstStyle/>
        <a:p>
          <a:endParaRPr lang="en-US"/>
        </a:p>
      </dgm:t>
    </dgm:pt>
    <dgm:pt modelId="{3163926F-9E4C-4F94-BE10-56E745EC86F8}" type="sibTrans" cxnId="{E5173AF9-EEA6-46B9-A32E-A12AAA621A86}">
      <dgm:prSet/>
      <dgm:spPr/>
      <dgm:t>
        <a:bodyPr/>
        <a:lstStyle/>
        <a:p>
          <a:endParaRPr lang="en-US"/>
        </a:p>
      </dgm:t>
    </dgm:pt>
    <dgm:pt modelId="{38EA2CE5-6C77-4591-B5BD-F6D2780EEBD5}">
      <dgm:prSet phldrT="[Text]"/>
      <dgm:spPr/>
      <dgm:t>
        <a:bodyPr/>
        <a:lstStyle/>
        <a:p>
          <a:endParaRPr lang="en-US" dirty="0"/>
        </a:p>
      </dgm:t>
    </dgm:pt>
    <dgm:pt modelId="{BF9BA362-D9C9-4B80-9CAA-E02E0EC1D91A}" type="parTrans" cxnId="{03D8BEE6-C3B5-4DD3-9AD6-2C49E1AD7A8E}">
      <dgm:prSet/>
      <dgm:spPr/>
      <dgm:t>
        <a:bodyPr/>
        <a:lstStyle/>
        <a:p>
          <a:endParaRPr lang="en-US"/>
        </a:p>
      </dgm:t>
    </dgm:pt>
    <dgm:pt modelId="{A6046B87-6759-4856-93B8-28F01BA98EB1}" type="sibTrans" cxnId="{03D8BEE6-C3B5-4DD3-9AD6-2C49E1AD7A8E}">
      <dgm:prSet/>
      <dgm:spPr/>
      <dgm:t>
        <a:bodyPr/>
        <a:lstStyle/>
        <a:p>
          <a:endParaRPr lang="en-US"/>
        </a:p>
      </dgm:t>
    </dgm:pt>
    <dgm:pt modelId="{16A0D484-7A61-44A7-8DC3-FB67B2F692D8}">
      <dgm:prSet phldrT="[Text]"/>
      <dgm:spPr/>
      <dgm:t>
        <a:bodyPr/>
        <a:lstStyle/>
        <a:p>
          <a:r>
            <a:rPr lang="es-AR" dirty="0" smtClean="0"/>
            <a:t>Mejor detección y corrección de problemas</a:t>
          </a:r>
          <a:endParaRPr lang="en-US" dirty="0"/>
        </a:p>
      </dgm:t>
    </dgm:pt>
    <dgm:pt modelId="{B00B68D0-204B-424F-AAD0-8391FE03814E}" type="parTrans" cxnId="{AFF31D5C-8E2C-40FC-B592-C8CA5D0B3734}">
      <dgm:prSet/>
      <dgm:spPr/>
      <dgm:t>
        <a:bodyPr/>
        <a:lstStyle/>
        <a:p>
          <a:endParaRPr lang="en-US"/>
        </a:p>
      </dgm:t>
    </dgm:pt>
    <dgm:pt modelId="{E53C0123-D95A-4B39-A5A4-88BE6D014C92}" type="sibTrans" cxnId="{AFF31D5C-8E2C-40FC-B592-C8CA5D0B3734}">
      <dgm:prSet/>
      <dgm:spPr/>
      <dgm:t>
        <a:bodyPr/>
        <a:lstStyle/>
        <a:p>
          <a:endParaRPr lang="en-US"/>
        </a:p>
      </dgm:t>
    </dgm:pt>
    <dgm:pt modelId="{ABD277EE-957D-4C04-93B9-6A8376A91068}">
      <dgm:prSet phldrT="[Text]"/>
      <dgm:spPr/>
      <dgm:t>
        <a:bodyPr/>
        <a:lstStyle/>
        <a:p>
          <a:endParaRPr lang="en-US" dirty="0"/>
        </a:p>
      </dgm:t>
    </dgm:pt>
    <dgm:pt modelId="{0DEABD88-92EF-4828-BCC4-E13AD31D61AF}" type="parTrans" cxnId="{DE8D0687-5F45-4782-8A09-6395819D5DE0}">
      <dgm:prSet/>
      <dgm:spPr/>
      <dgm:t>
        <a:bodyPr/>
        <a:lstStyle/>
        <a:p>
          <a:endParaRPr lang="en-US"/>
        </a:p>
      </dgm:t>
    </dgm:pt>
    <dgm:pt modelId="{74DD48D0-AC36-4676-89A3-76E17D3DADCB}" type="sibTrans" cxnId="{DE8D0687-5F45-4782-8A09-6395819D5DE0}">
      <dgm:prSet/>
      <dgm:spPr/>
      <dgm:t>
        <a:bodyPr/>
        <a:lstStyle/>
        <a:p>
          <a:endParaRPr lang="en-US"/>
        </a:p>
      </dgm:t>
    </dgm:pt>
    <dgm:pt modelId="{74E89ABD-7BB4-4F6A-B72D-F3902A8F315A}">
      <dgm:prSet/>
      <dgm:spPr/>
      <dgm:t>
        <a:bodyPr/>
        <a:lstStyle/>
        <a:p>
          <a:r>
            <a:rPr lang="es-AR" dirty="0" smtClean="0"/>
            <a:t>Disponibilidad de la funcionalidad estándar incorporada en la barra de </a:t>
          </a:r>
          <a:r>
            <a:rPr lang="es-AR" dirty="0" err="1" smtClean="0"/>
            <a:t>Presence</a:t>
          </a:r>
          <a:r>
            <a:rPr lang="es-AR" dirty="0" smtClean="0"/>
            <a:t> </a:t>
          </a:r>
          <a:r>
            <a:rPr lang="es-AR" dirty="0" err="1" smtClean="0"/>
            <a:t>Agent</a:t>
          </a:r>
          <a:endParaRPr lang="es-AR" dirty="0"/>
        </a:p>
      </dgm:t>
    </dgm:pt>
    <dgm:pt modelId="{C7040852-7ED7-48BA-A9B9-2F718A7BAA60}" type="parTrans" cxnId="{07E17D27-8AA1-4483-BCB4-9E211E64E964}">
      <dgm:prSet/>
      <dgm:spPr/>
      <dgm:t>
        <a:bodyPr/>
        <a:lstStyle/>
        <a:p>
          <a:endParaRPr lang="en-US"/>
        </a:p>
      </dgm:t>
    </dgm:pt>
    <dgm:pt modelId="{EEBD8B0D-B551-40EA-824F-737CC657B747}" type="sibTrans" cxnId="{07E17D27-8AA1-4483-BCB4-9E211E64E964}">
      <dgm:prSet/>
      <dgm:spPr/>
      <dgm:t>
        <a:bodyPr/>
        <a:lstStyle/>
        <a:p>
          <a:endParaRPr lang="en-US"/>
        </a:p>
      </dgm:t>
    </dgm:pt>
    <dgm:pt modelId="{DDDE4034-C594-4584-8368-C7BA8D551109}">
      <dgm:prSet phldrT="[Text]"/>
      <dgm:spPr/>
      <dgm:t>
        <a:bodyPr/>
        <a:lstStyle/>
        <a:p>
          <a:endParaRPr lang="en-US" dirty="0"/>
        </a:p>
      </dgm:t>
    </dgm:pt>
    <dgm:pt modelId="{B0BA8F86-2D36-4642-97FE-470AB07E45AA}" type="sibTrans" cxnId="{23B5E078-BBC1-47E5-8ABC-026AD9A82AD0}">
      <dgm:prSet/>
      <dgm:spPr/>
      <dgm:t>
        <a:bodyPr/>
        <a:lstStyle/>
        <a:p>
          <a:endParaRPr lang="en-US"/>
        </a:p>
      </dgm:t>
    </dgm:pt>
    <dgm:pt modelId="{A45E1FDD-7E04-426F-AEE6-3F7A573A31F4}" type="parTrans" cxnId="{23B5E078-BBC1-47E5-8ABC-026AD9A82AD0}">
      <dgm:prSet/>
      <dgm:spPr/>
      <dgm:t>
        <a:bodyPr/>
        <a:lstStyle/>
        <a:p>
          <a:endParaRPr lang="en-US"/>
        </a:p>
      </dgm:t>
    </dgm:pt>
    <dgm:pt modelId="{71C62B9D-D1CE-4E47-9D9E-E06D9B66C087}">
      <dgm:prSet phldrT="[Text]"/>
      <dgm:spPr/>
      <dgm:t>
        <a:bodyPr/>
        <a:lstStyle/>
        <a:p>
          <a:endParaRPr lang="en-US" dirty="0"/>
        </a:p>
      </dgm:t>
    </dgm:pt>
    <dgm:pt modelId="{F1FA7749-8C93-4490-A604-76DE9B86B2FF}" type="parTrans" cxnId="{18C33790-E10E-49CB-A767-827175491D69}">
      <dgm:prSet/>
      <dgm:spPr/>
      <dgm:t>
        <a:bodyPr/>
        <a:lstStyle/>
        <a:p>
          <a:endParaRPr lang="en-US"/>
        </a:p>
      </dgm:t>
    </dgm:pt>
    <dgm:pt modelId="{B2A759BB-E5C5-4144-B782-950BD344D917}" type="sibTrans" cxnId="{18C33790-E10E-49CB-A767-827175491D69}">
      <dgm:prSet/>
      <dgm:spPr/>
      <dgm:t>
        <a:bodyPr/>
        <a:lstStyle/>
        <a:p>
          <a:endParaRPr lang="en-US"/>
        </a:p>
      </dgm:t>
    </dgm:pt>
    <dgm:pt modelId="{3E914314-F642-4987-A359-854EDDF313B5}" type="pres">
      <dgm:prSet presAssocID="{449D8FF1-D681-4B72-AAA1-CC237CA7259D}" presName="Name0" presStyleCnt="0">
        <dgm:presLayoutVars>
          <dgm:dir/>
          <dgm:animLvl val="lvl"/>
          <dgm:resizeHandles val="exact"/>
        </dgm:presLayoutVars>
      </dgm:prSet>
      <dgm:spPr/>
      <dgm:t>
        <a:bodyPr/>
        <a:lstStyle/>
        <a:p>
          <a:endParaRPr lang="en-US"/>
        </a:p>
      </dgm:t>
    </dgm:pt>
    <dgm:pt modelId="{799B864A-5959-4606-8D4D-C608094A190C}" type="pres">
      <dgm:prSet presAssocID="{01FE616C-E893-4739-AC3C-3FD5D0C85A58}" presName="compositeNode" presStyleCnt="0">
        <dgm:presLayoutVars>
          <dgm:bulletEnabled val="1"/>
        </dgm:presLayoutVars>
      </dgm:prSet>
      <dgm:spPr/>
    </dgm:pt>
    <dgm:pt modelId="{4D0FB7E4-9703-42C1-9F55-38A51C2F669F}" type="pres">
      <dgm:prSet presAssocID="{01FE616C-E893-4739-AC3C-3FD5D0C85A58}" presName="bgRect" presStyleLbl="node1" presStyleIdx="0" presStyleCnt="5"/>
      <dgm:spPr/>
      <dgm:t>
        <a:bodyPr/>
        <a:lstStyle/>
        <a:p>
          <a:endParaRPr lang="en-US"/>
        </a:p>
      </dgm:t>
    </dgm:pt>
    <dgm:pt modelId="{0C09A225-6311-4AE5-A3CC-C355D428D602}" type="pres">
      <dgm:prSet presAssocID="{01FE616C-E893-4739-AC3C-3FD5D0C85A58}" presName="parentNode" presStyleLbl="node1" presStyleIdx="0" presStyleCnt="5">
        <dgm:presLayoutVars>
          <dgm:chMax val="0"/>
          <dgm:bulletEnabled val="1"/>
        </dgm:presLayoutVars>
      </dgm:prSet>
      <dgm:spPr/>
      <dgm:t>
        <a:bodyPr/>
        <a:lstStyle/>
        <a:p>
          <a:endParaRPr lang="en-US"/>
        </a:p>
      </dgm:t>
    </dgm:pt>
    <dgm:pt modelId="{48A41BFF-ECDF-4E99-B694-E5A2DB3C2989}" type="pres">
      <dgm:prSet presAssocID="{01FE616C-E893-4739-AC3C-3FD5D0C85A58}" presName="childNode" presStyleLbl="node1" presStyleIdx="0" presStyleCnt="5">
        <dgm:presLayoutVars>
          <dgm:bulletEnabled val="1"/>
        </dgm:presLayoutVars>
      </dgm:prSet>
      <dgm:spPr/>
      <dgm:t>
        <a:bodyPr/>
        <a:lstStyle/>
        <a:p>
          <a:endParaRPr lang="en-US"/>
        </a:p>
      </dgm:t>
    </dgm:pt>
    <dgm:pt modelId="{688D3A41-112A-4CED-8B43-206C7C46B53E}" type="pres">
      <dgm:prSet presAssocID="{9857C7C0-0D56-47E9-A0FA-24755F466366}" presName="hSp" presStyleCnt="0"/>
      <dgm:spPr/>
    </dgm:pt>
    <dgm:pt modelId="{E88B9B37-0176-4031-BA18-3F299DBA6135}" type="pres">
      <dgm:prSet presAssocID="{9857C7C0-0D56-47E9-A0FA-24755F466366}" presName="vProcSp" presStyleCnt="0"/>
      <dgm:spPr/>
    </dgm:pt>
    <dgm:pt modelId="{5225EE68-82FB-4ADB-974A-9634B1E7E34D}" type="pres">
      <dgm:prSet presAssocID="{9857C7C0-0D56-47E9-A0FA-24755F466366}" presName="vSp1" presStyleCnt="0"/>
      <dgm:spPr/>
    </dgm:pt>
    <dgm:pt modelId="{BD72BE05-84F9-439D-80EE-24887B923737}" type="pres">
      <dgm:prSet presAssocID="{9857C7C0-0D56-47E9-A0FA-24755F466366}" presName="simulatedConn" presStyleLbl="solidFgAcc1" presStyleIdx="0" presStyleCnt="4"/>
      <dgm:spPr/>
    </dgm:pt>
    <dgm:pt modelId="{0CFF6943-2F1A-435D-9D25-9674F7189651}" type="pres">
      <dgm:prSet presAssocID="{9857C7C0-0D56-47E9-A0FA-24755F466366}" presName="vSp2" presStyleCnt="0"/>
      <dgm:spPr/>
    </dgm:pt>
    <dgm:pt modelId="{BA218B18-CBA2-4BBC-8B9B-70D5536033A9}" type="pres">
      <dgm:prSet presAssocID="{9857C7C0-0D56-47E9-A0FA-24755F466366}" presName="sibTrans" presStyleCnt="0"/>
      <dgm:spPr/>
    </dgm:pt>
    <dgm:pt modelId="{678A8DEA-AED6-4D46-A41A-63B033612343}" type="pres">
      <dgm:prSet presAssocID="{DDDE4034-C594-4584-8368-C7BA8D551109}" presName="compositeNode" presStyleCnt="0">
        <dgm:presLayoutVars>
          <dgm:bulletEnabled val="1"/>
        </dgm:presLayoutVars>
      </dgm:prSet>
      <dgm:spPr/>
    </dgm:pt>
    <dgm:pt modelId="{7D94F366-0CF6-4E6C-866C-41A23F49A81F}" type="pres">
      <dgm:prSet presAssocID="{DDDE4034-C594-4584-8368-C7BA8D551109}" presName="bgRect" presStyleLbl="node1" presStyleIdx="1" presStyleCnt="5"/>
      <dgm:spPr/>
      <dgm:t>
        <a:bodyPr/>
        <a:lstStyle/>
        <a:p>
          <a:endParaRPr lang="en-US"/>
        </a:p>
      </dgm:t>
    </dgm:pt>
    <dgm:pt modelId="{B496BFDA-7202-4038-85BF-F66F27EA367D}" type="pres">
      <dgm:prSet presAssocID="{DDDE4034-C594-4584-8368-C7BA8D551109}" presName="parentNode" presStyleLbl="node1" presStyleIdx="1" presStyleCnt="5">
        <dgm:presLayoutVars>
          <dgm:chMax val="0"/>
          <dgm:bulletEnabled val="1"/>
        </dgm:presLayoutVars>
      </dgm:prSet>
      <dgm:spPr/>
      <dgm:t>
        <a:bodyPr/>
        <a:lstStyle/>
        <a:p>
          <a:endParaRPr lang="en-US"/>
        </a:p>
      </dgm:t>
    </dgm:pt>
    <dgm:pt modelId="{BBA0138F-CFC3-4E77-ACE5-CA415CD982F2}" type="pres">
      <dgm:prSet presAssocID="{DDDE4034-C594-4584-8368-C7BA8D551109}" presName="childNode" presStyleLbl="node1" presStyleIdx="1" presStyleCnt="5">
        <dgm:presLayoutVars>
          <dgm:bulletEnabled val="1"/>
        </dgm:presLayoutVars>
      </dgm:prSet>
      <dgm:spPr/>
      <dgm:t>
        <a:bodyPr/>
        <a:lstStyle/>
        <a:p>
          <a:endParaRPr lang="en-US"/>
        </a:p>
      </dgm:t>
    </dgm:pt>
    <dgm:pt modelId="{2933FBB1-287D-4951-B3B3-E238F11E778A}" type="pres">
      <dgm:prSet presAssocID="{B0BA8F86-2D36-4642-97FE-470AB07E45AA}" presName="hSp" presStyleCnt="0"/>
      <dgm:spPr/>
    </dgm:pt>
    <dgm:pt modelId="{1409A85E-0B98-4AEF-98A5-248780A8D6D8}" type="pres">
      <dgm:prSet presAssocID="{B0BA8F86-2D36-4642-97FE-470AB07E45AA}" presName="vProcSp" presStyleCnt="0"/>
      <dgm:spPr/>
    </dgm:pt>
    <dgm:pt modelId="{9EB6783E-BB61-46F8-8B13-CC58AD050345}" type="pres">
      <dgm:prSet presAssocID="{B0BA8F86-2D36-4642-97FE-470AB07E45AA}" presName="vSp1" presStyleCnt="0"/>
      <dgm:spPr/>
    </dgm:pt>
    <dgm:pt modelId="{9B3CF810-51C4-490F-BC96-6788657A8572}" type="pres">
      <dgm:prSet presAssocID="{B0BA8F86-2D36-4642-97FE-470AB07E45AA}" presName="simulatedConn" presStyleLbl="solidFgAcc1" presStyleIdx="1" presStyleCnt="4"/>
      <dgm:spPr/>
    </dgm:pt>
    <dgm:pt modelId="{2980B24C-CECC-4CAE-A208-5C79E1070418}" type="pres">
      <dgm:prSet presAssocID="{B0BA8F86-2D36-4642-97FE-470AB07E45AA}" presName="vSp2" presStyleCnt="0"/>
      <dgm:spPr/>
    </dgm:pt>
    <dgm:pt modelId="{1FDF9947-6DDC-4999-B0AC-A213F673C596}" type="pres">
      <dgm:prSet presAssocID="{B0BA8F86-2D36-4642-97FE-470AB07E45AA}" presName="sibTrans" presStyleCnt="0"/>
      <dgm:spPr/>
    </dgm:pt>
    <dgm:pt modelId="{622E6B4F-370D-4D18-980E-A83E8CD9BFF2}" type="pres">
      <dgm:prSet presAssocID="{71C62B9D-D1CE-4E47-9D9E-E06D9B66C087}" presName="compositeNode" presStyleCnt="0">
        <dgm:presLayoutVars>
          <dgm:bulletEnabled val="1"/>
        </dgm:presLayoutVars>
      </dgm:prSet>
      <dgm:spPr/>
    </dgm:pt>
    <dgm:pt modelId="{AF928AA7-9FF8-4C2E-B9C6-67C88ADEB6DA}" type="pres">
      <dgm:prSet presAssocID="{71C62B9D-D1CE-4E47-9D9E-E06D9B66C087}" presName="bgRect" presStyleLbl="node1" presStyleIdx="2" presStyleCnt="5"/>
      <dgm:spPr/>
      <dgm:t>
        <a:bodyPr/>
        <a:lstStyle/>
        <a:p>
          <a:endParaRPr lang="en-US"/>
        </a:p>
      </dgm:t>
    </dgm:pt>
    <dgm:pt modelId="{E77AC54F-D469-4350-BF8E-719065A9F855}" type="pres">
      <dgm:prSet presAssocID="{71C62B9D-D1CE-4E47-9D9E-E06D9B66C087}" presName="parentNode" presStyleLbl="node1" presStyleIdx="2" presStyleCnt="5">
        <dgm:presLayoutVars>
          <dgm:chMax val="0"/>
          <dgm:bulletEnabled val="1"/>
        </dgm:presLayoutVars>
      </dgm:prSet>
      <dgm:spPr/>
      <dgm:t>
        <a:bodyPr/>
        <a:lstStyle/>
        <a:p>
          <a:endParaRPr lang="en-US"/>
        </a:p>
      </dgm:t>
    </dgm:pt>
    <dgm:pt modelId="{C48741CD-E0AE-4823-9EE0-617998B45C00}" type="pres">
      <dgm:prSet presAssocID="{71C62B9D-D1CE-4E47-9D9E-E06D9B66C087}" presName="childNode" presStyleLbl="node1" presStyleIdx="2" presStyleCnt="5">
        <dgm:presLayoutVars>
          <dgm:bulletEnabled val="1"/>
        </dgm:presLayoutVars>
      </dgm:prSet>
      <dgm:spPr/>
      <dgm:t>
        <a:bodyPr/>
        <a:lstStyle/>
        <a:p>
          <a:endParaRPr lang="en-US"/>
        </a:p>
      </dgm:t>
    </dgm:pt>
    <dgm:pt modelId="{E0999F9B-D9CD-46A0-9452-EE0CE223308E}" type="pres">
      <dgm:prSet presAssocID="{B2A759BB-E5C5-4144-B782-950BD344D917}" presName="hSp" presStyleCnt="0"/>
      <dgm:spPr/>
    </dgm:pt>
    <dgm:pt modelId="{936A2083-737C-4825-BC31-86EF47089A16}" type="pres">
      <dgm:prSet presAssocID="{B2A759BB-E5C5-4144-B782-950BD344D917}" presName="vProcSp" presStyleCnt="0"/>
      <dgm:spPr/>
    </dgm:pt>
    <dgm:pt modelId="{031A0A4F-D0A4-4F14-AE07-D94E0EEC9CF2}" type="pres">
      <dgm:prSet presAssocID="{B2A759BB-E5C5-4144-B782-950BD344D917}" presName="vSp1" presStyleCnt="0"/>
      <dgm:spPr/>
    </dgm:pt>
    <dgm:pt modelId="{74A7CDFA-01F6-47AE-BE1C-7009B0AFA30A}" type="pres">
      <dgm:prSet presAssocID="{B2A759BB-E5C5-4144-B782-950BD344D917}" presName="simulatedConn" presStyleLbl="solidFgAcc1" presStyleIdx="2" presStyleCnt="4"/>
      <dgm:spPr/>
    </dgm:pt>
    <dgm:pt modelId="{E8ACC999-0C30-4A9E-9722-7B02D56A32B3}" type="pres">
      <dgm:prSet presAssocID="{B2A759BB-E5C5-4144-B782-950BD344D917}" presName="vSp2" presStyleCnt="0"/>
      <dgm:spPr/>
    </dgm:pt>
    <dgm:pt modelId="{DEB2A38B-6672-4E17-9098-DCB3056C8BC0}" type="pres">
      <dgm:prSet presAssocID="{B2A759BB-E5C5-4144-B782-950BD344D917}" presName="sibTrans" presStyleCnt="0"/>
      <dgm:spPr/>
    </dgm:pt>
    <dgm:pt modelId="{8E9853F0-E5B3-4708-9640-D515D822F2D2}" type="pres">
      <dgm:prSet presAssocID="{38EA2CE5-6C77-4591-B5BD-F6D2780EEBD5}" presName="compositeNode" presStyleCnt="0">
        <dgm:presLayoutVars>
          <dgm:bulletEnabled val="1"/>
        </dgm:presLayoutVars>
      </dgm:prSet>
      <dgm:spPr/>
    </dgm:pt>
    <dgm:pt modelId="{78BE5036-B8D7-454A-A53B-6B0193C2E21B}" type="pres">
      <dgm:prSet presAssocID="{38EA2CE5-6C77-4591-B5BD-F6D2780EEBD5}" presName="bgRect" presStyleLbl="node1" presStyleIdx="3" presStyleCnt="5"/>
      <dgm:spPr/>
      <dgm:t>
        <a:bodyPr/>
        <a:lstStyle/>
        <a:p>
          <a:endParaRPr lang="en-US"/>
        </a:p>
      </dgm:t>
    </dgm:pt>
    <dgm:pt modelId="{1720FC90-CDC0-4399-8B0E-B9091954868A}" type="pres">
      <dgm:prSet presAssocID="{38EA2CE5-6C77-4591-B5BD-F6D2780EEBD5}" presName="parentNode" presStyleLbl="node1" presStyleIdx="3" presStyleCnt="5">
        <dgm:presLayoutVars>
          <dgm:chMax val="0"/>
          <dgm:bulletEnabled val="1"/>
        </dgm:presLayoutVars>
      </dgm:prSet>
      <dgm:spPr/>
      <dgm:t>
        <a:bodyPr/>
        <a:lstStyle/>
        <a:p>
          <a:endParaRPr lang="en-US"/>
        </a:p>
      </dgm:t>
    </dgm:pt>
    <dgm:pt modelId="{FB6B204C-20C1-413A-99AA-ACCDB6F9572D}" type="pres">
      <dgm:prSet presAssocID="{38EA2CE5-6C77-4591-B5BD-F6D2780EEBD5}" presName="childNode" presStyleLbl="node1" presStyleIdx="3" presStyleCnt="5">
        <dgm:presLayoutVars>
          <dgm:bulletEnabled val="1"/>
        </dgm:presLayoutVars>
      </dgm:prSet>
      <dgm:spPr/>
      <dgm:t>
        <a:bodyPr/>
        <a:lstStyle/>
        <a:p>
          <a:endParaRPr lang="en-US"/>
        </a:p>
      </dgm:t>
    </dgm:pt>
    <dgm:pt modelId="{67D10402-08C2-4B50-AA47-F2290DF482C8}" type="pres">
      <dgm:prSet presAssocID="{A6046B87-6759-4856-93B8-28F01BA98EB1}" presName="hSp" presStyleCnt="0"/>
      <dgm:spPr/>
    </dgm:pt>
    <dgm:pt modelId="{86A8CF26-6473-49FB-8072-7303E6D558FA}" type="pres">
      <dgm:prSet presAssocID="{A6046B87-6759-4856-93B8-28F01BA98EB1}" presName="vProcSp" presStyleCnt="0"/>
      <dgm:spPr/>
    </dgm:pt>
    <dgm:pt modelId="{7D80A69F-D8F3-4EB7-AFB9-F2747A918750}" type="pres">
      <dgm:prSet presAssocID="{A6046B87-6759-4856-93B8-28F01BA98EB1}" presName="vSp1" presStyleCnt="0"/>
      <dgm:spPr/>
    </dgm:pt>
    <dgm:pt modelId="{C9B5BFA2-508D-4A70-B127-3E200A78B4FD}" type="pres">
      <dgm:prSet presAssocID="{A6046B87-6759-4856-93B8-28F01BA98EB1}" presName="simulatedConn" presStyleLbl="solidFgAcc1" presStyleIdx="3" presStyleCnt="4"/>
      <dgm:spPr/>
    </dgm:pt>
    <dgm:pt modelId="{14B994A5-8F90-42EC-A83F-9DA3C7CFEF4F}" type="pres">
      <dgm:prSet presAssocID="{A6046B87-6759-4856-93B8-28F01BA98EB1}" presName="vSp2" presStyleCnt="0"/>
      <dgm:spPr/>
    </dgm:pt>
    <dgm:pt modelId="{2242585F-4D68-4BC6-92F6-105F673597BE}" type="pres">
      <dgm:prSet presAssocID="{A6046B87-6759-4856-93B8-28F01BA98EB1}" presName="sibTrans" presStyleCnt="0"/>
      <dgm:spPr/>
    </dgm:pt>
    <dgm:pt modelId="{412AF23B-1847-4092-A3DF-2D57206CD685}" type="pres">
      <dgm:prSet presAssocID="{ABD277EE-957D-4C04-93B9-6A8376A91068}" presName="compositeNode" presStyleCnt="0">
        <dgm:presLayoutVars>
          <dgm:bulletEnabled val="1"/>
        </dgm:presLayoutVars>
      </dgm:prSet>
      <dgm:spPr/>
    </dgm:pt>
    <dgm:pt modelId="{256F1C89-5139-4D45-A9FE-A628090B03A3}" type="pres">
      <dgm:prSet presAssocID="{ABD277EE-957D-4C04-93B9-6A8376A91068}" presName="bgRect" presStyleLbl="node1" presStyleIdx="4" presStyleCnt="5" custLinFactNeighborX="19271" custLinFactNeighborY="-45"/>
      <dgm:spPr/>
      <dgm:t>
        <a:bodyPr/>
        <a:lstStyle/>
        <a:p>
          <a:endParaRPr lang="en-US"/>
        </a:p>
      </dgm:t>
    </dgm:pt>
    <dgm:pt modelId="{EADF5E18-B799-4494-B906-88B0BB5249F6}" type="pres">
      <dgm:prSet presAssocID="{ABD277EE-957D-4C04-93B9-6A8376A91068}" presName="parentNode" presStyleLbl="node1" presStyleIdx="4" presStyleCnt="5">
        <dgm:presLayoutVars>
          <dgm:chMax val="0"/>
          <dgm:bulletEnabled val="1"/>
        </dgm:presLayoutVars>
      </dgm:prSet>
      <dgm:spPr/>
      <dgm:t>
        <a:bodyPr/>
        <a:lstStyle/>
        <a:p>
          <a:endParaRPr lang="en-US"/>
        </a:p>
      </dgm:t>
    </dgm:pt>
    <dgm:pt modelId="{9245BA1C-E941-46EE-924E-FC7F081B3404}" type="pres">
      <dgm:prSet presAssocID="{ABD277EE-957D-4C04-93B9-6A8376A91068}" presName="childNode" presStyleLbl="node1" presStyleIdx="4" presStyleCnt="5">
        <dgm:presLayoutVars>
          <dgm:bulletEnabled val="1"/>
        </dgm:presLayoutVars>
      </dgm:prSet>
      <dgm:spPr/>
      <dgm:t>
        <a:bodyPr/>
        <a:lstStyle/>
        <a:p>
          <a:endParaRPr lang="en-US"/>
        </a:p>
      </dgm:t>
    </dgm:pt>
  </dgm:ptLst>
  <dgm:cxnLst>
    <dgm:cxn modelId="{68BC5E81-C226-4991-B5BF-18CAAE736F52}" type="presOf" srcId="{01FE616C-E893-4739-AC3C-3FD5D0C85A58}" destId="{0C09A225-6311-4AE5-A3CC-C355D428D602}" srcOrd="1" destOrd="0" presId="urn:microsoft.com/office/officeart/2005/8/layout/hProcess7#1"/>
    <dgm:cxn modelId="{F221A369-88BA-4C67-A34E-A7C7DC4E3603}" type="presOf" srcId="{38EA2CE5-6C77-4591-B5BD-F6D2780EEBD5}" destId="{1720FC90-CDC0-4399-8B0E-B9091954868A}" srcOrd="1" destOrd="0" presId="urn:microsoft.com/office/officeart/2005/8/layout/hProcess7#1"/>
    <dgm:cxn modelId="{DE8D0687-5F45-4782-8A09-6395819D5DE0}" srcId="{449D8FF1-D681-4B72-AAA1-CC237CA7259D}" destId="{ABD277EE-957D-4C04-93B9-6A8376A91068}" srcOrd="4" destOrd="0" parTransId="{0DEABD88-92EF-4828-BCC4-E13AD31D61AF}" sibTransId="{74DD48D0-AC36-4676-89A3-76E17D3DADCB}"/>
    <dgm:cxn modelId="{E22891E0-2BBD-41B8-80DC-D16C72E7D538}" type="presOf" srcId="{DDDE4034-C594-4584-8368-C7BA8D551109}" destId="{B496BFDA-7202-4038-85BF-F66F27EA367D}" srcOrd="1" destOrd="0" presId="urn:microsoft.com/office/officeart/2005/8/layout/hProcess7#1"/>
    <dgm:cxn modelId="{AFF31D5C-8E2C-40FC-B592-C8CA5D0B3734}" srcId="{38EA2CE5-6C77-4591-B5BD-F6D2780EEBD5}" destId="{16A0D484-7A61-44A7-8DC3-FB67B2F692D8}" srcOrd="1" destOrd="0" parTransId="{B00B68D0-204B-424F-AAD0-8391FE03814E}" sibTransId="{E53C0123-D95A-4B39-A5A4-88BE6D014C92}"/>
    <dgm:cxn modelId="{2C1E7CE0-2128-4900-9D42-63AE808C4BAA}" type="presOf" srcId="{74E89ABD-7BB4-4F6A-B72D-F3902A8F315A}" destId="{9245BA1C-E941-46EE-924E-FC7F081B3404}" srcOrd="0" destOrd="0" presId="urn:microsoft.com/office/officeart/2005/8/layout/hProcess7#1"/>
    <dgm:cxn modelId="{F33280DF-7D3E-4E99-9177-B1B43A3401E8}" type="presOf" srcId="{402618D1-F803-4B4E-9965-A6345742C4E4}" destId="{FB6B204C-20C1-413A-99AA-ACCDB6F9572D}" srcOrd="0" destOrd="0" presId="urn:microsoft.com/office/officeart/2005/8/layout/hProcess7#1"/>
    <dgm:cxn modelId="{07E17D27-8AA1-4483-BCB4-9E211E64E964}" srcId="{ABD277EE-957D-4C04-93B9-6A8376A91068}" destId="{74E89ABD-7BB4-4F6A-B72D-F3902A8F315A}" srcOrd="0" destOrd="0" parTransId="{C7040852-7ED7-48BA-A9B9-2F718A7BAA60}" sibTransId="{EEBD8B0D-B551-40EA-824F-737CC657B747}"/>
    <dgm:cxn modelId="{9276449B-8867-4A3A-9B21-E9958A0967A3}" type="presOf" srcId="{9426BFCD-E98B-4CFD-ACFE-0FAAB87C2345}" destId="{C48741CD-E0AE-4823-9EE0-617998B45C00}" srcOrd="0" destOrd="0" presId="urn:microsoft.com/office/officeart/2005/8/layout/hProcess7#1"/>
    <dgm:cxn modelId="{F52AE9F4-1469-4D1B-8152-EB9F6FF3DE23}" srcId="{449D8FF1-D681-4B72-AAA1-CC237CA7259D}" destId="{01FE616C-E893-4739-AC3C-3FD5D0C85A58}" srcOrd="0" destOrd="0" parTransId="{E30D94CF-68EC-4C98-9A61-28D87FD7D9CD}" sibTransId="{9857C7C0-0D56-47E9-A0FA-24755F466366}"/>
    <dgm:cxn modelId="{BEFE2A76-27C1-4077-BA84-BCCB3F5ED788}" type="presOf" srcId="{71C62B9D-D1CE-4E47-9D9E-E06D9B66C087}" destId="{AF928AA7-9FF8-4C2E-B9C6-67C88ADEB6DA}" srcOrd="0" destOrd="0" presId="urn:microsoft.com/office/officeart/2005/8/layout/hProcess7#1"/>
    <dgm:cxn modelId="{E923AA01-4F1B-4424-9C48-CE9AD80B421E}" srcId="{DDDE4034-C594-4584-8368-C7BA8D551109}" destId="{CF620E54-7FA2-4671-8840-152FF07B255B}" srcOrd="0" destOrd="0" parTransId="{8B84F071-E579-44BD-BF7F-EFD3FBC4CBEA}" sibTransId="{158F6E4F-F5BC-45AC-88CE-3A43EF15578F}"/>
    <dgm:cxn modelId="{18C33790-E10E-49CB-A767-827175491D69}" srcId="{449D8FF1-D681-4B72-AAA1-CC237CA7259D}" destId="{71C62B9D-D1CE-4E47-9D9E-E06D9B66C087}" srcOrd="2" destOrd="0" parTransId="{F1FA7749-8C93-4490-A604-76DE9B86B2FF}" sibTransId="{B2A759BB-E5C5-4144-B782-950BD344D917}"/>
    <dgm:cxn modelId="{9469B6EA-2D40-457D-A618-0F2FBC6C314B}" srcId="{71C62B9D-D1CE-4E47-9D9E-E06D9B66C087}" destId="{9426BFCD-E98B-4CFD-ACFE-0FAAB87C2345}" srcOrd="0" destOrd="0" parTransId="{C6F21A36-E77E-419C-9D36-A58EC3E41B5E}" sibTransId="{3CDF9312-6502-42F5-8D57-353B919D36F5}"/>
    <dgm:cxn modelId="{E5173AF9-EEA6-46B9-A32E-A12AAA621A86}" srcId="{38EA2CE5-6C77-4591-B5BD-F6D2780EEBD5}" destId="{402618D1-F803-4B4E-9965-A6345742C4E4}" srcOrd="0" destOrd="0" parTransId="{3827428D-DD45-45C4-A863-928D7DD9493F}" sibTransId="{3163926F-9E4C-4F94-BE10-56E745EC86F8}"/>
    <dgm:cxn modelId="{3344FD76-4A2E-4960-A399-19121BCE5FD1}" type="presOf" srcId="{DDDE4034-C594-4584-8368-C7BA8D551109}" destId="{7D94F366-0CF6-4E6C-866C-41A23F49A81F}" srcOrd="0" destOrd="0" presId="urn:microsoft.com/office/officeart/2005/8/layout/hProcess7#1"/>
    <dgm:cxn modelId="{AC618E04-7E8E-4DEF-80CE-2CF6DF777E81}" type="presOf" srcId="{01FE616C-E893-4739-AC3C-3FD5D0C85A58}" destId="{4D0FB7E4-9703-42C1-9F55-38A51C2F669F}" srcOrd="0" destOrd="0" presId="urn:microsoft.com/office/officeart/2005/8/layout/hProcess7#1"/>
    <dgm:cxn modelId="{03D8BEE6-C3B5-4DD3-9AD6-2C49E1AD7A8E}" srcId="{449D8FF1-D681-4B72-AAA1-CC237CA7259D}" destId="{38EA2CE5-6C77-4591-B5BD-F6D2780EEBD5}" srcOrd="3" destOrd="0" parTransId="{BF9BA362-D9C9-4B80-9CAA-E02E0EC1D91A}" sibTransId="{A6046B87-6759-4856-93B8-28F01BA98EB1}"/>
    <dgm:cxn modelId="{76100981-14AF-4E94-8564-045185239E6F}" type="presOf" srcId="{CF620E54-7FA2-4671-8840-152FF07B255B}" destId="{BBA0138F-CFC3-4E77-ACE5-CA415CD982F2}" srcOrd="0" destOrd="0" presId="urn:microsoft.com/office/officeart/2005/8/layout/hProcess7#1"/>
    <dgm:cxn modelId="{1960CCAF-4ECB-4527-B53E-2B519D575506}" type="presOf" srcId="{16A0D484-7A61-44A7-8DC3-FB67B2F692D8}" destId="{FB6B204C-20C1-413A-99AA-ACCDB6F9572D}" srcOrd="0" destOrd="1" presId="urn:microsoft.com/office/officeart/2005/8/layout/hProcess7#1"/>
    <dgm:cxn modelId="{40597B8C-4C30-41E2-8224-3B2831A6703C}" type="presOf" srcId="{9B5B1218-5D86-4987-99D1-DD263CCCF346}" destId="{48A41BFF-ECDF-4E99-B694-E5A2DB3C2989}" srcOrd="0" destOrd="0" presId="urn:microsoft.com/office/officeart/2005/8/layout/hProcess7#1"/>
    <dgm:cxn modelId="{74950175-53A3-41C5-9A9A-B00ABDF61675}" type="presOf" srcId="{38EA2CE5-6C77-4591-B5BD-F6D2780EEBD5}" destId="{78BE5036-B8D7-454A-A53B-6B0193C2E21B}" srcOrd="0" destOrd="0" presId="urn:microsoft.com/office/officeart/2005/8/layout/hProcess7#1"/>
    <dgm:cxn modelId="{9FD96EFB-DC21-463A-A2E0-05C0691A989B}" type="presOf" srcId="{71C62B9D-D1CE-4E47-9D9E-E06D9B66C087}" destId="{E77AC54F-D469-4350-BF8E-719065A9F855}" srcOrd="1" destOrd="0" presId="urn:microsoft.com/office/officeart/2005/8/layout/hProcess7#1"/>
    <dgm:cxn modelId="{23B5E078-BBC1-47E5-8ABC-026AD9A82AD0}" srcId="{449D8FF1-D681-4B72-AAA1-CC237CA7259D}" destId="{DDDE4034-C594-4584-8368-C7BA8D551109}" srcOrd="1" destOrd="0" parTransId="{A45E1FDD-7E04-426F-AEE6-3F7A573A31F4}" sibTransId="{B0BA8F86-2D36-4642-97FE-470AB07E45AA}"/>
    <dgm:cxn modelId="{D7F867C3-2055-42DF-91C9-0F08C182F62A}" type="presOf" srcId="{ABD277EE-957D-4C04-93B9-6A8376A91068}" destId="{256F1C89-5139-4D45-A9FE-A628090B03A3}" srcOrd="0" destOrd="0" presId="urn:microsoft.com/office/officeart/2005/8/layout/hProcess7#1"/>
    <dgm:cxn modelId="{D7AED8EE-6B57-4784-9A26-366D35236A17}" type="presOf" srcId="{449D8FF1-D681-4B72-AAA1-CC237CA7259D}" destId="{3E914314-F642-4987-A359-854EDDF313B5}" srcOrd="0" destOrd="0" presId="urn:microsoft.com/office/officeart/2005/8/layout/hProcess7#1"/>
    <dgm:cxn modelId="{2458DC67-B017-4D75-85E1-F9989DD0F5DE}" srcId="{01FE616C-E893-4739-AC3C-3FD5D0C85A58}" destId="{9B5B1218-5D86-4987-99D1-DD263CCCF346}" srcOrd="0" destOrd="0" parTransId="{47D91875-C532-475E-B543-62B6AF4C46C1}" sibTransId="{24186A5C-C8DF-48F6-A543-40AAD9D6CB74}"/>
    <dgm:cxn modelId="{D6004AB4-B8C7-42D3-8C20-9A5CFEBC1AFF}" type="presOf" srcId="{ABD277EE-957D-4C04-93B9-6A8376A91068}" destId="{EADF5E18-B799-4494-B906-88B0BB5249F6}" srcOrd="1" destOrd="0" presId="urn:microsoft.com/office/officeart/2005/8/layout/hProcess7#1"/>
    <dgm:cxn modelId="{8D7E5670-1AD4-4BE0-90B1-86942DA32311}" type="presParOf" srcId="{3E914314-F642-4987-A359-854EDDF313B5}" destId="{799B864A-5959-4606-8D4D-C608094A190C}" srcOrd="0" destOrd="0" presId="urn:microsoft.com/office/officeart/2005/8/layout/hProcess7#1"/>
    <dgm:cxn modelId="{F0FC21C1-3649-4097-ACD3-4452F88DE0CC}" type="presParOf" srcId="{799B864A-5959-4606-8D4D-C608094A190C}" destId="{4D0FB7E4-9703-42C1-9F55-38A51C2F669F}" srcOrd="0" destOrd="0" presId="urn:microsoft.com/office/officeart/2005/8/layout/hProcess7#1"/>
    <dgm:cxn modelId="{8A6D04EB-0DEA-4566-AE40-C3D227727E2B}" type="presParOf" srcId="{799B864A-5959-4606-8D4D-C608094A190C}" destId="{0C09A225-6311-4AE5-A3CC-C355D428D602}" srcOrd="1" destOrd="0" presId="urn:microsoft.com/office/officeart/2005/8/layout/hProcess7#1"/>
    <dgm:cxn modelId="{BF4D6032-E1DA-4155-8749-3CA10D84FB74}" type="presParOf" srcId="{799B864A-5959-4606-8D4D-C608094A190C}" destId="{48A41BFF-ECDF-4E99-B694-E5A2DB3C2989}" srcOrd="2" destOrd="0" presId="urn:microsoft.com/office/officeart/2005/8/layout/hProcess7#1"/>
    <dgm:cxn modelId="{E60573B3-F814-4DBB-8D2E-136758ADC653}" type="presParOf" srcId="{3E914314-F642-4987-A359-854EDDF313B5}" destId="{688D3A41-112A-4CED-8B43-206C7C46B53E}" srcOrd="1" destOrd="0" presId="urn:microsoft.com/office/officeart/2005/8/layout/hProcess7#1"/>
    <dgm:cxn modelId="{3AD0CD22-D410-446B-971A-EE4C52D5A37E}" type="presParOf" srcId="{3E914314-F642-4987-A359-854EDDF313B5}" destId="{E88B9B37-0176-4031-BA18-3F299DBA6135}" srcOrd="2" destOrd="0" presId="urn:microsoft.com/office/officeart/2005/8/layout/hProcess7#1"/>
    <dgm:cxn modelId="{4667BBAE-7C11-4A74-9D85-04C81C9802AE}" type="presParOf" srcId="{E88B9B37-0176-4031-BA18-3F299DBA6135}" destId="{5225EE68-82FB-4ADB-974A-9634B1E7E34D}" srcOrd="0" destOrd="0" presId="urn:microsoft.com/office/officeart/2005/8/layout/hProcess7#1"/>
    <dgm:cxn modelId="{4568E6D7-D394-4FB4-8886-C5F2BB5179F8}" type="presParOf" srcId="{E88B9B37-0176-4031-BA18-3F299DBA6135}" destId="{BD72BE05-84F9-439D-80EE-24887B923737}" srcOrd="1" destOrd="0" presId="urn:microsoft.com/office/officeart/2005/8/layout/hProcess7#1"/>
    <dgm:cxn modelId="{EE3F226B-ACA0-4431-8DBC-242426E295F9}" type="presParOf" srcId="{E88B9B37-0176-4031-BA18-3F299DBA6135}" destId="{0CFF6943-2F1A-435D-9D25-9674F7189651}" srcOrd="2" destOrd="0" presId="urn:microsoft.com/office/officeart/2005/8/layout/hProcess7#1"/>
    <dgm:cxn modelId="{464DF787-0DE2-4047-9E83-4852469C6F36}" type="presParOf" srcId="{3E914314-F642-4987-A359-854EDDF313B5}" destId="{BA218B18-CBA2-4BBC-8B9B-70D5536033A9}" srcOrd="3" destOrd="0" presId="urn:microsoft.com/office/officeart/2005/8/layout/hProcess7#1"/>
    <dgm:cxn modelId="{30F8B0EA-B796-48DB-B7CB-010F74CD7A8B}" type="presParOf" srcId="{3E914314-F642-4987-A359-854EDDF313B5}" destId="{678A8DEA-AED6-4D46-A41A-63B033612343}" srcOrd="4" destOrd="0" presId="urn:microsoft.com/office/officeart/2005/8/layout/hProcess7#1"/>
    <dgm:cxn modelId="{282F261A-99E1-4704-BCF5-3DB549016198}" type="presParOf" srcId="{678A8DEA-AED6-4D46-A41A-63B033612343}" destId="{7D94F366-0CF6-4E6C-866C-41A23F49A81F}" srcOrd="0" destOrd="0" presId="urn:microsoft.com/office/officeart/2005/8/layout/hProcess7#1"/>
    <dgm:cxn modelId="{530A9516-7167-4784-B05B-C50AF1097732}" type="presParOf" srcId="{678A8DEA-AED6-4D46-A41A-63B033612343}" destId="{B496BFDA-7202-4038-85BF-F66F27EA367D}" srcOrd="1" destOrd="0" presId="urn:microsoft.com/office/officeart/2005/8/layout/hProcess7#1"/>
    <dgm:cxn modelId="{033FE6CA-539F-4F03-A3E0-8F6AC02D7E1F}" type="presParOf" srcId="{678A8DEA-AED6-4D46-A41A-63B033612343}" destId="{BBA0138F-CFC3-4E77-ACE5-CA415CD982F2}" srcOrd="2" destOrd="0" presId="urn:microsoft.com/office/officeart/2005/8/layout/hProcess7#1"/>
    <dgm:cxn modelId="{F24A2F4C-B314-4028-B286-BED435054E52}" type="presParOf" srcId="{3E914314-F642-4987-A359-854EDDF313B5}" destId="{2933FBB1-287D-4951-B3B3-E238F11E778A}" srcOrd="5" destOrd="0" presId="urn:microsoft.com/office/officeart/2005/8/layout/hProcess7#1"/>
    <dgm:cxn modelId="{6C620982-2A38-4B1B-B584-E13C4FBAEFEC}" type="presParOf" srcId="{3E914314-F642-4987-A359-854EDDF313B5}" destId="{1409A85E-0B98-4AEF-98A5-248780A8D6D8}" srcOrd="6" destOrd="0" presId="urn:microsoft.com/office/officeart/2005/8/layout/hProcess7#1"/>
    <dgm:cxn modelId="{DA87204F-9883-42EA-A4B6-0284B1DFA110}" type="presParOf" srcId="{1409A85E-0B98-4AEF-98A5-248780A8D6D8}" destId="{9EB6783E-BB61-46F8-8B13-CC58AD050345}" srcOrd="0" destOrd="0" presId="urn:microsoft.com/office/officeart/2005/8/layout/hProcess7#1"/>
    <dgm:cxn modelId="{946B6879-7926-4137-B6F7-B319554A0161}" type="presParOf" srcId="{1409A85E-0B98-4AEF-98A5-248780A8D6D8}" destId="{9B3CF810-51C4-490F-BC96-6788657A8572}" srcOrd="1" destOrd="0" presId="urn:microsoft.com/office/officeart/2005/8/layout/hProcess7#1"/>
    <dgm:cxn modelId="{B20DBF1E-F320-4AD2-A4A6-7C827E4988DE}" type="presParOf" srcId="{1409A85E-0B98-4AEF-98A5-248780A8D6D8}" destId="{2980B24C-CECC-4CAE-A208-5C79E1070418}" srcOrd="2" destOrd="0" presId="urn:microsoft.com/office/officeart/2005/8/layout/hProcess7#1"/>
    <dgm:cxn modelId="{FB8BE648-9679-4836-B27F-1A6FBCC93EA0}" type="presParOf" srcId="{3E914314-F642-4987-A359-854EDDF313B5}" destId="{1FDF9947-6DDC-4999-B0AC-A213F673C596}" srcOrd="7" destOrd="0" presId="urn:microsoft.com/office/officeart/2005/8/layout/hProcess7#1"/>
    <dgm:cxn modelId="{3A6D1E07-72C2-4BB7-9C16-84C756472DDC}" type="presParOf" srcId="{3E914314-F642-4987-A359-854EDDF313B5}" destId="{622E6B4F-370D-4D18-980E-A83E8CD9BFF2}" srcOrd="8" destOrd="0" presId="urn:microsoft.com/office/officeart/2005/8/layout/hProcess7#1"/>
    <dgm:cxn modelId="{7F6E404C-63A1-44B7-9A0F-989267321998}" type="presParOf" srcId="{622E6B4F-370D-4D18-980E-A83E8CD9BFF2}" destId="{AF928AA7-9FF8-4C2E-B9C6-67C88ADEB6DA}" srcOrd="0" destOrd="0" presId="urn:microsoft.com/office/officeart/2005/8/layout/hProcess7#1"/>
    <dgm:cxn modelId="{959E8FFC-9CB8-4B12-9EBF-3058DA2FEA59}" type="presParOf" srcId="{622E6B4F-370D-4D18-980E-A83E8CD9BFF2}" destId="{E77AC54F-D469-4350-BF8E-719065A9F855}" srcOrd="1" destOrd="0" presId="urn:microsoft.com/office/officeart/2005/8/layout/hProcess7#1"/>
    <dgm:cxn modelId="{109D9487-6445-44A4-9B37-82B7238F34E1}" type="presParOf" srcId="{622E6B4F-370D-4D18-980E-A83E8CD9BFF2}" destId="{C48741CD-E0AE-4823-9EE0-617998B45C00}" srcOrd="2" destOrd="0" presId="urn:microsoft.com/office/officeart/2005/8/layout/hProcess7#1"/>
    <dgm:cxn modelId="{3AFA7802-68F7-4235-8FDC-C86F01EB1E76}" type="presParOf" srcId="{3E914314-F642-4987-A359-854EDDF313B5}" destId="{E0999F9B-D9CD-46A0-9452-EE0CE223308E}" srcOrd="9" destOrd="0" presId="urn:microsoft.com/office/officeart/2005/8/layout/hProcess7#1"/>
    <dgm:cxn modelId="{770F4379-4C8F-456F-A2E2-E69A9E5650A9}" type="presParOf" srcId="{3E914314-F642-4987-A359-854EDDF313B5}" destId="{936A2083-737C-4825-BC31-86EF47089A16}" srcOrd="10" destOrd="0" presId="urn:microsoft.com/office/officeart/2005/8/layout/hProcess7#1"/>
    <dgm:cxn modelId="{C7B79DE5-DF41-4DEC-AC93-2F177F396003}" type="presParOf" srcId="{936A2083-737C-4825-BC31-86EF47089A16}" destId="{031A0A4F-D0A4-4F14-AE07-D94E0EEC9CF2}" srcOrd="0" destOrd="0" presId="urn:microsoft.com/office/officeart/2005/8/layout/hProcess7#1"/>
    <dgm:cxn modelId="{22E1D966-BD77-41CF-BCA1-FBCDFF079E8F}" type="presParOf" srcId="{936A2083-737C-4825-BC31-86EF47089A16}" destId="{74A7CDFA-01F6-47AE-BE1C-7009B0AFA30A}" srcOrd="1" destOrd="0" presId="urn:microsoft.com/office/officeart/2005/8/layout/hProcess7#1"/>
    <dgm:cxn modelId="{698AF1D7-5B60-4403-8753-6503789F2137}" type="presParOf" srcId="{936A2083-737C-4825-BC31-86EF47089A16}" destId="{E8ACC999-0C30-4A9E-9722-7B02D56A32B3}" srcOrd="2" destOrd="0" presId="urn:microsoft.com/office/officeart/2005/8/layout/hProcess7#1"/>
    <dgm:cxn modelId="{16880A59-674F-4ED9-B44C-449EE3D0BC08}" type="presParOf" srcId="{3E914314-F642-4987-A359-854EDDF313B5}" destId="{DEB2A38B-6672-4E17-9098-DCB3056C8BC0}" srcOrd="11" destOrd="0" presId="urn:microsoft.com/office/officeart/2005/8/layout/hProcess7#1"/>
    <dgm:cxn modelId="{67B869F8-DB89-4C15-8CA9-777990B30E70}" type="presParOf" srcId="{3E914314-F642-4987-A359-854EDDF313B5}" destId="{8E9853F0-E5B3-4708-9640-D515D822F2D2}" srcOrd="12" destOrd="0" presId="urn:microsoft.com/office/officeart/2005/8/layout/hProcess7#1"/>
    <dgm:cxn modelId="{EA0AD7C5-D447-4273-8C5A-B03645C0B7BC}" type="presParOf" srcId="{8E9853F0-E5B3-4708-9640-D515D822F2D2}" destId="{78BE5036-B8D7-454A-A53B-6B0193C2E21B}" srcOrd="0" destOrd="0" presId="urn:microsoft.com/office/officeart/2005/8/layout/hProcess7#1"/>
    <dgm:cxn modelId="{99EF87AB-D07C-47D7-B719-D85F36A9D85D}" type="presParOf" srcId="{8E9853F0-E5B3-4708-9640-D515D822F2D2}" destId="{1720FC90-CDC0-4399-8B0E-B9091954868A}" srcOrd="1" destOrd="0" presId="urn:microsoft.com/office/officeart/2005/8/layout/hProcess7#1"/>
    <dgm:cxn modelId="{7965140B-6D40-4120-8530-D6F799281FFF}" type="presParOf" srcId="{8E9853F0-E5B3-4708-9640-D515D822F2D2}" destId="{FB6B204C-20C1-413A-99AA-ACCDB6F9572D}" srcOrd="2" destOrd="0" presId="urn:microsoft.com/office/officeart/2005/8/layout/hProcess7#1"/>
    <dgm:cxn modelId="{14043EEB-3365-4D14-A71A-78BCAD1DFD6C}" type="presParOf" srcId="{3E914314-F642-4987-A359-854EDDF313B5}" destId="{67D10402-08C2-4B50-AA47-F2290DF482C8}" srcOrd="13" destOrd="0" presId="urn:microsoft.com/office/officeart/2005/8/layout/hProcess7#1"/>
    <dgm:cxn modelId="{882F64F3-7FF7-4690-9239-29BCE883C6C6}" type="presParOf" srcId="{3E914314-F642-4987-A359-854EDDF313B5}" destId="{86A8CF26-6473-49FB-8072-7303E6D558FA}" srcOrd="14" destOrd="0" presId="urn:microsoft.com/office/officeart/2005/8/layout/hProcess7#1"/>
    <dgm:cxn modelId="{D7F431CF-2075-458B-B3B2-2D3B03B1B775}" type="presParOf" srcId="{86A8CF26-6473-49FB-8072-7303E6D558FA}" destId="{7D80A69F-D8F3-4EB7-AFB9-F2747A918750}" srcOrd="0" destOrd="0" presId="urn:microsoft.com/office/officeart/2005/8/layout/hProcess7#1"/>
    <dgm:cxn modelId="{A48ED765-9199-4AB3-9D8F-1DC16EEE3D1D}" type="presParOf" srcId="{86A8CF26-6473-49FB-8072-7303E6D558FA}" destId="{C9B5BFA2-508D-4A70-B127-3E200A78B4FD}" srcOrd="1" destOrd="0" presId="urn:microsoft.com/office/officeart/2005/8/layout/hProcess7#1"/>
    <dgm:cxn modelId="{3C5D9801-90CC-4D50-BD9F-F40CBED8589C}" type="presParOf" srcId="{86A8CF26-6473-49FB-8072-7303E6D558FA}" destId="{14B994A5-8F90-42EC-A83F-9DA3C7CFEF4F}" srcOrd="2" destOrd="0" presId="urn:microsoft.com/office/officeart/2005/8/layout/hProcess7#1"/>
    <dgm:cxn modelId="{19A12E97-6B52-4FC6-80B7-EDD827E4B8FA}" type="presParOf" srcId="{3E914314-F642-4987-A359-854EDDF313B5}" destId="{2242585F-4D68-4BC6-92F6-105F673597BE}" srcOrd="15" destOrd="0" presId="urn:microsoft.com/office/officeart/2005/8/layout/hProcess7#1"/>
    <dgm:cxn modelId="{10532021-ED72-44D1-8E82-85040D4B62AB}" type="presParOf" srcId="{3E914314-F642-4987-A359-854EDDF313B5}" destId="{412AF23B-1847-4092-A3DF-2D57206CD685}" srcOrd="16" destOrd="0" presId="urn:microsoft.com/office/officeart/2005/8/layout/hProcess7#1"/>
    <dgm:cxn modelId="{FF626F43-31E5-417B-A8C3-D7C57D448633}" type="presParOf" srcId="{412AF23B-1847-4092-A3DF-2D57206CD685}" destId="{256F1C89-5139-4D45-A9FE-A628090B03A3}" srcOrd="0" destOrd="0" presId="urn:microsoft.com/office/officeart/2005/8/layout/hProcess7#1"/>
    <dgm:cxn modelId="{14E55B7C-6C08-4BFF-8E48-FEF87A5E59A2}" type="presParOf" srcId="{412AF23B-1847-4092-A3DF-2D57206CD685}" destId="{EADF5E18-B799-4494-B906-88B0BB5249F6}" srcOrd="1" destOrd="0" presId="urn:microsoft.com/office/officeart/2005/8/layout/hProcess7#1"/>
    <dgm:cxn modelId="{25AA4548-76ED-4F8F-BCF8-1A533B231A34}" type="presParOf" srcId="{412AF23B-1847-4092-A3DF-2D57206CD685}" destId="{9245BA1C-E941-46EE-924E-FC7F081B3404}" srcOrd="2" destOrd="0" presId="urn:microsoft.com/office/officeart/2005/8/layout/hProcess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3d3" qsCatId="3D"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t>
        <a:bodyPr/>
        <a:lstStyle/>
        <a:p>
          <a:endParaRPr lang="es-AR"/>
        </a:p>
      </dgm:t>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t>
        <a:bodyPr/>
        <a:lstStyle/>
        <a:p>
          <a:endParaRPr lang="es-AR"/>
        </a:p>
      </dgm:t>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t>
        <a:bodyPr/>
        <a:lstStyle/>
        <a:p>
          <a:endParaRPr lang="es-AR"/>
        </a:p>
      </dgm:t>
    </dgm:pt>
  </dgm:ptLst>
  <dgm:cxnLst>
    <dgm:cxn modelId="{D75F5533-0208-4045-89AB-DAF7388CCF45}" type="presOf" srcId="{10AA7AAB-A650-4206-818F-9BC8B1A71645}" destId="{58AA91FC-5E5E-4E8A-A777-1DB30FEFC137}" srcOrd="0" destOrd="0" presId="urn:microsoft.com/office/officeart/2005/8/layout/vList2"/>
    <dgm:cxn modelId="{F27DF3A5-3884-45B5-B2B6-8A0AFAF5F8DA}" type="presOf" srcId="{ECF4AB84-D522-4A91-87BB-68353F147B48}" destId="{BCACB113-B4EF-490E-BCB5-FAFB6F3FD927}" srcOrd="0" destOrd="1" presId="urn:microsoft.com/office/officeart/2005/8/layout/vList2"/>
    <dgm:cxn modelId="{9F0113ED-CA5F-4EBB-9DA0-8A45A4395F27}" type="presOf" srcId="{49F12827-628A-42D8-BFBE-BAB5AF935B5E}" destId="{6B5A8189-5D9D-4514-88F4-9023B2E223DA}" srcOrd="0" destOrd="0" presId="urn:microsoft.com/office/officeart/2005/8/layout/vList2"/>
    <dgm:cxn modelId="{33B3C07E-2A1D-45A8-A9D5-79AA3DE47750}" srcId="{4A3F727A-CB4B-4520-B2A1-A7B3704A1EB6}" destId="{49F12827-628A-42D8-BFBE-BAB5AF935B5E}" srcOrd="5" destOrd="0" parTransId="{8AFD00B9-0361-481D-826C-49AA09A05322}" sibTransId="{4D99D9AD-9E12-44EB-8455-894EC56E3EEB}"/>
    <dgm:cxn modelId="{3DEDFB89-A32A-4513-AD8D-EDCD0EF245C8}" srcId="{6EEF4B9E-9EE9-4E93-936C-382F3D32E36B}" destId="{D0CB32A1-A692-43F8-9E8E-9FE2F6FE82A2}" srcOrd="0" destOrd="0" parTransId="{6E5D55EE-68F0-44CF-B7D8-BD5178DCF8D8}" sibTransId="{9E9FF9AD-3EC5-4BAA-90E9-FC18B5CF0EDC}"/>
    <dgm:cxn modelId="{399B9F22-F364-499B-B70F-7B888CBAB3FC}" type="presOf" srcId="{6EEF4B9E-9EE9-4E93-936C-382F3D32E36B}" destId="{B62203EA-9CA9-4DCB-BD94-22DB43F1F9DF}" srcOrd="0" destOrd="0" presId="urn:microsoft.com/office/officeart/2005/8/layout/vList2"/>
    <dgm:cxn modelId="{16F6AEC3-2DAD-4D2D-B5C5-DAD79D57A871}" srcId="{1E3BF2E6-847B-4106-8AE9-D97866FC95BB}" destId="{C147641D-272C-46E5-BF77-37D5959CDB25}" srcOrd="0" destOrd="0" parTransId="{0B4046DC-F377-4D53-BD01-9519F6E19233}" sibTransId="{F1B590EE-FE5A-4323-A191-EB932B885FDD}"/>
    <dgm:cxn modelId="{12B04871-770A-4CD8-843D-231765191E3D}" type="presOf" srcId="{C147641D-272C-46E5-BF77-37D5959CDB25}" destId="{22020B45-4CD5-4DAB-AB65-6BA1E5431B1A}" srcOrd="0" destOrd="0" presId="urn:microsoft.com/office/officeart/2005/8/layout/vList2"/>
    <dgm:cxn modelId="{73E900AE-21DD-46EF-8EB8-6F983A80AE2A}" type="presOf" srcId="{4A3F727A-CB4B-4520-B2A1-A7B3704A1EB6}" destId="{02A8E02E-CE47-44CB-B096-1F884AC41F0B}" srcOrd="0" destOrd="0" presId="urn:microsoft.com/office/officeart/2005/8/layout/vList2"/>
    <dgm:cxn modelId="{2D4004A9-EF13-43C5-95E6-91FC4BE02A17}" srcId="{4A3F727A-CB4B-4520-B2A1-A7B3704A1EB6}" destId="{C127160D-40C8-477F-89C0-5A9036CB4E34}" srcOrd="4" destOrd="0" parTransId="{72DD754A-27A9-4FE6-ACED-C8B6EB62787B}" sibTransId="{1102A198-9953-4561-98EF-2460D51653E4}"/>
    <dgm:cxn modelId="{93B31A8E-159E-45E5-AD04-162B5E468EBA}" type="presOf" srcId="{DFA46616-EC7C-4BC2-9E44-7D3B544355C0}" destId="{95C08100-11F7-468D-8DCC-572AAD5AF82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A6BF5F81-2529-4FB2-856A-1CB50998CA21}" type="presOf" srcId="{C127160D-40C8-477F-89C0-5A9036CB4E34}" destId="{3AA5D271-FD38-44E3-BA3C-E7B276598F8B}"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4ADF9A20-62B1-47E2-A993-ED40FDA82B40}" type="presOf" srcId="{1E3BF2E6-847B-4106-8AE9-D97866FC95BB}" destId="{AD18DDDF-DFA3-4154-A25E-71FCE66A0114}" srcOrd="0" destOrd="0" presId="urn:microsoft.com/office/officeart/2005/8/layout/vList2"/>
    <dgm:cxn modelId="{0C46E0CE-2D42-484F-B9D7-7831086E90E3}" srcId="{C513935B-6CB5-437A-8734-979EF78B57F0}" destId="{5A801206-6EE2-4F17-BA93-1B27CB443D2D}" srcOrd="0" destOrd="0" parTransId="{D6822F1D-5296-48A8-834A-C3A125C6CCF0}" sibTransId="{F1F5CCD7-B1E2-4FB1-B5AD-AF5A0B979446}"/>
    <dgm:cxn modelId="{C793888F-B7FA-46EF-A331-24807B3A573B}" srcId="{4A3F727A-CB4B-4520-B2A1-A7B3704A1EB6}" destId="{1E3BF2E6-847B-4106-8AE9-D97866FC95BB}" srcOrd="2" destOrd="0" parTransId="{1A8017CA-E949-497C-BE0B-9E807A02F73A}" sibTransId="{5DFBAD2D-3700-462E-B75E-6C1B9FF72486}"/>
    <dgm:cxn modelId="{77693A76-B57A-492C-A450-43781D836AFB}" srcId="{6EEF4B9E-9EE9-4E93-936C-382F3D32E36B}" destId="{ECF4AB84-D522-4A91-87BB-68353F147B48}" srcOrd="1" destOrd="0" parTransId="{8C2A2CB9-F92C-4910-BB04-96C30D90931B}" sibTransId="{E4C2BDDA-DF7F-4CDC-BB73-F8B3318CCEAF}"/>
    <dgm:cxn modelId="{5CFB5843-DEBA-4719-AEDD-8B3C490EA5FB}" srcId="{4A3F727A-CB4B-4520-B2A1-A7B3704A1EB6}" destId="{10AA7AAB-A650-4206-818F-9BC8B1A71645}" srcOrd="3" destOrd="0" parTransId="{01A97F24-81D3-4FA8-930A-8832AE6DACD2}" sibTransId="{E84C1B58-7911-4BDC-9237-E769615898F3}"/>
    <dgm:cxn modelId="{377A2F23-3A72-4322-8173-25C41D3B34AA}" type="presOf" srcId="{D0CB32A1-A692-43F8-9E8E-9FE2F6FE82A2}" destId="{BCACB113-B4EF-490E-BCB5-FAFB6F3FD927}"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6429C3F3-7A75-484D-BAAC-9692F6219420}" type="presOf" srcId="{C513935B-6CB5-437A-8734-979EF78B57F0}" destId="{3461AA4A-595B-4FA7-8D5B-F4CBB5C7AB7C}" srcOrd="0" destOrd="0" presId="urn:microsoft.com/office/officeart/2005/8/layout/vList2"/>
    <dgm:cxn modelId="{7DB9681D-9882-4F56-A97F-E9B880BCF1A7}" srcId="{10AA7AAB-A650-4206-818F-9BC8B1A71645}" destId="{A7C5E10B-3962-4337-A24A-3AB2A53DDBC3}" srcOrd="0" destOrd="0" parTransId="{912FBB4E-5801-41D2-A9A0-5435A880B83F}" sibTransId="{3DF2B0C0-C827-4178-B6F7-8970B27DF2D2}"/>
    <dgm:cxn modelId="{C4A4015D-8288-479B-A95E-EE97D7FC8CD0}" srcId="{4A3F727A-CB4B-4520-B2A1-A7B3704A1EB6}" destId="{C513935B-6CB5-437A-8734-979EF78B57F0}" srcOrd="0" destOrd="0" parTransId="{F77D151B-1CE4-4ADB-A3E6-5BBBBB74C8AD}" sibTransId="{443C99C2-49CE-41E0-B18A-67BC89E2389F}"/>
    <dgm:cxn modelId="{6EFA4BC6-8077-4876-B180-43C1C9316249}" type="presOf" srcId="{5A801206-6EE2-4F17-BA93-1B27CB443D2D}" destId="{40D9C759-7C34-4316-97A3-888F8F90970F}" srcOrd="0" destOrd="0" presId="urn:microsoft.com/office/officeart/2005/8/layout/vList2"/>
    <dgm:cxn modelId="{F52D15E4-23D4-4DAE-8ABB-09AC18D987D7}" srcId="{49F12827-628A-42D8-BFBE-BAB5AF935B5E}" destId="{DFA46616-EC7C-4BC2-9E44-7D3B544355C0}" srcOrd="0" destOrd="0" parTransId="{EC677DF1-5D78-4B02-928A-9D8EA274622C}" sibTransId="{95CBE018-50A4-425A-B081-1F2C6C35854F}"/>
    <dgm:cxn modelId="{9CE8FA81-BA80-41AE-AAA0-FA1AA209BC7E}" type="presOf" srcId="{A7C5E10B-3962-4337-A24A-3AB2A53DDBC3}" destId="{3A5423AF-ECA0-44F6-9530-45D1521DC22F}" srcOrd="0" destOrd="0" presId="urn:microsoft.com/office/officeart/2005/8/layout/vList2"/>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105718" y="217260"/>
          <a:ext cx="4040728" cy="140329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2740804" y="3653445"/>
          <a:ext cx="783086" cy="501175"/>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1252938" y="4054386"/>
          <a:ext cx="3758817" cy="939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1252938" y="4054386"/>
        <a:ext cx="3758817" cy="939704"/>
      </dsp:txXfrm>
    </dsp:sp>
    <dsp:sp modelId="{68E2B038-45B8-4DA3-80AA-E36F2C2525D1}">
      <dsp:nvSpPr>
        <dsp:cNvPr id="0" name=""/>
        <dsp:cNvSpPr/>
      </dsp:nvSpPr>
      <dsp:spPr>
        <a:xfrm>
          <a:off x="2574789" y="172893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2781214" y="1935356"/>
        <a:ext cx="996706" cy="996706"/>
      </dsp:txXfrm>
    </dsp:sp>
    <dsp:sp modelId="{461F9C32-0970-47D1-ACDA-EC852A01FBF5}">
      <dsp:nvSpPr>
        <dsp:cNvPr id="0" name=""/>
        <dsp:cNvSpPr/>
      </dsp:nvSpPr>
      <dsp:spPr>
        <a:xfrm>
          <a:off x="1608516" y="68718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1814941" y="893606"/>
        <a:ext cx="996706" cy="996706"/>
      </dsp:txXfrm>
    </dsp:sp>
    <dsp:sp modelId="{0B479511-0485-41A9-8D6E-6612999C0428}">
      <dsp:nvSpPr>
        <dsp:cNvPr id="0" name=""/>
        <dsp:cNvSpPr/>
      </dsp:nvSpPr>
      <dsp:spPr>
        <a:xfrm>
          <a:off x="3007053" y="330651"/>
          <a:ext cx="1409556" cy="14095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3213478" y="537076"/>
        <a:ext cx="996706" cy="996706"/>
      </dsp:txXfrm>
    </dsp:sp>
    <dsp:sp modelId="{D3CD3D52-2E39-489D-BF0A-B4D60F746CF0}">
      <dsp:nvSpPr>
        <dsp:cNvPr id="0" name=""/>
        <dsp:cNvSpPr/>
      </dsp:nvSpPr>
      <dsp:spPr>
        <a:xfrm>
          <a:off x="939704" y="44981"/>
          <a:ext cx="4385286" cy="3508229"/>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3E68B-7587-401E-8FDA-1A6CE772F063}">
      <dsp:nvSpPr>
        <dsp:cNvPr id="0" name=""/>
        <dsp:cNvSpPr/>
      </dsp:nvSpPr>
      <dsp:spPr>
        <a:xfrm>
          <a:off x="3369074" y="27"/>
          <a:ext cx="168186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s-ES_tradnl" sz="1300" b="1" u="sng" kern="1200" dirty="0" smtClean="0"/>
            <a:t>Amplia disponibilidad de recursos capacitados</a:t>
          </a:r>
          <a:r>
            <a:rPr lang="es-ES_tradnl" sz="1300" kern="1200" dirty="0" smtClean="0"/>
            <a:t> </a:t>
          </a:r>
          <a:endParaRPr lang="es-AR" sz="1300" kern="1200" dirty="0"/>
        </a:p>
      </dsp:txBody>
      <dsp:txXfrm>
        <a:off x="3615377" y="213391"/>
        <a:ext cx="1189254" cy="1030210"/>
      </dsp:txXfrm>
    </dsp:sp>
    <dsp:sp modelId="{3FA26BD8-DB11-4159-B422-4D9DBAD801CA}">
      <dsp:nvSpPr>
        <dsp:cNvPr id="0" name=""/>
        <dsp:cNvSpPr/>
      </dsp:nvSpPr>
      <dsp:spPr>
        <a:xfrm rot="2054363">
          <a:off x="4973238" y="1137399"/>
          <a:ext cx="39759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983574" y="1202186"/>
        <a:ext cx="278313" cy="295030"/>
      </dsp:txXfrm>
    </dsp:sp>
    <dsp:sp modelId="{8DD81934-4676-4F6B-8567-5133A68E1B43}">
      <dsp:nvSpPr>
        <dsp:cNvPr id="0" name=""/>
        <dsp:cNvSpPr/>
      </dsp:nvSpPr>
      <dsp:spPr>
        <a:xfrm>
          <a:off x="5356925" y="1289123"/>
          <a:ext cx="1494250"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Madurez y soporte</a:t>
          </a:r>
          <a:r>
            <a:rPr lang="es-ES_tradnl" sz="1400" kern="1200" dirty="0" smtClean="0"/>
            <a:t> </a:t>
          </a:r>
          <a:endParaRPr lang="es-AR" sz="1400" kern="1200" dirty="0"/>
        </a:p>
      </dsp:txBody>
      <dsp:txXfrm>
        <a:off x="5575753" y="1502487"/>
        <a:ext cx="1056594" cy="1030210"/>
      </dsp:txXfrm>
    </dsp:sp>
    <dsp:sp modelId="{002272A4-0576-4DD6-90BC-555F29D84D53}">
      <dsp:nvSpPr>
        <dsp:cNvPr id="0" name=""/>
        <dsp:cNvSpPr/>
      </dsp:nvSpPr>
      <dsp:spPr>
        <a:xfrm rot="6257594">
          <a:off x="5671046" y="2787634"/>
          <a:ext cx="34836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5736201" y="2835340"/>
        <a:ext cx="243854" cy="295030"/>
      </dsp:txXfrm>
    </dsp:sp>
    <dsp:sp modelId="{C019CD46-B1D2-48A4-95A1-5CD54A299B66}">
      <dsp:nvSpPr>
        <dsp:cNvPr id="0" name=""/>
        <dsp:cNvSpPr/>
      </dsp:nvSpPr>
      <dsp:spPr>
        <a:xfrm>
          <a:off x="4737228" y="3344488"/>
          <a:ext cx="1686347"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u="sng" kern="1200" dirty="0" smtClean="0"/>
            <a:t>Multiplataforma</a:t>
          </a:r>
          <a:endParaRPr lang="es-AR" sz="1200" kern="1200" dirty="0"/>
        </a:p>
      </dsp:txBody>
      <dsp:txXfrm>
        <a:off x="4984188" y="3557852"/>
        <a:ext cx="1192427" cy="1030210"/>
      </dsp:txXfrm>
    </dsp:sp>
    <dsp:sp modelId="{59ECAE19-FDD7-452E-8835-0C5FB3119B2F}">
      <dsp:nvSpPr>
        <dsp:cNvPr id="0" name=""/>
        <dsp:cNvSpPr/>
      </dsp:nvSpPr>
      <dsp:spPr>
        <a:xfrm rot="10800015">
          <a:off x="4105043" y="3827094"/>
          <a:ext cx="446744"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4239066" y="3925437"/>
        <a:ext cx="312721" cy="295030"/>
      </dsp:txXfrm>
    </dsp:sp>
    <dsp:sp modelId="{E5E75D1A-68D1-4F61-940A-C9B8892B1CB9}">
      <dsp:nvSpPr>
        <dsp:cNvPr id="0" name=""/>
        <dsp:cNvSpPr/>
      </dsp:nvSpPr>
      <dsp:spPr>
        <a:xfrm>
          <a:off x="2216942" y="3344477"/>
          <a:ext cx="1677372"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err="1" smtClean="0"/>
            <a:t>Performante</a:t>
          </a:r>
          <a:r>
            <a:rPr lang="es-ES_tradnl" sz="1400" kern="1200" dirty="0" smtClean="0"/>
            <a:t> </a:t>
          </a:r>
          <a:endParaRPr lang="es-AR" sz="1400" kern="1200" dirty="0"/>
        </a:p>
      </dsp:txBody>
      <dsp:txXfrm>
        <a:off x="2462587" y="3557841"/>
        <a:ext cx="1186082" cy="1030210"/>
      </dsp:txXfrm>
    </dsp:sp>
    <dsp:sp modelId="{99327F8F-C7CA-4D3F-8032-F79BFEDE95AC}">
      <dsp:nvSpPr>
        <dsp:cNvPr id="0" name=""/>
        <dsp:cNvSpPr/>
      </dsp:nvSpPr>
      <dsp:spPr>
        <a:xfrm rot="14763946">
          <a:off x="2396699" y="2804427"/>
          <a:ext cx="410033"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rot="10800000">
        <a:off x="2483156" y="2958986"/>
        <a:ext cx="287023" cy="295030"/>
      </dsp:txXfrm>
    </dsp:sp>
    <dsp:sp modelId="{F7D7328E-3CFC-4C7F-8E26-446D9BE9CD8F}">
      <dsp:nvSpPr>
        <dsp:cNvPr id="0" name=""/>
        <dsp:cNvSpPr/>
      </dsp:nvSpPr>
      <dsp:spPr>
        <a:xfrm>
          <a:off x="1424852" y="1293072"/>
          <a:ext cx="1440503" cy="145693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_tradnl" sz="1400" b="1" u="sng" kern="1200" dirty="0" smtClean="0"/>
            <a:t>Sin Costos de Licencia</a:t>
          </a:r>
          <a:endParaRPr lang="es-AR" sz="1400" kern="1200" dirty="0"/>
        </a:p>
      </dsp:txBody>
      <dsp:txXfrm>
        <a:off x="1635809" y="1506436"/>
        <a:ext cx="1018589" cy="1030210"/>
      </dsp:txXfrm>
    </dsp:sp>
    <dsp:sp modelId="{ACD13025-464A-4010-AC35-AD26C9F2D195}">
      <dsp:nvSpPr>
        <dsp:cNvPr id="0" name=""/>
        <dsp:cNvSpPr/>
      </dsp:nvSpPr>
      <dsp:spPr>
        <a:xfrm rot="19676707">
          <a:off x="2890352" y="1158048"/>
          <a:ext cx="482140" cy="4917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01378" y="1294774"/>
        <a:ext cx="337498" cy="295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F4D7B-A6DD-4112-BEFD-EA3EF8967B46}">
      <dsp:nvSpPr>
        <dsp:cNvPr id="0" name=""/>
        <dsp:cNvSpPr/>
      </dsp:nvSpPr>
      <dsp:spPr>
        <a:xfrm rot="16200000">
          <a:off x="508000" y="-508000"/>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Swing</a:t>
          </a:r>
          <a:endParaRPr lang="es-AR" sz="3200" kern="1200" dirty="0"/>
        </a:p>
      </dsp:txBody>
      <dsp:txXfrm rot="5400000">
        <a:off x="0" y="0"/>
        <a:ext cx="3048000" cy="1524000"/>
      </dsp:txXfrm>
    </dsp:sp>
    <dsp:sp modelId="{DC8F6871-E76F-4837-B951-EA7C811D6BF5}">
      <dsp:nvSpPr>
        <dsp:cNvPr id="0" name=""/>
        <dsp:cNvSpPr/>
      </dsp:nvSpPr>
      <dsp:spPr>
        <a:xfrm>
          <a:off x="3024347" y="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Hibernate</a:t>
          </a:r>
          <a:endParaRPr lang="es-AR" sz="3200" kern="1200" dirty="0"/>
        </a:p>
      </dsp:txBody>
      <dsp:txXfrm>
        <a:off x="3024347" y="0"/>
        <a:ext cx="3048000" cy="1524000"/>
      </dsp:txXfrm>
    </dsp:sp>
    <dsp:sp modelId="{5431E214-C100-4F39-A3CA-FAFF97EFDFBE}">
      <dsp:nvSpPr>
        <dsp:cNvPr id="0" name=""/>
        <dsp:cNvSpPr/>
      </dsp:nvSpPr>
      <dsp:spPr>
        <a:xfrm rot="10800000">
          <a:off x="0" y="2032000"/>
          <a:ext cx="3048000" cy="2032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smtClean="0"/>
            <a:t>RMI</a:t>
          </a:r>
          <a:endParaRPr lang="es-AR" sz="3200" kern="1200" dirty="0"/>
        </a:p>
      </dsp:txBody>
      <dsp:txXfrm rot="10800000">
        <a:off x="0" y="2539999"/>
        <a:ext cx="3048000" cy="1524000"/>
      </dsp:txXfrm>
    </dsp:sp>
    <dsp:sp modelId="{513D9B7F-5898-4676-958F-160AC3B33CFD}">
      <dsp:nvSpPr>
        <dsp:cNvPr id="0" name=""/>
        <dsp:cNvSpPr/>
      </dsp:nvSpPr>
      <dsp:spPr>
        <a:xfrm rot="5400000">
          <a:off x="3532347" y="1508231"/>
          <a:ext cx="2032000" cy="30480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s-AR" sz="3200" kern="1200" dirty="0" err="1" smtClean="0"/>
            <a:t>Tomcat</a:t>
          </a:r>
          <a:endParaRPr lang="es-AR" sz="3200" kern="1200" dirty="0"/>
        </a:p>
      </dsp:txBody>
      <dsp:txXfrm rot="-5400000">
        <a:off x="3024347" y="2524231"/>
        <a:ext cx="3048000" cy="1524000"/>
      </dsp:txXfrm>
    </dsp:sp>
    <dsp:sp modelId="{6CA9FC3E-1856-448B-AE9A-2E1D804855AB}">
      <dsp:nvSpPr>
        <dsp:cNvPr id="0" name=""/>
        <dsp:cNvSpPr/>
      </dsp:nvSpPr>
      <dsp:spPr>
        <a:xfrm>
          <a:off x="2133600" y="1523999"/>
          <a:ext cx="1828800" cy="101600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AR" sz="2300" kern="1200" dirty="0" err="1" smtClean="0"/>
            <a:t>Tecnologias</a:t>
          </a:r>
          <a:endParaRPr lang="es-AR" sz="2300" kern="1200" dirty="0"/>
        </a:p>
      </dsp:txBody>
      <dsp:txXfrm>
        <a:off x="2183197" y="1573596"/>
        <a:ext cx="1729606" cy="91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0BF6E-9D34-4FA8-A421-503C0D82220D}">
      <dsp:nvSpPr>
        <dsp:cNvPr id="0" name=""/>
        <dsp:cNvSpPr/>
      </dsp:nvSpPr>
      <dsp:spPr>
        <a:xfrm>
          <a:off x="2155491" y="1052832"/>
          <a:ext cx="3185241" cy="295818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s-AR" sz="4800" kern="1200" dirty="0" err="1" smtClean="0"/>
            <a:t>Postgre</a:t>
          </a:r>
          <a:r>
            <a:rPr lang="es-AR" sz="4800" kern="1200" dirty="0" smtClean="0"/>
            <a:t> </a:t>
          </a:r>
          <a:r>
            <a:rPr lang="es-AR" sz="4400" kern="1200" dirty="0" smtClean="0"/>
            <a:t>SQL 9.0</a:t>
          </a:r>
          <a:endParaRPr lang="es-AR" sz="4400" kern="1200" dirty="0"/>
        </a:p>
      </dsp:txBody>
      <dsp:txXfrm>
        <a:off x="2621959" y="1486049"/>
        <a:ext cx="2252305" cy="2091755"/>
      </dsp:txXfrm>
    </dsp:sp>
    <dsp:sp modelId="{15804F1E-05DC-4BF1-93B2-9E88E5D6A57A}">
      <dsp:nvSpPr>
        <dsp:cNvPr id="0" name=""/>
        <dsp:cNvSpPr/>
      </dsp:nvSpPr>
      <dsp:spPr>
        <a:xfrm>
          <a:off x="2708652" y="-75199"/>
          <a:ext cx="2082892" cy="179749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_tradnl" sz="1200" b="1" kern="1200" dirty="0" smtClean="0"/>
            <a:t>Rendimiento Optimo: </a:t>
          </a:r>
          <a:endParaRPr lang="es-ES_tradnl" sz="1200" b="1" kern="1200" dirty="0" smtClean="0"/>
        </a:p>
        <a:p>
          <a:pPr lvl="0" algn="ctr" defTabSz="533400">
            <a:lnSpc>
              <a:spcPct val="90000"/>
            </a:lnSpc>
            <a:spcBef>
              <a:spcPct val="0"/>
            </a:spcBef>
            <a:spcAft>
              <a:spcPct val="35000"/>
            </a:spcAft>
          </a:pPr>
          <a:r>
            <a:rPr lang="es-ES_tradnl" sz="1200" kern="1200" dirty="0" smtClean="0"/>
            <a:t>Provee </a:t>
          </a:r>
          <a:r>
            <a:rPr lang="es-ES_tradnl" sz="1200" kern="1200" dirty="0" smtClean="0"/>
            <a:t>un gran número de configuraciones para asegurar un uso óptimo de los recursos. </a:t>
          </a:r>
          <a:endParaRPr lang="es-AR" sz="1200" kern="1200" dirty="0"/>
        </a:p>
      </dsp:txBody>
      <dsp:txXfrm>
        <a:off x="3013684" y="188038"/>
        <a:ext cx="1472828" cy="1271023"/>
      </dsp:txXfrm>
    </dsp:sp>
    <dsp:sp modelId="{80085EAC-A5A6-4520-935F-DED4B9B2983F}">
      <dsp:nvSpPr>
        <dsp:cNvPr id="0" name=""/>
        <dsp:cNvSpPr/>
      </dsp:nvSpPr>
      <dsp:spPr>
        <a:xfrm>
          <a:off x="4932898" y="1596973"/>
          <a:ext cx="2016113" cy="186232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dirty="0" smtClean="0"/>
            <a:t>Sin Costo Asociado de Licencias</a:t>
          </a:r>
        </a:p>
      </dsp:txBody>
      <dsp:txXfrm>
        <a:off x="5228151" y="1869705"/>
        <a:ext cx="1425607" cy="1316865"/>
      </dsp:txXfrm>
    </dsp:sp>
    <dsp:sp modelId="{49ECF418-61D8-4A28-AB4F-AC4FA1EEC145}">
      <dsp:nvSpPr>
        <dsp:cNvPr id="0" name=""/>
        <dsp:cNvSpPr/>
      </dsp:nvSpPr>
      <dsp:spPr>
        <a:xfrm>
          <a:off x="2708651" y="3351678"/>
          <a:ext cx="2080945" cy="184207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b="1" kern="1200" smtClean="0"/>
            <a:t>Altamente Customizable</a:t>
          </a:r>
          <a:endParaRPr lang="es-AR" sz="1400" b="1" kern="1200" dirty="0"/>
        </a:p>
      </dsp:txBody>
      <dsp:txXfrm>
        <a:off x="3013398" y="3621443"/>
        <a:ext cx="1471451" cy="1302542"/>
      </dsp:txXfrm>
    </dsp:sp>
    <dsp:sp modelId="{7493B3A5-C5D0-4CB9-967F-00B4E66035AC}">
      <dsp:nvSpPr>
        <dsp:cNvPr id="0" name=""/>
        <dsp:cNvSpPr/>
      </dsp:nvSpPr>
      <dsp:spPr>
        <a:xfrm>
          <a:off x="624407" y="1553925"/>
          <a:ext cx="1983571" cy="190536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AR" sz="1200" b="1" kern="1200" dirty="0" smtClean="0"/>
            <a:t>Alta concurrencia: </a:t>
          </a:r>
          <a:r>
            <a:rPr lang="es-AR" sz="1200" kern="1200" dirty="0" smtClean="0"/>
            <a:t>MVCC Permite que mientras un proceso escribe en una tabla, otros accedan a la misma sin necesidad de bloqueos</a:t>
          </a:r>
          <a:endParaRPr lang="es-AR" sz="1200" kern="1200" dirty="0"/>
        </a:p>
      </dsp:txBody>
      <dsp:txXfrm>
        <a:off x="914894" y="1832959"/>
        <a:ext cx="1402597" cy="1347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FF8F-C70B-4698-AE06-539756802D6A}">
      <dsp:nvSpPr>
        <dsp:cNvPr id="0" name=""/>
        <dsp:cNvSpPr/>
      </dsp:nvSpPr>
      <dsp:spPr>
        <a:xfrm>
          <a:off x="2484389" y="1122092"/>
          <a:ext cx="2835877" cy="283587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s-AR" sz="2900" b="1" kern="1200" dirty="0" err="1" smtClean="0"/>
            <a:t>Debian</a:t>
          </a:r>
          <a:r>
            <a:rPr lang="es-AR" sz="2900" b="1" kern="1200" dirty="0" smtClean="0"/>
            <a:t> GNU/Linux 5.0</a:t>
          </a:r>
          <a:endParaRPr lang="es-AR" sz="2900" kern="1200" dirty="0"/>
        </a:p>
      </dsp:txBody>
      <dsp:txXfrm>
        <a:off x="2899694" y="1537397"/>
        <a:ext cx="2005267" cy="2005267"/>
      </dsp:txXfrm>
    </dsp:sp>
    <dsp:sp modelId="{9B162FFD-3715-422D-9AC3-99C257E845EA}">
      <dsp:nvSpPr>
        <dsp:cNvPr id="0" name=""/>
        <dsp:cNvSpPr/>
      </dsp:nvSpPr>
      <dsp:spPr>
        <a:xfrm>
          <a:off x="3041102" y="74602"/>
          <a:ext cx="1726283" cy="163386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s-AR" sz="2400" u="none" kern="1200" dirty="0" smtClean="0"/>
            <a:t>Libre</a:t>
          </a:r>
          <a:endParaRPr lang="es-AR" sz="2400" u="none" kern="1200" dirty="0"/>
        </a:p>
      </dsp:txBody>
      <dsp:txXfrm>
        <a:off x="3293910" y="313876"/>
        <a:ext cx="1220667" cy="1155314"/>
      </dsp:txXfrm>
    </dsp:sp>
    <dsp:sp modelId="{65663CA8-9B8B-40F9-A366-664910A555F8}">
      <dsp:nvSpPr>
        <dsp:cNvPr id="0" name=""/>
        <dsp:cNvSpPr/>
      </dsp:nvSpPr>
      <dsp:spPr>
        <a:xfrm>
          <a:off x="4994239" y="1560653"/>
          <a:ext cx="2077393" cy="195875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smtClean="0"/>
            <a:t>Calidad</a:t>
          </a:r>
        </a:p>
        <a:p>
          <a:pPr lvl="0" algn="ctr" defTabSz="622300" rtl="0">
            <a:lnSpc>
              <a:spcPct val="90000"/>
            </a:lnSpc>
            <a:spcBef>
              <a:spcPct val="0"/>
            </a:spcBef>
            <a:spcAft>
              <a:spcPct val="35000"/>
            </a:spcAft>
          </a:pPr>
          <a:r>
            <a:rPr lang="es-AR" sz="1400" kern="1200" dirty="0" smtClean="0"/>
            <a:t>Altos </a:t>
          </a:r>
          <a:r>
            <a:rPr lang="es-AR" sz="1400" kern="1200" dirty="0" smtClean="0"/>
            <a:t>estándares de calidad. Se lo considera uno de los sistemas operativos más seguros y estables.</a:t>
          </a:r>
          <a:endParaRPr lang="es-AR" sz="1400" kern="1200" dirty="0"/>
        </a:p>
      </dsp:txBody>
      <dsp:txXfrm>
        <a:off x="5298466" y="1847506"/>
        <a:ext cx="1468939" cy="1385048"/>
      </dsp:txXfrm>
    </dsp:sp>
    <dsp:sp modelId="{C1D6C0FC-C5CB-4EC7-A963-E25E2ED5826C}">
      <dsp:nvSpPr>
        <dsp:cNvPr id="0" name=""/>
        <dsp:cNvSpPr/>
      </dsp:nvSpPr>
      <dsp:spPr>
        <a:xfrm>
          <a:off x="2925623" y="3469180"/>
          <a:ext cx="1953409" cy="16988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b="1" u="none" kern="1200" dirty="0" err="1" smtClean="0"/>
            <a:t>Mantenimiento</a:t>
          </a:r>
          <a:r>
            <a:rPr lang="es-AR" sz="1400" kern="1200" dirty="0" err="1" smtClean="0"/>
            <a:t>Uso</a:t>
          </a:r>
          <a:r>
            <a:rPr lang="es-AR" sz="1400" kern="1200" dirty="0" smtClean="0"/>
            <a:t> </a:t>
          </a:r>
          <a:r>
            <a:rPr lang="es-AR" sz="1400" kern="1200" dirty="0" smtClean="0"/>
            <a:t>de administrador de paquetes, mantenimiento sencillo y versátil.</a:t>
          </a:r>
          <a:endParaRPr lang="es-AR" sz="1400" kern="1200" dirty="0"/>
        </a:p>
      </dsp:txBody>
      <dsp:txXfrm>
        <a:off x="3211693" y="3717974"/>
        <a:ext cx="1381269" cy="1201286"/>
      </dsp:txXfrm>
    </dsp:sp>
    <dsp:sp modelId="{E07B6F6F-38F0-4906-ABFE-13A911E166CA}">
      <dsp:nvSpPr>
        <dsp:cNvPr id="0" name=""/>
        <dsp:cNvSpPr/>
      </dsp:nvSpPr>
      <dsp:spPr>
        <a:xfrm>
          <a:off x="707083" y="1581950"/>
          <a:ext cx="1910133" cy="1916159"/>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AR" sz="1200" b="1" u="none" kern="1200" dirty="0" smtClean="0"/>
            <a:t>Ciclo de </a:t>
          </a:r>
          <a:r>
            <a:rPr lang="es-AR" sz="1200" b="1" u="none" kern="1200" dirty="0" err="1" smtClean="0"/>
            <a:t>release</a:t>
          </a:r>
          <a:r>
            <a:rPr lang="es-AR" sz="1200" b="1" u="none" kern="1200" dirty="0" smtClean="0"/>
            <a:t> </a:t>
          </a:r>
          <a:r>
            <a:rPr lang="es-AR" sz="1200" b="0" u="none" kern="1200" dirty="0" smtClean="0"/>
            <a:t>A</a:t>
          </a:r>
          <a:r>
            <a:rPr lang="es-AR" sz="1200" kern="1200" dirty="0" smtClean="0"/>
            <a:t>segura </a:t>
          </a:r>
          <a:r>
            <a:rPr lang="es-AR" sz="1200" kern="1200" dirty="0" smtClean="0"/>
            <a:t>que cualquier actualización será de estabilidad, rendimiento o seguridad</a:t>
          </a:r>
          <a:endParaRPr lang="es-AR" sz="1200" kern="1200" dirty="0"/>
        </a:p>
      </dsp:txBody>
      <dsp:txXfrm>
        <a:off x="986816" y="1862565"/>
        <a:ext cx="1350667" cy="1354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E3B99-C1ED-4B6D-A1E3-8AB80C7B4B0B}">
      <dsp:nvSpPr>
        <dsp:cNvPr id="0" name=""/>
        <dsp:cNvSpPr/>
      </dsp:nvSpPr>
      <dsp:spPr>
        <a:xfrm>
          <a:off x="234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s-AR" sz="1400" kern="1200" dirty="0" err="1" smtClean="0"/>
            <a:t>Postgres</a:t>
          </a:r>
          <a:endParaRPr lang="es-AR" sz="1400" kern="1200" dirty="0"/>
        </a:p>
      </dsp:txBody>
      <dsp:txXfrm>
        <a:off x="172591" y="1101168"/>
        <a:ext cx="821998" cy="821998"/>
      </dsp:txXfrm>
    </dsp:sp>
    <dsp:sp modelId="{F5A507C8-E12D-4088-A9DD-BFE0897B89C2}">
      <dsp:nvSpPr>
        <dsp:cNvPr id="0" name=""/>
        <dsp:cNvSpPr/>
      </dsp:nvSpPr>
      <dsp:spPr>
        <a:xfrm>
          <a:off x="1259225" y="1339572"/>
          <a:ext cx="333081" cy="34519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1303375" y="1472997"/>
        <a:ext cx="244781" cy="78340"/>
      </dsp:txXfrm>
    </dsp:sp>
    <dsp:sp modelId="{4E927192-F7FB-4B90-A773-227E4DE7750D}">
      <dsp:nvSpPr>
        <dsp:cNvPr id="0" name=""/>
        <dsp:cNvSpPr/>
      </dsp:nvSpPr>
      <dsp:spPr>
        <a:xfrm>
          <a:off x="1686700"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Server</a:t>
          </a:r>
          <a:endParaRPr lang="es-AR" sz="1600" kern="1200" dirty="0"/>
        </a:p>
      </dsp:txBody>
      <dsp:txXfrm>
        <a:off x="1856942" y="1101168"/>
        <a:ext cx="821998" cy="821998"/>
      </dsp:txXfrm>
    </dsp:sp>
    <dsp:sp modelId="{15F56C05-4F70-465B-9C45-DEBF62872B3E}">
      <dsp:nvSpPr>
        <dsp:cNvPr id="0" name=""/>
        <dsp:cNvSpPr/>
      </dsp:nvSpPr>
      <dsp:spPr>
        <a:xfrm>
          <a:off x="2943576" y="1345819"/>
          <a:ext cx="371459" cy="332696"/>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2992813" y="1473042"/>
        <a:ext cx="272985" cy="78250"/>
      </dsp:txXfrm>
    </dsp:sp>
    <dsp:sp modelId="{B3D2F53E-E6BD-42AD-9651-5DFA2C4CF076}">
      <dsp:nvSpPr>
        <dsp:cNvPr id="0" name=""/>
        <dsp:cNvSpPr/>
      </dsp:nvSpPr>
      <dsp:spPr>
        <a:xfrm>
          <a:off x="3409429"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Linux Desktop</a:t>
          </a:r>
          <a:endParaRPr lang="es-AR" sz="1600" kern="1200" dirty="0"/>
        </a:p>
      </dsp:txBody>
      <dsp:txXfrm>
        <a:off x="3579671" y="1101168"/>
        <a:ext cx="821998" cy="821998"/>
      </dsp:txXfrm>
    </dsp:sp>
    <dsp:sp modelId="{35F0FCA2-96EE-4708-902B-56C18B5E5071}">
      <dsp:nvSpPr>
        <dsp:cNvPr id="0" name=""/>
        <dsp:cNvSpPr/>
      </dsp:nvSpPr>
      <dsp:spPr>
        <a:xfrm>
          <a:off x="4666305" y="1352177"/>
          <a:ext cx="329878" cy="319980"/>
        </a:xfrm>
        <a:prstGeom prst="mathPl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AR" sz="1100" kern="1200"/>
        </a:p>
      </dsp:txBody>
      <dsp:txXfrm>
        <a:off x="4710030" y="1474537"/>
        <a:ext cx="242428" cy="75260"/>
      </dsp:txXfrm>
    </dsp:sp>
    <dsp:sp modelId="{0A052003-6206-40DE-9655-AD5B659E67DC}">
      <dsp:nvSpPr>
        <dsp:cNvPr id="0" name=""/>
        <dsp:cNvSpPr/>
      </dsp:nvSpPr>
      <dsp:spPr>
        <a:xfrm>
          <a:off x="5090578"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kern="1200" dirty="0" smtClean="0"/>
            <a:t>Apache </a:t>
          </a:r>
          <a:r>
            <a:rPr lang="es-AR" sz="1600" kern="1200" dirty="0" err="1" smtClean="0"/>
            <a:t>Tomcat</a:t>
          </a:r>
          <a:endParaRPr lang="es-AR" sz="1600" kern="1200" dirty="0"/>
        </a:p>
      </dsp:txBody>
      <dsp:txXfrm>
        <a:off x="5260820" y="1101168"/>
        <a:ext cx="821998" cy="821998"/>
      </dsp:txXfrm>
    </dsp:sp>
    <dsp:sp modelId="{7DDA335B-F91E-457D-ACDB-FB36C280C2BD}">
      <dsp:nvSpPr>
        <dsp:cNvPr id="0" name=""/>
        <dsp:cNvSpPr/>
      </dsp:nvSpPr>
      <dsp:spPr>
        <a:xfrm>
          <a:off x="6347454" y="1175048"/>
          <a:ext cx="674239" cy="674239"/>
        </a:xfrm>
        <a:prstGeom prst="mathEqual">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AR" sz="1400" kern="1200"/>
        </a:p>
      </dsp:txBody>
      <dsp:txXfrm>
        <a:off x="6436824" y="1313941"/>
        <a:ext cx="495499" cy="396453"/>
      </dsp:txXfrm>
    </dsp:sp>
    <dsp:sp modelId="{A6BEB3CC-4EBB-48B9-988E-91BBE3A249DF}">
      <dsp:nvSpPr>
        <dsp:cNvPr id="0" name=""/>
        <dsp:cNvSpPr/>
      </dsp:nvSpPr>
      <dsp:spPr>
        <a:xfrm>
          <a:off x="7116087" y="930926"/>
          <a:ext cx="1162482" cy="1162482"/>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es-AR" sz="4000" kern="1200" dirty="0" smtClean="0"/>
            <a:t>$0</a:t>
          </a:r>
          <a:endParaRPr lang="es-AR" sz="4000" kern="1200" dirty="0"/>
        </a:p>
      </dsp:txBody>
      <dsp:txXfrm>
        <a:off x="7286329" y="1101168"/>
        <a:ext cx="821998" cy="821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FB7E4-9703-42C1-9F55-38A51C2F669F}">
      <dsp:nvSpPr>
        <dsp:cNvPr id="0" name=""/>
        <dsp:cNvSpPr/>
      </dsp:nvSpPr>
      <dsp:spPr>
        <a:xfrm>
          <a:off x="4689"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37119" y="955592"/>
        <a:ext cx="1611071" cy="327453"/>
      </dsp:txXfrm>
    </dsp:sp>
    <dsp:sp modelId="{48A41BFF-ECDF-4E99-B694-E5A2DB3C2989}">
      <dsp:nvSpPr>
        <dsp:cNvPr id="0" name=""/>
        <dsp:cNvSpPr/>
      </dsp:nvSpPr>
      <dsp:spPr>
        <a:xfrm>
          <a:off x="332143"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Mínimo impacto en la adaptación de la aplicación STARS para su integración con </a:t>
          </a:r>
          <a:r>
            <a:rPr lang="es-AR" sz="1500" kern="1200" dirty="0" err="1" smtClean="0"/>
            <a:t>Presence</a:t>
          </a:r>
          <a:r>
            <a:rPr lang="es-AR" sz="1500" kern="1200" dirty="0" smtClean="0"/>
            <a:t> CRM </a:t>
          </a:r>
          <a:r>
            <a:rPr lang="es-AR" sz="1500" kern="1200" dirty="0" err="1" smtClean="0"/>
            <a:t>Optimizer</a:t>
          </a:r>
          <a:r>
            <a:rPr lang="es-AR" sz="1500" kern="1200" dirty="0" smtClean="0"/>
            <a:t>.</a:t>
          </a:r>
          <a:endParaRPr lang="en-US" sz="1500" kern="1200" dirty="0"/>
        </a:p>
      </dsp:txBody>
      <dsp:txXfrm>
        <a:off x="332143" y="313783"/>
        <a:ext cx="1219764" cy="1964721"/>
      </dsp:txXfrm>
    </dsp:sp>
    <dsp:sp modelId="{7D94F366-0CF6-4E6C-866C-41A23F49A81F}">
      <dsp:nvSpPr>
        <dsp:cNvPr id="0" name=""/>
        <dsp:cNvSpPr/>
      </dsp:nvSpPr>
      <dsp:spPr>
        <a:xfrm>
          <a:off x="1699261"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1057452" y="955592"/>
        <a:ext cx="1611071" cy="327453"/>
      </dsp:txXfrm>
    </dsp:sp>
    <dsp:sp modelId="{BD72BE05-84F9-439D-80EE-24887B923737}">
      <dsp:nvSpPr>
        <dsp:cNvPr id="0" name=""/>
        <dsp:cNvSpPr/>
      </dsp:nvSpPr>
      <dsp:spPr>
        <a:xfrm rot="5400000">
          <a:off x="1563002"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BA0138F-CFC3-4E77-ACE5-CA415CD982F2}">
      <dsp:nvSpPr>
        <dsp:cNvPr id="0" name=""/>
        <dsp:cNvSpPr/>
      </dsp:nvSpPr>
      <dsp:spPr>
        <a:xfrm>
          <a:off x="2026715"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No es necesaria la integración CTI en la aplicación STARS</a:t>
          </a:r>
          <a:endParaRPr lang="en-US" sz="1500" kern="1200" dirty="0"/>
        </a:p>
      </dsp:txBody>
      <dsp:txXfrm>
        <a:off x="2026715" y="313783"/>
        <a:ext cx="1219764" cy="1964721"/>
      </dsp:txXfrm>
    </dsp:sp>
    <dsp:sp modelId="{AF928AA7-9FF8-4C2E-B9C6-67C88ADEB6DA}">
      <dsp:nvSpPr>
        <dsp:cNvPr id="0" name=""/>
        <dsp:cNvSpPr/>
      </dsp:nvSpPr>
      <dsp:spPr>
        <a:xfrm>
          <a:off x="3393834"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2752025" y="955592"/>
        <a:ext cx="1611071" cy="327453"/>
      </dsp:txXfrm>
    </dsp:sp>
    <dsp:sp modelId="{9B3CF810-51C4-490F-BC96-6788657A8572}">
      <dsp:nvSpPr>
        <dsp:cNvPr id="0" name=""/>
        <dsp:cNvSpPr/>
      </dsp:nvSpPr>
      <dsp:spPr>
        <a:xfrm rot="5400000">
          <a:off x="3257574"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48741CD-E0AE-4823-9EE0-617998B45C00}">
      <dsp:nvSpPr>
        <dsp:cNvPr id="0" name=""/>
        <dsp:cNvSpPr/>
      </dsp:nvSpPr>
      <dsp:spPr>
        <a:xfrm>
          <a:off x="3721287"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Únicamente se deben programar los eventos del ActiveX necesarios para realizar el </a:t>
          </a:r>
          <a:r>
            <a:rPr lang="es-AR" sz="1500" kern="1200" dirty="0" err="1" smtClean="0"/>
            <a:t>screen</a:t>
          </a:r>
          <a:r>
            <a:rPr lang="es-AR" sz="1500" kern="1200" dirty="0" smtClean="0"/>
            <a:t> </a:t>
          </a:r>
          <a:r>
            <a:rPr lang="es-AR" sz="1500" kern="1200" dirty="0" err="1" smtClean="0"/>
            <a:t>popup</a:t>
          </a:r>
          <a:r>
            <a:rPr lang="es-AR" sz="1500" kern="1200" dirty="0" smtClean="0"/>
            <a:t>.</a:t>
          </a:r>
          <a:endParaRPr lang="en-US" sz="1500" kern="1200" dirty="0"/>
        </a:p>
      </dsp:txBody>
      <dsp:txXfrm>
        <a:off x="3721287" y="313783"/>
        <a:ext cx="1219764" cy="1964721"/>
      </dsp:txXfrm>
    </dsp:sp>
    <dsp:sp modelId="{78BE5036-B8D7-454A-A53B-6B0193C2E21B}">
      <dsp:nvSpPr>
        <dsp:cNvPr id="0" name=""/>
        <dsp:cNvSpPr/>
      </dsp:nvSpPr>
      <dsp:spPr>
        <a:xfrm>
          <a:off x="5088406" y="313783"/>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4446597" y="955592"/>
        <a:ext cx="1611071" cy="327453"/>
      </dsp:txXfrm>
    </dsp:sp>
    <dsp:sp modelId="{74A7CDFA-01F6-47AE-BE1C-7009B0AFA30A}">
      <dsp:nvSpPr>
        <dsp:cNvPr id="0" name=""/>
        <dsp:cNvSpPr/>
      </dsp:nvSpPr>
      <dsp:spPr>
        <a:xfrm rot="5400000">
          <a:off x="4952147"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FB6B204C-20C1-413A-99AA-ACCDB6F9572D}">
      <dsp:nvSpPr>
        <dsp:cNvPr id="0" name=""/>
        <dsp:cNvSpPr/>
      </dsp:nvSpPr>
      <dsp:spPr>
        <a:xfrm>
          <a:off x="5415859" y="313783"/>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smtClean="0"/>
            <a:t>Integración rápida y sencilla.</a:t>
          </a:r>
          <a:endParaRPr lang="en-US" sz="1500" kern="1200"/>
        </a:p>
        <a:p>
          <a:pPr lvl="0" algn="l" defTabSz="666750">
            <a:lnSpc>
              <a:spcPct val="90000"/>
            </a:lnSpc>
            <a:spcBef>
              <a:spcPct val="0"/>
            </a:spcBef>
            <a:spcAft>
              <a:spcPct val="35000"/>
            </a:spcAft>
          </a:pPr>
          <a:r>
            <a:rPr lang="es-AR" sz="1500" kern="1200" dirty="0" smtClean="0"/>
            <a:t>Mejor detección y corrección de problemas</a:t>
          </a:r>
          <a:endParaRPr lang="en-US" sz="1500" kern="1200" dirty="0"/>
        </a:p>
      </dsp:txBody>
      <dsp:txXfrm>
        <a:off x="5415859" y="313783"/>
        <a:ext cx="1219764" cy="1964721"/>
      </dsp:txXfrm>
    </dsp:sp>
    <dsp:sp modelId="{256F1C89-5139-4D45-A9FE-A628090B03A3}">
      <dsp:nvSpPr>
        <dsp:cNvPr id="0" name=""/>
        <dsp:cNvSpPr/>
      </dsp:nvSpPr>
      <dsp:spPr>
        <a:xfrm>
          <a:off x="6787668" y="312899"/>
          <a:ext cx="1637267" cy="1964721"/>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65151" rIns="84455" bIns="0" numCol="1" spcCol="1270" anchor="t" anchorCtr="0">
          <a:noAutofit/>
        </a:bodyPr>
        <a:lstStyle/>
        <a:p>
          <a:pPr lvl="0" algn="r" defTabSz="844550">
            <a:lnSpc>
              <a:spcPct val="90000"/>
            </a:lnSpc>
            <a:spcBef>
              <a:spcPct val="0"/>
            </a:spcBef>
            <a:spcAft>
              <a:spcPct val="35000"/>
            </a:spcAft>
          </a:pPr>
          <a:endParaRPr lang="en-US" sz="1900" kern="1200" dirty="0"/>
        </a:p>
      </dsp:txBody>
      <dsp:txXfrm rot="16200000">
        <a:off x="6145859" y="954708"/>
        <a:ext cx="1611071" cy="327453"/>
      </dsp:txXfrm>
    </dsp:sp>
    <dsp:sp modelId="{C9B5BFA2-508D-4A70-B127-3E200A78B4FD}">
      <dsp:nvSpPr>
        <dsp:cNvPr id="0" name=""/>
        <dsp:cNvSpPr/>
      </dsp:nvSpPr>
      <dsp:spPr>
        <a:xfrm rot="5400000">
          <a:off x="6646719" y="1876186"/>
          <a:ext cx="288891" cy="245590"/>
        </a:xfrm>
        <a:prstGeom prst="flowChartExtra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9245BA1C-E941-46EE-924E-FC7F081B3404}">
      <dsp:nvSpPr>
        <dsp:cNvPr id="0" name=""/>
        <dsp:cNvSpPr/>
      </dsp:nvSpPr>
      <dsp:spPr>
        <a:xfrm>
          <a:off x="7115121" y="312899"/>
          <a:ext cx="1219764" cy="1964721"/>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1435" rIns="0" bIns="0" numCol="1" spcCol="1270" anchor="t" anchorCtr="0">
          <a:noAutofit/>
        </a:bodyPr>
        <a:lstStyle/>
        <a:p>
          <a:pPr lvl="0" algn="l" defTabSz="666750">
            <a:lnSpc>
              <a:spcPct val="90000"/>
            </a:lnSpc>
            <a:spcBef>
              <a:spcPct val="0"/>
            </a:spcBef>
            <a:spcAft>
              <a:spcPct val="35000"/>
            </a:spcAft>
          </a:pPr>
          <a:r>
            <a:rPr lang="es-AR" sz="1500" kern="1200" dirty="0" smtClean="0"/>
            <a:t>Disponibilidad de la funcionalidad estándar incorporada en la barra de </a:t>
          </a:r>
          <a:r>
            <a:rPr lang="es-AR" sz="1500" kern="1200" dirty="0" err="1" smtClean="0"/>
            <a:t>Presence</a:t>
          </a:r>
          <a:r>
            <a:rPr lang="es-AR" sz="1500" kern="1200" dirty="0" smtClean="0"/>
            <a:t> </a:t>
          </a:r>
          <a:r>
            <a:rPr lang="es-AR" sz="1500" kern="1200" dirty="0" err="1" smtClean="0"/>
            <a:t>Agent</a:t>
          </a:r>
          <a:endParaRPr lang="es-AR" sz="1500" kern="1200" dirty="0"/>
        </a:p>
      </dsp:txBody>
      <dsp:txXfrm>
        <a:off x="7115121" y="312899"/>
        <a:ext cx="1219764" cy="1964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2761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48172"/>
        <a:ext cx="8455821" cy="380078"/>
      </dsp:txXfrm>
    </dsp:sp>
    <dsp:sp modelId="{40D9C759-7C34-4316-97A3-888F8F90970F}">
      <dsp:nvSpPr>
        <dsp:cNvPr id="0" name=""/>
        <dsp:cNvSpPr/>
      </dsp:nvSpPr>
      <dsp:spPr>
        <a:xfrm>
          <a:off x="0" y="44881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Postfix</a:t>
          </a:r>
          <a:r>
            <a:rPr lang="es-AR" sz="1400" kern="1200" dirty="0" smtClean="0"/>
            <a:t> con soporte de protocolos SMTP e IMAP,</a:t>
          </a:r>
          <a:endParaRPr lang="es-AR" sz="1400" kern="1200" dirty="0"/>
        </a:p>
      </dsp:txBody>
      <dsp:txXfrm>
        <a:off x="0" y="448811"/>
        <a:ext cx="8496943" cy="298080"/>
      </dsp:txXfrm>
    </dsp:sp>
    <dsp:sp modelId="{B62203EA-9CA9-4DCB-BD94-22DB43F1F9DF}">
      <dsp:nvSpPr>
        <dsp:cNvPr id="0" name=""/>
        <dsp:cNvSpPr/>
      </dsp:nvSpPr>
      <dsp:spPr>
        <a:xfrm>
          <a:off x="0" y="74689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67452"/>
        <a:ext cx="8455821" cy="380078"/>
      </dsp:txXfrm>
    </dsp:sp>
    <dsp:sp modelId="{BCACB113-B4EF-490E-BCB5-FAFB6F3FD927}">
      <dsp:nvSpPr>
        <dsp:cNvPr id="0" name=""/>
        <dsp:cNvSpPr/>
      </dsp:nvSpPr>
      <dsp:spPr>
        <a:xfrm>
          <a:off x="0" y="1168091"/>
          <a:ext cx="8496943"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68091"/>
        <a:ext cx="8496943" cy="670680"/>
      </dsp:txXfrm>
    </dsp:sp>
    <dsp:sp modelId="{AD18DDDF-DFA3-4154-A25E-71FCE66A0114}">
      <dsp:nvSpPr>
        <dsp:cNvPr id="0" name=""/>
        <dsp:cNvSpPr/>
      </dsp:nvSpPr>
      <dsp:spPr>
        <a:xfrm>
          <a:off x="0" y="183877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59332"/>
        <a:ext cx="8455821" cy="380078"/>
      </dsp:txXfrm>
    </dsp:sp>
    <dsp:sp modelId="{22020B45-4CD5-4DAB-AB65-6BA1E5431B1A}">
      <dsp:nvSpPr>
        <dsp:cNvPr id="0" name=""/>
        <dsp:cNvSpPr/>
      </dsp:nvSpPr>
      <dsp:spPr>
        <a:xfrm>
          <a:off x="0" y="2259971"/>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59971"/>
        <a:ext cx="8496943" cy="409860"/>
      </dsp:txXfrm>
    </dsp:sp>
    <dsp:sp modelId="{58AA91FC-5E5E-4E8A-A777-1DB30FEFC137}">
      <dsp:nvSpPr>
        <dsp:cNvPr id="0" name=""/>
        <dsp:cNvSpPr/>
      </dsp:nvSpPr>
      <dsp:spPr>
        <a:xfrm>
          <a:off x="0" y="2669831"/>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90392"/>
        <a:ext cx="8455821" cy="380078"/>
      </dsp:txXfrm>
    </dsp:sp>
    <dsp:sp modelId="{3A5423AF-ECA0-44F6-9530-45D1521DC22F}">
      <dsp:nvSpPr>
        <dsp:cNvPr id="0" name=""/>
        <dsp:cNvSpPr/>
      </dsp:nvSpPr>
      <dsp:spPr>
        <a:xfrm>
          <a:off x="0" y="3091031"/>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err="1" smtClean="0"/>
            <a:t>Twiki</a:t>
          </a:r>
          <a:r>
            <a:rPr lang="es-AR" sz="1400" kern="1200" dirty="0" smtClean="0"/>
            <a:t>.</a:t>
          </a:r>
          <a:endParaRPr lang="es-AR" sz="1400" kern="1200" dirty="0"/>
        </a:p>
      </dsp:txBody>
      <dsp:txXfrm>
        <a:off x="0" y="3091031"/>
        <a:ext cx="8496943" cy="298080"/>
      </dsp:txXfrm>
    </dsp:sp>
    <dsp:sp modelId="{3AA5D271-FD38-44E3-BA3C-E7B276598F8B}">
      <dsp:nvSpPr>
        <dsp:cNvPr id="0" name=""/>
        <dsp:cNvSpPr/>
      </dsp:nvSpPr>
      <dsp:spPr>
        <a:xfrm>
          <a:off x="0" y="338911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09673"/>
        <a:ext cx="8455821" cy="380078"/>
      </dsp:txXfrm>
    </dsp:sp>
    <dsp:sp modelId="{1D39A20F-B53A-4910-AEF5-B95BF1A193D6}">
      <dsp:nvSpPr>
        <dsp:cNvPr id="0" name=""/>
        <dsp:cNvSpPr/>
      </dsp:nvSpPr>
      <dsp:spPr>
        <a:xfrm>
          <a:off x="0" y="3810312"/>
          <a:ext cx="8496943"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10312"/>
        <a:ext cx="8496943" cy="298080"/>
      </dsp:txXfrm>
    </dsp:sp>
    <dsp:sp modelId="{6B5A8189-5D9D-4514-88F4-9023B2E223DA}">
      <dsp:nvSpPr>
        <dsp:cNvPr id="0" name=""/>
        <dsp:cNvSpPr/>
      </dsp:nvSpPr>
      <dsp:spPr>
        <a:xfrm>
          <a:off x="0" y="4108392"/>
          <a:ext cx="8496943" cy="42120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28953"/>
        <a:ext cx="8455821" cy="380078"/>
      </dsp:txXfrm>
    </dsp:sp>
    <dsp:sp modelId="{95C08100-11F7-468D-8DCC-572AAD5AF82F}">
      <dsp:nvSpPr>
        <dsp:cNvPr id="0" name=""/>
        <dsp:cNvSpPr/>
      </dsp:nvSpPr>
      <dsp:spPr>
        <a:xfrm>
          <a:off x="0" y="4529592"/>
          <a:ext cx="8496943"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29592"/>
        <a:ext cx="8496943" cy="409860"/>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10/5/2010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10/5/2010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dirty="0">
                <a:solidFill>
                  <a:srgbClr val="595959"/>
                </a:solidFill>
              </a:rPr>
              <a:t>ADR – </a:t>
            </a:r>
            <a:r>
              <a:rPr lang="en-US" sz="1400" dirty="0" smtClean="0">
                <a:solidFill>
                  <a:srgbClr val="595959"/>
                </a:solidFill>
              </a:rPr>
              <a:t> </a:t>
            </a:r>
            <a:r>
              <a:rPr lang="en-US" sz="1400" dirty="0" err="1" smtClean="0">
                <a:solidFill>
                  <a:srgbClr val="595959"/>
                </a:solidFill>
              </a:rPr>
              <a:t>Sistema</a:t>
            </a:r>
            <a:r>
              <a:rPr lang="en-US" sz="1400" baseline="0" dirty="0" smtClean="0">
                <a:solidFill>
                  <a:srgbClr val="595959"/>
                </a:solidFill>
              </a:rPr>
              <a:t> STARS</a:t>
            </a:r>
            <a:endParaRPr lang="en-US" sz="1400" dirty="0">
              <a:solidFill>
                <a:srgbClr val="595959"/>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3529062"/>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t>
            </a:r>
            <a:r>
              <a:rPr lang="es-AR" sz="2400" b="1" dirty="0" smtClean="0">
                <a:solidFill>
                  <a:schemeClr val="accent1"/>
                </a:solidFill>
                <a:latin typeface="+mj-lt"/>
                <a:ea typeface="+mj-ea"/>
                <a:cs typeface="+mj-cs"/>
              </a:rPr>
              <a:t>Anual</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Sistema STARS</a:t>
            </a:r>
          </a:p>
          <a:p>
            <a:pPr fontAlgn="auto">
              <a:spcAft>
                <a:spcPts val="0"/>
              </a:spcAft>
              <a:defRPr/>
            </a:pPr>
            <a:endParaRPr lang="es-AR" sz="2400" b="1" dirty="0">
              <a:solidFill>
                <a:schemeClr val="accent1"/>
              </a:solidFill>
              <a:latin typeface="+mj-lt"/>
              <a:ea typeface="+mj-ea"/>
              <a:cs typeface="+mj-cs"/>
            </a:endParaRPr>
          </a:p>
          <a:p>
            <a:pPr fontAlgn="auto">
              <a:spcAft>
                <a:spcPts val="0"/>
              </a:spcAft>
              <a:defRPr/>
            </a:pPr>
            <a:r>
              <a:rPr lang="es-AR" sz="2400" b="1" dirty="0" smtClean="0">
                <a:solidFill>
                  <a:schemeClr val="accent1"/>
                </a:solidFill>
                <a:latin typeface="+mj-lt"/>
                <a:ea typeface="+mj-ea"/>
                <a:cs typeface="+mj-cs"/>
              </a:rPr>
              <a:t>Grupo: ¨Los Borbotones¨</a:t>
            </a:r>
            <a:endParaRPr lang="es-AR" sz="2400" b="1" dirty="0">
              <a:solidFill>
                <a:schemeClr val="accent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4200261492"/>
              </p:ext>
            </p:extLst>
          </p:nvPr>
        </p:nvGraphicFramePr>
        <p:xfrm>
          <a:off x="1619672" y="1556792"/>
          <a:ext cx="6368256" cy="362136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1878942588"/>
              </p:ext>
            </p:extLst>
          </p:nvPr>
        </p:nvGraphicFramePr>
        <p:xfrm>
          <a:off x="1151620" y="1700808"/>
          <a:ext cx="7056784" cy="1116330"/>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tblGrid>
              <a:tr h="370840">
                <a:tc>
                  <a:txBody>
                    <a:bodyPr/>
                    <a:lstStyle/>
                    <a:p>
                      <a:pPr>
                        <a:spcAft>
                          <a:spcPts val="800"/>
                        </a:spcAft>
                      </a:pPr>
                      <a:r>
                        <a:rPr lang="es-AR" sz="2000"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Factor</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30</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0328661"/>
              </p:ext>
            </p:extLst>
          </p:nvPr>
        </p:nvGraphicFramePr>
        <p:xfrm>
          <a:off x="683568" y="836712"/>
          <a:ext cx="7888287"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http://t0.gstatic.com/images?q=tbn:ANd9GcRiNGmEdF5vG3IEyLg8_1b4K8ubGe_jMtSVkY5RX_MZBI3Utgk&amp;t=1&amp;usg=__6cDcqhWwjZLnD2blmIeE_sWK5X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0352" y="4325626"/>
            <a:ext cx="1224136" cy="176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Licenciamiento Software</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20638"/>
              </p:ext>
            </p:extLst>
          </p:nvPr>
        </p:nvGraphicFramePr>
        <p:xfrm>
          <a:off x="539553" y="1556792"/>
          <a:ext cx="828092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877718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2088232"/>
          </a:xfrm>
        </p:spPr>
        <p:txBody>
          <a:bodyPr/>
          <a:lstStyle/>
          <a:p>
            <a:r>
              <a:rPr lang="es-AR" sz="1600" dirty="0" smtClean="0"/>
              <a:t>Integración a </a:t>
            </a:r>
            <a:r>
              <a:rPr lang="es-AR" sz="1600" dirty="0"/>
              <a:t>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smtClean="0"/>
              <a:t>source</a:t>
            </a:r>
            <a:r>
              <a:rPr lang="es-AR" sz="1600" dirty="0" smtClean="0"/>
              <a:t> </a:t>
            </a:r>
            <a:r>
              <a:rPr lang="es-AR" sz="1600" dirty="0"/>
              <a:t>para poder utilizar los controles </a:t>
            </a:r>
            <a:r>
              <a:rPr lang="es-AR" sz="1600" dirty="0" err="1"/>
              <a:t>Activex</a:t>
            </a:r>
            <a:r>
              <a:rPr lang="es-AR" sz="1600" dirty="0"/>
              <a:t> desde la aplicación STARS (Java).</a:t>
            </a:r>
          </a:p>
          <a:p>
            <a:r>
              <a:rPr lang="es-AR" sz="1600" dirty="0" smtClean="0"/>
              <a:t>El </a:t>
            </a:r>
            <a:r>
              <a:rPr lang="es-AR" sz="1600" dirty="0" err="1" smtClean="0"/>
              <a:t>tratamineto</a:t>
            </a:r>
            <a:r>
              <a:rPr lang="es-AR" sz="1600" dirty="0" smtClean="0"/>
              <a:t> </a:t>
            </a:r>
            <a:r>
              <a:rPr lang="es-AR" sz="1600" dirty="0"/>
              <a:t>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a:t>
            </a:r>
            <a:endParaRPr lang="es-AR" sz="1600" dirty="0" smtClean="0"/>
          </a:p>
          <a:p>
            <a:r>
              <a:rPr lang="es-AR" sz="1600" dirty="0" smtClean="0"/>
              <a:t>El </a:t>
            </a:r>
            <a:r>
              <a:rPr lang="es-AR" sz="1600" dirty="0"/>
              <a:t>sistema STARS recibirá el evento de la llamada entrante a través de la API propuesta por </a:t>
            </a:r>
            <a:r>
              <a:rPr lang="es-AR" sz="1600" dirty="0" err="1"/>
              <a:t>Presence</a:t>
            </a:r>
            <a:r>
              <a:rPr lang="es-AR" sz="1600" dirty="0"/>
              <a:t>.</a:t>
            </a:r>
          </a:p>
          <a:p>
            <a:pPr marL="0" indent="0">
              <a:buNone/>
            </a:pPr>
            <a:endParaRPr lang="es-AR" sz="1600" dirty="0" smtClean="0"/>
          </a:p>
        </p:txBody>
      </p:sp>
      <p:graphicFrame>
        <p:nvGraphicFramePr>
          <p:cNvPr id="5" name="Diagram 4"/>
          <p:cNvGraphicFramePr/>
          <p:nvPr>
            <p:extLst>
              <p:ext uri="{D42A27DB-BD31-4B8C-83A1-F6EECF244321}">
                <p14:modId xmlns:p14="http://schemas.microsoft.com/office/powerpoint/2010/main" val="1456420893"/>
              </p:ext>
            </p:extLst>
          </p:nvPr>
        </p:nvGraphicFramePr>
        <p:xfrm>
          <a:off x="395536" y="3192304"/>
          <a:ext cx="8424936"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39552" y="3007638"/>
            <a:ext cx="2736304" cy="369332"/>
          </a:xfrm>
          <a:prstGeom prst="rect">
            <a:avLst/>
          </a:prstGeom>
          <a:noFill/>
        </p:spPr>
        <p:txBody>
          <a:bodyPr wrap="square" rtlCol="0">
            <a:spAutoFit/>
          </a:bodyPr>
          <a:lstStyle/>
          <a:p>
            <a:r>
              <a:rPr lang="es-ES_tradnl" dirty="0" smtClean="0"/>
              <a:t>Ventajas:</a:t>
            </a:r>
            <a:endParaRPr lang="en-US"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771" t="32813" r="13645" b="19661"/>
          <a:stretch/>
        </p:blipFill>
        <p:spPr bwMode="auto">
          <a:xfrm>
            <a:off x="755576" y="692696"/>
            <a:ext cx="7817504" cy="544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9133929"/>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r>
              <a:rPr lang="es-AR" dirty="0" smtClean="0"/>
              <a:t> HA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smtClean="0"/>
              <a:t>Cluster</a:t>
            </a:r>
            <a:r>
              <a:rPr lang="es-AR" dirty="0" smtClean="0"/>
              <a:t> HA (</a:t>
            </a:r>
            <a:r>
              <a:rPr lang="es-AR" dirty="0" smtClean="0"/>
              <a:t>High-</a:t>
            </a:r>
            <a:r>
              <a:rPr lang="es-AR" dirty="0" err="1" smtClean="0"/>
              <a:t>availability</a:t>
            </a:r>
            <a:r>
              <a:rPr lang="es-AR" dirty="0" smtClean="0"/>
              <a:t>) con </a:t>
            </a:r>
            <a:r>
              <a:rPr lang="es-AR" dirty="0" smtClean="0"/>
              <a:t>2 servidores en las capas de aplicación y </a:t>
            </a:r>
            <a:r>
              <a:rPr lang="es-AR" dirty="0" err="1" smtClean="0"/>
              <a:t>database</a:t>
            </a:r>
            <a:r>
              <a:rPr lang="es-AR" dirty="0" smtClean="0"/>
              <a:t>, proporcionando la replicación de datos necesaria para seguir funcionando en caso de falla de uno de los </a:t>
            </a:r>
            <a:r>
              <a:rPr lang="es-AR" dirty="0" smtClean="0"/>
              <a:t>servidores</a:t>
            </a:r>
            <a:endParaRPr lang="es-AR" dirty="0" smtClean="0"/>
          </a:p>
          <a:p>
            <a:endParaRPr lang="es-AR" dirty="0"/>
          </a:p>
          <a:p>
            <a:r>
              <a:rPr lang="es-AR" dirty="0" smtClean="0"/>
              <a:t>El sistema será configurado mediante </a:t>
            </a:r>
            <a:r>
              <a:rPr lang="es-AR" dirty="0" err="1" smtClean="0"/>
              <a:t>Heartbeat</a:t>
            </a:r>
            <a:r>
              <a:rPr lang="es-AR" dirty="0" smtClean="0"/>
              <a:t> como infraestructura de </a:t>
            </a:r>
            <a:r>
              <a:rPr lang="es-AR" dirty="0" err="1" smtClean="0"/>
              <a:t>cluster</a:t>
            </a:r>
            <a:r>
              <a:rPr lang="es-AR" dirty="0" smtClean="0"/>
              <a:t> y </a:t>
            </a:r>
            <a:r>
              <a:rPr lang="es-AR" dirty="0" err="1" smtClean="0"/>
              <a:t>Pacemaker</a:t>
            </a:r>
            <a:r>
              <a:rPr lang="es-AR" dirty="0" smtClean="0"/>
              <a:t> 2.0.0 como CRM (</a:t>
            </a:r>
            <a:r>
              <a:rPr lang="es-AR" dirty="0" err="1" smtClean="0"/>
              <a:t>Cluster</a:t>
            </a:r>
            <a:r>
              <a:rPr lang="es-AR" dirty="0" smtClean="0"/>
              <a:t> </a:t>
            </a:r>
            <a:r>
              <a:rPr lang="es-AR" dirty="0" err="1" smtClean="0"/>
              <a:t>Resource</a:t>
            </a:r>
            <a:r>
              <a:rPr lang="es-AR" dirty="0" smtClean="0"/>
              <a:t> Manager) que manejara </a:t>
            </a:r>
            <a:r>
              <a:rPr lang="es-AR" dirty="0" smtClean="0"/>
              <a:t>la disponibilidad de </a:t>
            </a:r>
            <a:r>
              <a:rPr lang="es-AR" dirty="0" smtClean="0"/>
              <a:t>los servicios para una gran disponibilidad de los mismos, en forma </a:t>
            </a:r>
            <a:r>
              <a:rPr lang="es-AR" dirty="0" err="1" smtClean="0"/>
              <a:t>automatica</a:t>
            </a:r>
            <a:endParaRPr lang="es-AR"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3372196"/>
            <a:ext cx="29622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4 discos de 500 </a:t>
            </a:r>
            <a:r>
              <a:rPr lang="es-AR" dirty="0" err="1" smtClean="0"/>
              <a:t>gb</a:t>
            </a:r>
            <a:r>
              <a:rPr lang="es-AR" dirty="0" smtClean="0"/>
              <a:t> cada uno, formando un RAID 5</a:t>
            </a:r>
          </a:p>
          <a:p>
            <a:endParaRPr lang="es-AR" dirty="0"/>
          </a:p>
          <a:p>
            <a:r>
              <a:rPr lang="es-AR" dirty="0" smtClean="0"/>
              <a:t>¨Hot </a:t>
            </a:r>
            <a:r>
              <a:rPr lang="es-AR" dirty="0"/>
              <a:t>Swap</a:t>
            </a:r>
            <a:r>
              <a:rPr lang="es-AR" dirty="0" smtClean="0"/>
              <a:t>¨ lo cual permite intercambiar los discos, en caso de falla, sin suspender el servicio.</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104" t="18167" r="47292" b="59500"/>
          <a:stretch/>
        </p:blipFill>
        <p:spPr bwMode="auto">
          <a:xfrm>
            <a:off x="5076056" y="3501008"/>
            <a:ext cx="2808312" cy="2226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996952"/>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Como propuesta para la alta disponibilidad, se le presenta al cliente un sistema con un doble enlace de internet, de dos proveedores distintos, para disminuir el margen de caída en caso de falla de este servicio</a:t>
            </a:r>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5856" y="116632"/>
            <a:ext cx="5181671" cy="5976664"/>
          </a:xfrm>
        </p:spPr>
        <p:txBody>
          <a:bodyPr/>
          <a:lstStyle/>
          <a:p>
            <a:pPr marL="285750" indent="-285750">
              <a:lnSpc>
                <a:spcPct val="115000"/>
              </a:lnSpc>
              <a:spcAft>
                <a:spcPts val="0"/>
              </a:spcAft>
              <a:buFont typeface="Arial" pitchFamily="34" charset="0"/>
              <a:buChar char="•"/>
            </a:pPr>
            <a:r>
              <a:rPr lang="es-AR" sz="1200" dirty="0" err="1"/>
              <a:t>Arq</a:t>
            </a:r>
            <a:r>
              <a:rPr lang="es-AR" sz="1200" dirty="0"/>
              <a:t> General</a:t>
            </a:r>
          </a:p>
          <a:p>
            <a:pPr marL="285750" indent="-285750">
              <a:lnSpc>
                <a:spcPct val="115000"/>
              </a:lnSpc>
              <a:spcAft>
                <a:spcPts val="0"/>
              </a:spcAft>
              <a:buFont typeface="Arial" pitchFamily="34" charset="0"/>
              <a:buChar char="•"/>
            </a:pPr>
            <a:r>
              <a:rPr lang="es-AR" sz="1200" dirty="0"/>
              <a:t>Lenguaje</a:t>
            </a:r>
          </a:p>
          <a:p>
            <a:pPr marL="285750" indent="-285750">
              <a:lnSpc>
                <a:spcPct val="115000"/>
              </a:lnSpc>
              <a:spcAft>
                <a:spcPts val="0"/>
              </a:spcAft>
              <a:buFont typeface="Arial" pitchFamily="34" charset="0"/>
              <a:buChar char="•"/>
            </a:pPr>
            <a:r>
              <a:rPr lang="es-AR" sz="1200" dirty="0">
                <a:ea typeface="Calibri"/>
              </a:rPr>
              <a:t>Base de Datos</a:t>
            </a:r>
          </a:p>
          <a:p>
            <a:pPr marL="285750" indent="-285750">
              <a:lnSpc>
                <a:spcPct val="115000"/>
              </a:lnSpc>
              <a:spcAft>
                <a:spcPts val="0"/>
              </a:spcAft>
              <a:buFont typeface="Arial" pitchFamily="34" charset="0"/>
              <a:buChar char="•"/>
            </a:pPr>
            <a:r>
              <a:rPr lang="es-AR" sz="1200" dirty="0">
                <a:ea typeface="Calibri"/>
              </a:rPr>
              <a:t>Sistemas Operativos</a:t>
            </a:r>
          </a:p>
          <a:p>
            <a:pPr marL="285750" indent="-285750">
              <a:lnSpc>
                <a:spcPct val="115000"/>
              </a:lnSpc>
              <a:spcAft>
                <a:spcPts val="0"/>
              </a:spcAft>
              <a:buFont typeface="Arial" pitchFamily="34" charset="0"/>
              <a:buChar char="•"/>
            </a:pPr>
            <a:r>
              <a:rPr lang="es-AR" sz="1200" dirty="0">
                <a:ea typeface="Calibri"/>
              </a:rPr>
              <a:t>Licenciamiento</a:t>
            </a:r>
          </a:p>
          <a:p>
            <a:pPr marL="285750" indent="-285750">
              <a:lnSpc>
                <a:spcPct val="115000"/>
              </a:lnSpc>
              <a:spcAft>
                <a:spcPts val="0"/>
              </a:spcAft>
              <a:buFont typeface="Arial" pitchFamily="34" charset="0"/>
              <a:buChar char="•"/>
            </a:pPr>
            <a:r>
              <a:rPr lang="es-AR" sz="1200" dirty="0" err="1">
                <a:ea typeface="Calibri"/>
              </a:rPr>
              <a:t>Integracion</a:t>
            </a:r>
            <a:r>
              <a:rPr lang="es-AR" sz="1200" dirty="0">
                <a:ea typeface="Calibri"/>
              </a:rPr>
              <a:t> STARS</a:t>
            </a:r>
          </a:p>
          <a:p>
            <a:pPr marL="285750" indent="-285750">
              <a:lnSpc>
                <a:spcPct val="115000"/>
              </a:lnSpc>
              <a:spcAft>
                <a:spcPts val="0"/>
              </a:spcAft>
              <a:buFont typeface="Arial" pitchFamily="34" charset="0"/>
              <a:buChar char="•"/>
            </a:pPr>
            <a:r>
              <a:rPr lang="es-AR" sz="1200" dirty="0">
                <a:ea typeface="Calibri"/>
              </a:rPr>
              <a:t>Arquitectura Especifica</a:t>
            </a:r>
          </a:p>
          <a:p>
            <a:pPr marL="285750" indent="-285750">
              <a:lnSpc>
                <a:spcPct val="115000"/>
              </a:lnSpc>
              <a:spcAft>
                <a:spcPts val="0"/>
              </a:spcAft>
              <a:buFont typeface="Arial" pitchFamily="34" charset="0"/>
              <a:buChar char="•"/>
            </a:pPr>
            <a:r>
              <a:rPr lang="es-AR" sz="1200" dirty="0">
                <a:ea typeface="Calibri"/>
              </a:rPr>
              <a:t>Disponibilidad 7 x 24</a:t>
            </a:r>
          </a:p>
          <a:p>
            <a:pPr marL="285750" indent="-285750">
              <a:lnSpc>
                <a:spcPct val="115000"/>
              </a:lnSpc>
              <a:spcAft>
                <a:spcPts val="0"/>
              </a:spcAft>
              <a:buFont typeface="Arial" pitchFamily="34" charset="0"/>
              <a:buChar char="•"/>
            </a:pPr>
            <a:r>
              <a:rPr lang="es-AR" sz="1200" dirty="0" err="1">
                <a:ea typeface="Calibri"/>
              </a:rPr>
              <a:t>Cluster</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NAS / RAID</a:t>
            </a:r>
          </a:p>
          <a:p>
            <a:pPr marL="285750" indent="-285750">
              <a:lnSpc>
                <a:spcPct val="115000"/>
              </a:lnSpc>
              <a:spcAft>
                <a:spcPts val="0"/>
              </a:spcAft>
              <a:buFont typeface="Arial" pitchFamily="34" charset="0"/>
              <a:buChar char="•"/>
            </a:pPr>
            <a:r>
              <a:rPr lang="es-AR" sz="1200" dirty="0">
                <a:ea typeface="Calibri"/>
              </a:rPr>
              <a:t>Conexión</a:t>
            </a:r>
          </a:p>
          <a:p>
            <a:pPr marL="285750" indent="-285750">
              <a:lnSpc>
                <a:spcPct val="115000"/>
              </a:lnSpc>
              <a:spcAft>
                <a:spcPts val="0"/>
              </a:spcAft>
              <a:buFont typeface="Arial" pitchFamily="34" charset="0"/>
              <a:buChar char="•"/>
            </a:pPr>
            <a:r>
              <a:rPr lang="es-AR" sz="1200" dirty="0" err="1">
                <a:ea typeface="Calibri"/>
              </a:rPr>
              <a:t>Backups</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Servidores</a:t>
            </a:r>
          </a:p>
          <a:p>
            <a:pPr marL="285750" indent="-285750">
              <a:lnSpc>
                <a:spcPct val="115000"/>
              </a:lnSpc>
              <a:spcAft>
                <a:spcPts val="0"/>
              </a:spcAft>
              <a:buFont typeface="Arial" pitchFamily="34" charset="0"/>
              <a:buChar char="•"/>
            </a:pPr>
            <a:r>
              <a:rPr lang="es-AR" sz="1200" dirty="0">
                <a:ea typeface="Calibri"/>
              </a:rPr>
              <a:t>Infraestructura Interna</a:t>
            </a:r>
          </a:p>
          <a:p>
            <a:pPr marL="285750" indent="-285750">
              <a:lnSpc>
                <a:spcPct val="115000"/>
              </a:lnSpc>
              <a:spcAft>
                <a:spcPts val="0"/>
              </a:spcAft>
              <a:buFont typeface="Arial" pitchFamily="34" charset="0"/>
              <a:buChar char="•"/>
            </a:pPr>
            <a:r>
              <a:rPr lang="es-AR" sz="1200" dirty="0">
                <a:ea typeface="Calibri"/>
              </a:rPr>
              <a:t>Herramientas Anexas</a:t>
            </a:r>
          </a:p>
          <a:p>
            <a:pPr marL="285750" indent="-285750">
              <a:lnSpc>
                <a:spcPct val="115000"/>
              </a:lnSpc>
              <a:spcAft>
                <a:spcPts val="0"/>
              </a:spcAft>
              <a:buFont typeface="Arial" pitchFamily="34" charset="0"/>
              <a:buChar char="•"/>
            </a:pPr>
            <a:r>
              <a:rPr lang="es-AR" sz="1200" dirty="0">
                <a:ea typeface="Calibri"/>
              </a:rPr>
              <a:t>Ambiente </a:t>
            </a:r>
            <a:r>
              <a:rPr lang="es-AR" sz="1200" dirty="0" err="1">
                <a:ea typeface="Calibri"/>
              </a:rPr>
              <a:t>Produccion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RRHH</a:t>
            </a:r>
          </a:p>
          <a:p>
            <a:pPr marL="285750" indent="-285750">
              <a:lnSpc>
                <a:spcPct val="115000"/>
              </a:lnSpc>
              <a:spcAft>
                <a:spcPts val="0"/>
              </a:spcAft>
              <a:buFont typeface="Arial" pitchFamily="34" charset="0"/>
              <a:buChar char="•"/>
            </a:pPr>
            <a:r>
              <a:rPr lang="es-AR" sz="1200" dirty="0">
                <a:ea typeface="Calibri"/>
              </a:rPr>
              <a:t>Sueldos</a:t>
            </a:r>
          </a:p>
          <a:p>
            <a:pPr marL="285750" indent="-285750">
              <a:lnSpc>
                <a:spcPct val="115000"/>
              </a:lnSpc>
              <a:spcAft>
                <a:spcPts val="0"/>
              </a:spcAft>
              <a:buFont typeface="Arial" pitchFamily="34" charset="0"/>
              <a:buChar char="•"/>
            </a:pPr>
            <a:r>
              <a:rPr lang="es-AR" sz="1200" dirty="0" err="1">
                <a:ea typeface="Calibri"/>
              </a:rPr>
              <a:t>Utilizacion</a:t>
            </a:r>
            <a:r>
              <a:rPr lang="es-AR" sz="1200" dirty="0">
                <a:ea typeface="Calibri"/>
              </a:rPr>
              <a:t> RRHH</a:t>
            </a:r>
          </a:p>
          <a:p>
            <a:pPr marL="285750" indent="-285750">
              <a:lnSpc>
                <a:spcPct val="115000"/>
              </a:lnSpc>
              <a:spcAft>
                <a:spcPts val="0"/>
              </a:spcAft>
              <a:buFont typeface="Arial" pitchFamily="34" charset="0"/>
              <a:buChar char="•"/>
            </a:pPr>
            <a:r>
              <a:rPr lang="es-AR" sz="1200" dirty="0" err="1">
                <a:ea typeface="Calibri"/>
              </a:rPr>
              <a:t>Duracion</a:t>
            </a:r>
            <a:endParaRPr lang="es-AR" sz="1200" dirty="0">
              <a:ea typeface="Calibri"/>
            </a:endParaRPr>
          </a:p>
          <a:p>
            <a:pPr marL="285750" indent="-285750">
              <a:lnSpc>
                <a:spcPct val="115000"/>
              </a:lnSpc>
              <a:spcAft>
                <a:spcPts val="0"/>
              </a:spcAft>
              <a:buFont typeface="Arial" pitchFamily="34" charset="0"/>
              <a:buChar char="•"/>
            </a:pPr>
            <a:r>
              <a:rPr lang="es-AR" sz="1200" dirty="0">
                <a:ea typeface="Calibri"/>
              </a:rPr>
              <a:t>Financiamiento</a:t>
            </a:r>
          </a:p>
          <a:p>
            <a:pPr marL="285750" indent="-285750">
              <a:lnSpc>
                <a:spcPct val="115000"/>
              </a:lnSpc>
              <a:spcAft>
                <a:spcPts val="0"/>
              </a:spcAft>
              <a:buFont typeface="Arial" pitchFamily="34" charset="0"/>
              <a:buChar char="•"/>
            </a:pPr>
            <a:r>
              <a:rPr lang="es-AR" sz="1200" dirty="0">
                <a:ea typeface="Calibri"/>
              </a:rPr>
              <a:t>Costos</a:t>
            </a:r>
          </a:p>
          <a:p>
            <a:pPr marL="285750" indent="-285750">
              <a:lnSpc>
                <a:spcPct val="115000"/>
              </a:lnSpc>
              <a:spcAft>
                <a:spcPts val="0"/>
              </a:spcAft>
              <a:buFont typeface="Arial" pitchFamily="34" charset="0"/>
              <a:buChar char="•"/>
            </a:pPr>
            <a:r>
              <a:rPr lang="es-AR" sz="1200" dirty="0">
                <a:ea typeface="Calibri"/>
              </a:rPr>
              <a:t>Entregas</a:t>
            </a:r>
          </a:p>
          <a:p>
            <a:pPr marL="285750" indent="-285750">
              <a:lnSpc>
                <a:spcPct val="115000"/>
              </a:lnSpc>
              <a:spcAft>
                <a:spcPts val="0"/>
              </a:spcAft>
              <a:buFont typeface="Arial" pitchFamily="34" charset="0"/>
              <a:buChar char="•"/>
            </a:pPr>
            <a:r>
              <a:rPr lang="es-AR" sz="1200" dirty="0">
                <a:ea typeface="Calibri"/>
              </a:rPr>
              <a:t>Ganancia</a:t>
            </a:r>
          </a:p>
          <a:p>
            <a:endParaRPr lang="es-AR"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tendrán un servidor dedicado, conectado a la red y actualizado de la misma forma que los originales, el cual </a:t>
            </a:r>
            <a:r>
              <a:rPr lang="es-AR" dirty="0" smtClean="0"/>
              <a:t>servirá </a:t>
            </a:r>
            <a:r>
              <a:rPr lang="es-AR" dirty="0" smtClean="0"/>
              <a:t>como Plan B en caso de falla de los principales. La </a:t>
            </a:r>
            <a:r>
              <a:rPr lang="es-AR" dirty="0" smtClean="0"/>
              <a:t>replicación </a:t>
            </a:r>
            <a:r>
              <a:rPr lang="es-AR" dirty="0" smtClean="0"/>
              <a:t>de la </a:t>
            </a:r>
            <a:r>
              <a:rPr lang="es-AR" dirty="0" smtClean="0"/>
              <a:t>información </a:t>
            </a:r>
            <a:r>
              <a:rPr lang="es-AR" dirty="0" smtClean="0"/>
              <a:t>se produce </a:t>
            </a:r>
            <a:r>
              <a:rPr lang="es-AR" dirty="0" err="1" smtClean="0"/>
              <a:t>automaticamente</a:t>
            </a:r>
            <a:r>
              <a:rPr lang="es-AR" dirty="0" smtClean="0"/>
              <a:t> mediante el software provisto</a:t>
            </a:r>
            <a:endParaRPr lang="es-AR"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015605"/>
            <a:ext cx="23336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994644"/>
            <a:ext cx="30480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9571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darán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 </a:t>
            </a:r>
            <a:r>
              <a:rPr lang="es-ES_tradnl" sz="1200" dirty="0" smtClean="0">
                <a:latin typeface="Verdana" pitchFamily="34" charset="0"/>
                <a:ea typeface="Times New Roman" pitchFamily="18" charset="0"/>
                <a:cs typeface="Times New Roman" pitchFamily="18" charset="0"/>
              </a:rPr>
              <a:t>Cantidad: 3</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a:t>
            </a:r>
            <a:r>
              <a:rPr lang="es-AR" sz="1200" b="1" dirty="0" smtClean="0">
                <a:latin typeface="Verdana" pitchFamily="34" charset="0"/>
                <a:ea typeface="Times New Roman" pitchFamily="18" charset="0"/>
                <a:cs typeface="Times New Roman" pitchFamily="18" charset="0"/>
              </a:rPr>
              <a:t>R310, </a:t>
            </a:r>
            <a:r>
              <a:rPr lang="es-AR" sz="1200" dirty="0" smtClean="0">
                <a:latin typeface="Verdana" pitchFamily="34" charset="0"/>
                <a:ea typeface="Times New Roman" pitchFamily="18" charset="0"/>
                <a:cs typeface="Times New Roman" pitchFamily="18" charset="0"/>
              </a:rPr>
              <a:t>Cantidad: 4</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061692149"/>
              </p:ext>
            </p:extLst>
          </p:nvPr>
        </p:nvGraphicFramePr>
        <p:xfrm>
          <a:off x="1979712" y="1700808"/>
          <a:ext cx="5447928" cy="1701411"/>
        </p:xfrm>
        <a:graphic>
          <a:graphicData uri="http://schemas.openxmlformats.org/drawingml/2006/table">
            <a:tbl>
              <a:tblPr firstRow="1" bandRow="1">
                <a:tableStyleId>{F5AB1C69-6EDB-4FF4-983F-18BD219EF322}</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1189565"/>
              </p:ext>
            </p:extLst>
          </p:nvPr>
        </p:nvGraphicFramePr>
        <p:xfrm>
          <a:off x="2051720" y="4077072"/>
          <a:ext cx="5375920" cy="1975489"/>
        </p:xfrm>
        <a:graphic>
          <a:graphicData uri="http://schemas.openxmlformats.org/drawingml/2006/table">
            <a:tbl>
              <a:tblPr firstRow="1" bandRow="1">
                <a:tableStyleId>{F5AB1C69-6EDB-4FF4-983F-18BD219EF322}</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400W Redundante</a:t>
                      </a:r>
                      <a:endParaRPr lang="es-AR" sz="1050" kern="50" dirty="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9967048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5475039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dirty="0"/>
              <a:t>Servidor 2: Ambiente Producción </a:t>
            </a:r>
            <a:r>
              <a:rPr lang="es-ES_tradnl" dirty="0" err="1"/>
              <a:t>Virtualizado</a:t>
            </a:r>
            <a:endParaRPr lang="es-ES_tradnl" dirty="0"/>
          </a:p>
        </p:txBody>
      </p:sp>
    </p:spTree>
    <p:extLst>
      <p:ext uri="{BB962C8B-B14F-4D97-AF65-F5344CB8AC3E}">
        <p14:creationId xmlns:p14="http://schemas.microsoft.com/office/powerpoint/2010/main" val="3786510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pPr marL="0" indent="0">
              <a:buNone/>
            </a:pPr>
            <a:endParaRPr lang="es-AR" dirty="0" smtClean="0"/>
          </a:p>
          <a:p>
            <a:r>
              <a:rPr lang="es-AR" dirty="0" smtClean="0"/>
              <a:t>Todas Estarán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1324" y="4653135"/>
            <a:ext cx="930196" cy="133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85750" y="4797152"/>
            <a:ext cx="1075574" cy="107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255643016"/>
              </p:ext>
            </p:extLst>
          </p:nvPr>
        </p:nvGraphicFramePr>
        <p:xfrm>
          <a:off x="755576" y="1261749"/>
          <a:ext cx="7560840" cy="2384724"/>
        </p:xfrm>
        <a:graphic>
          <a:graphicData uri="http://schemas.openxmlformats.org/drawingml/2006/table">
            <a:tbl>
              <a:tblPr firstRow="1" firstCol="1" lastRow="1" bandRow="1">
                <a:tableStyleId>{EB344D84-9AFB-497E-A393-DC336BA19D2E}</a:tableStyleId>
              </a:tblPr>
              <a:tblGrid>
                <a:gridCol w="1894306"/>
                <a:gridCol w="1416247"/>
                <a:gridCol w="1417020"/>
                <a:gridCol w="1416247"/>
                <a:gridCol w="1417020"/>
              </a:tblGrid>
              <a:tr h="318593">
                <a:tc>
                  <a:txBody>
                    <a:bodyPr/>
                    <a:lstStyle/>
                    <a:p>
                      <a:pPr algn="ctr">
                        <a:lnSpc>
                          <a:spcPct val="150000"/>
                        </a:lnSpc>
                        <a:spcBef>
                          <a:spcPts val="600"/>
                        </a:spcBef>
                        <a:spcAft>
                          <a:spcPts val="200"/>
                        </a:spcAft>
                      </a:pPr>
                      <a:r>
                        <a:rPr lang="es-AR" sz="14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SubPuntos</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Dell Vostro</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Clon</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Precio de compra</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Software compatible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9</a:t>
                      </a:r>
                      <a:endParaRPr lang="es-AR" sz="1200" kern="50">
                        <a:solidFill>
                          <a:srgbClr val="000000"/>
                        </a:solidFill>
                        <a:effectLst/>
                        <a:latin typeface="HelveticaNeueLT Std"/>
                        <a:ea typeface="Times New Roman"/>
                        <a:cs typeface="Times New Roman"/>
                      </a:endParaRPr>
                    </a:p>
                  </a:txBody>
                  <a:tcPr marL="68580" marR="68580" marT="0" marB="0"/>
                </a:tc>
              </a:tr>
              <a:tr h="411720">
                <a:tc>
                  <a:txBody>
                    <a:bodyPr/>
                    <a:lstStyle/>
                    <a:p>
                      <a:pPr algn="ctr">
                        <a:lnSpc>
                          <a:spcPct val="150000"/>
                        </a:lnSpc>
                        <a:spcBef>
                          <a:spcPts val="600"/>
                        </a:spcBef>
                        <a:spcAft>
                          <a:spcPts val="200"/>
                        </a:spcAft>
                      </a:pPr>
                      <a:r>
                        <a:rPr lang="es-AR" sz="1200" kern="50">
                          <a:effectLst/>
                        </a:rPr>
                        <a:t>Soporte del vendedor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6</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Hardware</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30</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Memoria</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a:effectLst/>
                        </a:rPr>
                        <a:t>Procesador</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9</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a:t>
                      </a:r>
                      <a:endParaRPr lang="es-AR" sz="1200" kern="50" dirty="0">
                        <a:solidFill>
                          <a:srgbClr val="000000"/>
                        </a:solidFill>
                        <a:effectLst/>
                        <a:latin typeface="HelveticaNeueLT Std"/>
                        <a:ea typeface="Times New Roman"/>
                        <a:cs typeface="Times New Roman"/>
                      </a:endParaRPr>
                    </a:p>
                  </a:txBody>
                  <a:tcPr marL="68580" marR="68580" marT="0" marB="0"/>
                </a:tc>
              </a:tr>
              <a:tr h="275494">
                <a:tc>
                  <a:txBody>
                    <a:bodyPr/>
                    <a:lstStyle/>
                    <a:p>
                      <a:pPr algn="ctr">
                        <a:lnSpc>
                          <a:spcPct val="150000"/>
                        </a:lnSpc>
                        <a:spcBef>
                          <a:spcPts val="600"/>
                        </a:spcBef>
                        <a:spcAft>
                          <a:spcPts val="200"/>
                        </a:spcAft>
                      </a:pPr>
                      <a:r>
                        <a:rPr lang="es-AR" sz="1200" kern="50" dirty="0">
                          <a:effectLst/>
                        </a:rPr>
                        <a:t>Total</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 </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43</a:t>
                      </a:r>
                      <a:endParaRPr lang="es-AR" sz="1200" kern="5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38</a:t>
                      </a:r>
                      <a:endParaRPr lang="es-AR" sz="1200" kern="5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7" name="Text Placeholder 3"/>
          <p:cNvSpPr>
            <a:spLocks noGrp="1"/>
          </p:cNvSpPr>
          <p:nvPr>
            <p:ph type="body" sz="quarter" idx="13"/>
          </p:nvPr>
        </p:nvSpPr>
        <p:spPr>
          <a:xfrm>
            <a:off x="475488" y="640080"/>
            <a:ext cx="8449056" cy="228600"/>
          </a:xfrm>
        </p:spPr>
        <p:txBody>
          <a:bodyPr/>
          <a:lstStyle/>
          <a:p>
            <a:pPr marL="0" indent="0"/>
            <a:r>
              <a:rPr lang="es-ES_tradnl" dirty="0" smtClean="0"/>
              <a:t>Ponderación y Elección</a:t>
            </a:r>
            <a:endParaRPr lang="es-ES_tradnl" dirty="0"/>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3096185"/>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2821742954"/>
              </p:ext>
            </p:extLst>
          </p:nvPr>
        </p:nvGraphicFramePr>
        <p:xfrm>
          <a:off x="1547664" y="1556792"/>
          <a:ext cx="6096000" cy="2478405"/>
        </p:xfrm>
        <a:graphic>
          <a:graphicData uri="http://schemas.openxmlformats.org/drawingml/2006/table">
            <a:tbl>
              <a:tblPr firstRow="1" bandRow="1">
                <a:tableStyleId>{F5AB1C69-6EDB-4FF4-983F-18BD219EF322}</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Utilización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743795390"/>
              </p:ext>
            </p:extLst>
          </p:nvPr>
        </p:nvGraphicFramePr>
        <p:xfrm>
          <a:off x="467548" y="1268760"/>
          <a:ext cx="8352922" cy="3337560"/>
        </p:xfrm>
        <a:graphic>
          <a:graphicData uri="http://schemas.openxmlformats.org/drawingml/2006/table">
            <a:tbl>
              <a:tblPr firstRow="1" lastRow="1" bandRow="1">
                <a:tableStyleId>{EB344D84-9AFB-497E-A393-DC336BA19D2E}</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b="1"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 </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3</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6</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2</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a:lnSpc>
                          <a:spcPct val="150000"/>
                        </a:lnSpc>
                        <a:spcBef>
                          <a:spcPts val="600"/>
                        </a:spcBef>
                        <a:spcAft>
                          <a:spcPts val="0"/>
                        </a:spcAft>
                      </a:pPr>
                      <a:r>
                        <a:rPr lang="en-US" sz="1400" b="1">
                          <a:solidFill>
                            <a:srgbClr val="FFFFFF"/>
                          </a:solidFill>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0</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a:effectLst/>
                          <a:latin typeface="Arial"/>
                          <a:ea typeface="Times New Roman"/>
                          <a:cs typeface="Times New Roman"/>
                        </a:rPr>
                        <a:t>1</a:t>
                      </a:r>
                      <a:endParaRPr lang="en-US" sz="1050">
                        <a:effectLst/>
                        <a:latin typeface="HelveticaNeueLT Std"/>
                        <a:ea typeface="Times New Roman"/>
                        <a:cs typeface="Times New Roman"/>
                      </a:endParaRPr>
                    </a:p>
                  </a:txBody>
                  <a:tcPr marL="68580" marR="68580" marT="0" marB="0"/>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4</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8</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a:effectLst/>
                          <a:latin typeface="Arial"/>
                          <a:ea typeface="Times New Roman"/>
                          <a:cs typeface="Times New Roman"/>
                        </a:rPr>
                        <a:t>5</a:t>
                      </a:r>
                      <a:endParaRPr lang="en-US" sz="10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n-US" sz="1400" b="1" dirty="0">
                          <a:effectLst/>
                          <a:latin typeface="Arial"/>
                          <a:ea typeface="Times New Roman"/>
                          <a:cs typeface="Times New Roman"/>
                        </a:rPr>
                        <a:t>5</a:t>
                      </a:r>
                      <a:endParaRPr lang="en-US" sz="10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Duración Total del proyecto</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08532992"/>
              </p:ext>
            </p:extLst>
          </p:nvPr>
        </p:nvGraphicFramePr>
        <p:xfrm>
          <a:off x="1115616" y="2204864"/>
          <a:ext cx="6686524" cy="3349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55576" y="1124744"/>
            <a:ext cx="5832648" cy="646331"/>
          </a:xfrm>
          <a:prstGeom prst="rect">
            <a:avLst/>
          </a:prstGeom>
          <a:noFill/>
        </p:spPr>
        <p:txBody>
          <a:bodyPr wrap="square" rtlCol="0">
            <a:spAutoFit/>
          </a:bodyPr>
          <a:lstStyle/>
          <a:p>
            <a:r>
              <a:rPr lang="es-AR" dirty="0"/>
              <a:t>6 Meses y Medio (215 </a:t>
            </a:r>
            <a:r>
              <a:rPr lang="es-AR" dirty="0" err="1"/>
              <a:t>dias</a:t>
            </a:r>
            <a:r>
              <a:rPr lang="es-AR" dirty="0"/>
              <a:t> laborales)</a:t>
            </a:r>
          </a:p>
          <a:p>
            <a:endParaRPr lang="es-AR" dirty="0"/>
          </a:p>
        </p:txBody>
      </p:sp>
    </p:spTree>
    <p:extLst>
      <p:ext uri="{BB962C8B-B14F-4D97-AF65-F5344CB8AC3E}">
        <p14:creationId xmlns:p14="http://schemas.microsoft.com/office/powerpoint/2010/main" val="226919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065073"/>
            <a:ext cx="6192688" cy="5100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Text Placeholder 3"/>
          <p:cNvSpPr>
            <a:spLocks noGrp="1"/>
          </p:cNvSpPr>
          <p:nvPr>
            <p:ph type="body" sz="quarter" idx="13"/>
          </p:nvPr>
        </p:nvSpPr>
        <p:spPr>
          <a:xfrm>
            <a:off x="475488" y="640080"/>
            <a:ext cx="8449056" cy="228600"/>
          </a:xfrm>
        </p:spPr>
        <p:txBody>
          <a:bodyPr/>
          <a:lstStyle/>
          <a:p>
            <a:r>
              <a:rPr lang="es-AR" b="1" dirty="0"/>
              <a:t>Arquitectura de tres capas con cliente desktop</a:t>
            </a:r>
          </a:p>
          <a:p>
            <a:endParaRPr lang="es-AR" dirty="0"/>
          </a:p>
        </p:txBody>
      </p:sp>
    </p:spTree>
    <p:extLst>
      <p:ext uri="{BB962C8B-B14F-4D97-AF65-F5344CB8AC3E}">
        <p14:creationId xmlns:p14="http://schemas.microsoft.com/office/powerpoint/2010/main" val="775365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Financiamiento</a:t>
            </a:r>
            <a:endParaRPr lang="es-AR" dirty="0"/>
          </a:p>
        </p:txBody>
      </p:sp>
      <p:sp>
        <p:nvSpPr>
          <p:cNvPr id="3" name="Content Placeholder 2"/>
          <p:cNvSpPr>
            <a:spLocks noGrp="1"/>
          </p:cNvSpPr>
          <p:nvPr>
            <p:ph idx="1"/>
          </p:nvPr>
        </p:nvSpPr>
        <p:spPr>
          <a:xfrm>
            <a:off x="722313" y="1124745"/>
            <a:ext cx="7888287" cy="4895056"/>
          </a:xfrm>
        </p:spPr>
        <p:txBody>
          <a:bodyPr/>
          <a:lstStyle/>
          <a:p>
            <a:pPr lvl="0"/>
            <a:r>
              <a:rPr lang="es-AR" sz="1600" dirty="0">
                <a:ea typeface="Times New Roman" pitchFamily="18" charset="0"/>
                <a:cs typeface="Times New Roman" pitchFamily="18" charset="0"/>
              </a:rPr>
              <a:t>El total del proyecto se financiara con crédito bancario, no necesitando un capital </a:t>
            </a:r>
            <a:r>
              <a:rPr lang="es-AR" sz="1600" dirty="0" err="1">
                <a:ea typeface="Times New Roman" pitchFamily="18" charset="0"/>
                <a:cs typeface="Times New Roman" pitchFamily="18" charset="0"/>
              </a:rPr>
              <a:t>incial</a:t>
            </a:r>
            <a:r>
              <a:rPr lang="es-AR" sz="1600" dirty="0">
                <a:ea typeface="Times New Roman" pitchFamily="18" charset="0"/>
                <a:cs typeface="Times New Roman" pitchFamily="18" charset="0"/>
              </a:rPr>
              <a:t> para solventar los gastos.</a:t>
            </a:r>
            <a:endParaRPr lang="es-AR" sz="1600" dirty="0">
              <a:latin typeface="Arial" pitchFamily="34" charset="0"/>
            </a:endParaRPr>
          </a:p>
          <a:p>
            <a:endParaRPr lang="es-AR" dirty="0"/>
          </a:p>
        </p:txBody>
      </p:sp>
      <p:sp>
        <p:nvSpPr>
          <p:cNvPr id="4" name="Text Placeholder 3"/>
          <p:cNvSpPr>
            <a:spLocks noGrp="1"/>
          </p:cNvSpPr>
          <p:nvPr>
            <p:ph type="body" sz="quarter" idx="13"/>
          </p:nvPr>
        </p:nvSpPr>
        <p:spPr/>
        <p:txBody>
          <a:bodyPr/>
          <a:lstStyle/>
          <a:p>
            <a:r>
              <a:rPr lang="es-AR" dirty="0" err="1" smtClean="0"/>
              <a:t>Prestamo</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257238191"/>
              </p:ext>
            </p:extLst>
          </p:nvPr>
        </p:nvGraphicFramePr>
        <p:xfrm>
          <a:off x="1115616" y="1844824"/>
          <a:ext cx="7369895" cy="4160520"/>
        </p:xfrm>
        <a:graphic>
          <a:graphicData uri="http://schemas.openxmlformats.org/drawingml/2006/table">
            <a:tbl>
              <a:tblPr firstCol="1" bandRow="1">
                <a:tableStyleId>{EB344D84-9AFB-497E-A393-DC336BA19D2E}</a:tableStyleId>
              </a:tblPr>
              <a:tblGrid>
                <a:gridCol w="4750635"/>
                <a:gridCol w="2619260"/>
              </a:tblGrid>
              <a:tr h="257824">
                <a:tc>
                  <a:txBody>
                    <a:bodyPr/>
                    <a:lstStyle/>
                    <a:p>
                      <a:pPr>
                        <a:lnSpc>
                          <a:spcPct val="150000"/>
                        </a:lnSpc>
                        <a:spcBef>
                          <a:spcPts val="600"/>
                        </a:spcBef>
                        <a:spcAft>
                          <a:spcPts val="200"/>
                        </a:spcAft>
                      </a:pPr>
                      <a:r>
                        <a:rPr lang="es-AR" sz="1400" dirty="0">
                          <a:effectLst/>
                        </a:rPr>
                        <a:t>Capital solicitado: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$140.000,00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Gastos de Otorgamiento:</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$5.600,00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IVA sobre gastos de otorgamiento: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$1.176,00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Neto a acreditar:</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$133.224,00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inicial: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$30.846,46</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Cuota promedio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$30.511,83</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Plazo:</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5 meses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Nominal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28,00%</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Tasa Efectiva Anual: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31,89%</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Costo Financiero Total:</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75,12%</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Tipo de tasa: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Fija</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a:effectLst/>
                        </a:rPr>
                        <a:t>Moneda:</a:t>
                      </a:r>
                      <a:endParaRPr lang="en-US" sz="140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a:effectLst/>
                        </a:rPr>
                        <a:t>Pesos</a:t>
                      </a:r>
                      <a:endParaRPr lang="en-US" sz="1400">
                        <a:solidFill>
                          <a:srgbClr val="000000"/>
                        </a:solidFill>
                        <a:effectLst/>
                        <a:latin typeface="HelveticaNeueLT Std"/>
                        <a:ea typeface="Times New Roman"/>
                        <a:cs typeface="Times New Roman"/>
                      </a:endParaRPr>
                    </a:p>
                  </a:txBody>
                  <a:tcPr marL="68580" marR="68580" marT="0" marB="0"/>
                </a:tc>
              </a:tr>
              <a:tr h="257824">
                <a:tc>
                  <a:txBody>
                    <a:bodyPr/>
                    <a:lstStyle/>
                    <a:p>
                      <a:pPr>
                        <a:lnSpc>
                          <a:spcPct val="150000"/>
                        </a:lnSpc>
                        <a:spcBef>
                          <a:spcPts val="600"/>
                        </a:spcBef>
                        <a:spcAft>
                          <a:spcPts val="200"/>
                        </a:spcAft>
                      </a:pPr>
                      <a:r>
                        <a:rPr lang="es-AR" sz="1400" dirty="0">
                          <a:effectLst/>
                        </a:rPr>
                        <a:t>Sistema de amortización:</a:t>
                      </a:r>
                      <a:endParaRPr lang="en-US" sz="1400" dirty="0">
                        <a:solidFill>
                          <a:srgbClr val="000000"/>
                        </a:solidFill>
                        <a:effectLst/>
                        <a:latin typeface="HelveticaNeueLT Std"/>
                        <a:ea typeface="Times New Roman"/>
                        <a:cs typeface="Times New Roman"/>
                      </a:endParaRPr>
                    </a:p>
                  </a:txBody>
                  <a:tcPr marL="68580" marR="68580" marT="0" marB="0"/>
                </a:tc>
                <a:tc>
                  <a:txBody>
                    <a:bodyPr/>
                    <a:lstStyle/>
                    <a:p>
                      <a:pPr>
                        <a:lnSpc>
                          <a:spcPct val="150000"/>
                        </a:lnSpc>
                        <a:spcBef>
                          <a:spcPts val="600"/>
                        </a:spcBef>
                        <a:spcAft>
                          <a:spcPts val="200"/>
                        </a:spcAft>
                      </a:pPr>
                      <a:r>
                        <a:rPr lang="es-AR" sz="1400" dirty="0">
                          <a:effectLst/>
                        </a:rPr>
                        <a:t>Sistema Francés</a:t>
                      </a:r>
                      <a:endParaRPr lang="en-US" sz="1400" dirty="0">
                        <a:solidFill>
                          <a:srgbClr val="000000"/>
                        </a:solidFill>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807023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Financiamiento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0448134"/>
              </p:ext>
            </p:extLst>
          </p:nvPr>
        </p:nvGraphicFramePr>
        <p:xfrm>
          <a:off x="467546" y="1556792"/>
          <a:ext cx="8424934" cy="2736303"/>
        </p:xfrm>
        <a:graphic>
          <a:graphicData uri="http://schemas.openxmlformats.org/drawingml/2006/table">
            <a:tbl>
              <a:tblPr firstRow="1" firstCol="1" bandRow="1">
                <a:tableStyleId>{EB344D84-9AFB-497E-A393-DC336BA19D2E}</a:tableStyleId>
              </a:tblPr>
              <a:tblGrid>
                <a:gridCol w="935626"/>
                <a:gridCol w="935626"/>
                <a:gridCol w="935626"/>
                <a:gridCol w="935626"/>
                <a:gridCol w="936486"/>
                <a:gridCol w="936486"/>
                <a:gridCol w="865242"/>
                <a:gridCol w="936104"/>
                <a:gridCol w="1008112"/>
              </a:tblGrid>
              <a:tr h="921388">
                <a:tc>
                  <a:txBody>
                    <a:bodyPr/>
                    <a:lstStyle/>
                    <a:p>
                      <a:pPr algn="ctr">
                        <a:lnSpc>
                          <a:spcPct val="150000"/>
                        </a:lnSpc>
                        <a:spcBef>
                          <a:spcPts val="600"/>
                        </a:spcBef>
                        <a:spcAft>
                          <a:spcPts val="200"/>
                        </a:spcAft>
                      </a:pPr>
                      <a:r>
                        <a:rPr lang="es-AR" sz="1100" u="sng" dirty="0">
                          <a:effectLst/>
                        </a:rPr>
                        <a:t>Cuota N°</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Interés del Periodo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Capital Amortizado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Pura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err="1">
                          <a:effectLst/>
                        </a:rPr>
                        <a:t>Cob</a:t>
                      </a:r>
                      <a:r>
                        <a:rPr lang="es-AR" sz="1100" u="sng" dirty="0">
                          <a:effectLst/>
                        </a:rPr>
                        <a:t>. Vida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a:effectLst/>
                        </a:rPr>
                        <a:t>Gastos Admin</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IVA</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Cuota Final</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100" u="sng" dirty="0">
                          <a:effectLst/>
                        </a:rPr>
                        <a:t>Saldo Total</a:t>
                      </a:r>
                      <a:endParaRPr lang="en-US" sz="1100" dirty="0">
                        <a:solidFill>
                          <a:srgbClr val="000000"/>
                        </a:solidFill>
                        <a:effectLst/>
                        <a:latin typeface="HelveticaNeueLT Std"/>
                        <a:ea typeface="Times New Roman"/>
                        <a:cs typeface="Times New Roman"/>
                      </a:endParaRPr>
                    </a:p>
                  </a:txBody>
                  <a:tcPr marL="68580" marR="68580" marT="0" marB="0"/>
                </a:tc>
              </a:tr>
              <a:tr h="336336">
                <a:tc>
                  <a:txBody>
                    <a:bodyPr/>
                    <a:lstStyle/>
                    <a:p>
                      <a:pPr algn="ctr">
                        <a:lnSpc>
                          <a:spcPct val="150000"/>
                        </a:lnSpc>
                        <a:spcBef>
                          <a:spcPts val="600"/>
                        </a:spcBef>
                        <a:spcAft>
                          <a:spcPts val="200"/>
                        </a:spcAft>
                      </a:pPr>
                      <a:r>
                        <a:rPr lang="es-AR" sz="1200" u="sng">
                          <a:effectLst/>
                        </a:rPr>
                        <a:t>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$3266,67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$26723,46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$140,77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$715,56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$30,846,46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$113,276,54</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$2643,12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$27,347,01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$113,90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$578,97</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$30683,00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$85,929,53</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$2005,02</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$27,985,11</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$86,40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$439,20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$30515,73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$57944,42</a:t>
                      </a:r>
                      <a:endParaRPr lang="en-US" sz="1200">
                        <a:solidFill>
                          <a:srgbClr val="000000"/>
                        </a:solidFill>
                        <a:effectLst/>
                        <a:latin typeface="HelveticaNeueLT Std"/>
                        <a:ea typeface="Times New Roman"/>
                        <a:cs typeface="Times New Roman"/>
                      </a:endParaRPr>
                    </a:p>
                  </a:txBody>
                  <a:tcPr marL="68580" marR="68580" marT="0" marB="0"/>
                </a:tc>
              </a:tr>
              <a:tr h="393039">
                <a:tc>
                  <a:txBody>
                    <a:bodyPr/>
                    <a:lstStyle/>
                    <a:p>
                      <a:pPr algn="ctr">
                        <a:lnSpc>
                          <a:spcPct val="150000"/>
                        </a:lnSpc>
                        <a:spcBef>
                          <a:spcPts val="600"/>
                        </a:spcBef>
                        <a:spcAft>
                          <a:spcPts val="200"/>
                        </a:spcAft>
                      </a:pPr>
                      <a:r>
                        <a:rPr lang="es-AR" sz="1200" u="sng">
                          <a:effectLst/>
                        </a:rPr>
                        <a:t>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$1352,04</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$26,638,09</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$29990,13</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$58,26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$0</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$296,16</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$30344,55</a:t>
                      </a:r>
                      <a:endParaRPr lang="en-US" sz="120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a:effectLst/>
                        </a:rPr>
                        <a:t>$29306,33</a:t>
                      </a:r>
                      <a:endParaRPr lang="en-US" sz="1200">
                        <a:solidFill>
                          <a:srgbClr val="000000"/>
                        </a:solidFill>
                        <a:effectLst/>
                        <a:latin typeface="HelveticaNeueLT Std"/>
                        <a:ea typeface="Times New Roman"/>
                        <a:cs typeface="Times New Roman"/>
                      </a:endParaRPr>
                    </a:p>
                  </a:txBody>
                  <a:tcPr marL="68580" marR="68580" marT="0" marB="0"/>
                </a:tc>
              </a:tr>
              <a:tr h="299462">
                <a:tc>
                  <a:txBody>
                    <a:bodyPr/>
                    <a:lstStyle/>
                    <a:p>
                      <a:pPr algn="ctr">
                        <a:lnSpc>
                          <a:spcPct val="150000"/>
                        </a:lnSpc>
                        <a:spcBef>
                          <a:spcPts val="600"/>
                        </a:spcBef>
                        <a:spcAft>
                          <a:spcPts val="200"/>
                        </a:spcAft>
                      </a:pPr>
                      <a:r>
                        <a:rPr lang="es-AR" sz="1200" u="sng" dirty="0">
                          <a:effectLst/>
                        </a:rPr>
                        <a:t>5</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$683,81</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$29306,32</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$29990,13</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$29,47</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$149,79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$30169,39</a:t>
                      </a:r>
                      <a:endParaRPr lang="en-US" sz="12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u="sng" dirty="0">
                          <a:effectLst/>
                        </a:rPr>
                        <a:t>$0,01</a:t>
                      </a:r>
                      <a:endParaRPr lang="en-US" sz="1200" dirty="0">
                        <a:solidFill>
                          <a:srgbClr val="000000"/>
                        </a:solidFill>
                        <a:effectLst/>
                        <a:latin typeface="HelveticaNeueLT Std"/>
                        <a:ea typeface="Times New Roman"/>
                        <a:cs typeface="Times New Roman"/>
                      </a:endParaRPr>
                    </a:p>
                  </a:txBody>
                  <a:tcPr marL="68580" marR="68580" marT="0" marB="0"/>
                </a:tc>
              </a:tr>
            </a:tbl>
          </a:graphicData>
        </a:graphic>
      </p:graphicFrame>
      <p:sp>
        <p:nvSpPr>
          <p:cNvPr id="4" name="Text Placeholder 3"/>
          <p:cNvSpPr>
            <a:spLocks noGrp="1"/>
          </p:cNvSpPr>
          <p:nvPr>
            <p:ph type="body" sz="quarter" idx="13"/>
          </p:nvPr>
        </p:nvSpPr>
        <p:spPr/>
        <p:txBody>
          <a:bodyPr/>
          <a:lstStyle/>
          <a:p>
            <a:r>
              <a:rPr lang="es-ES_tradnl" dirty="0" smtClean="0"/>
              <a:t>Pagos de Cuotas</a:t>
            </a:r>
            <a:endParaRPr lang="en-US" dirty="0"/>
          </a:p>
        </p:txBody>
      </p:sp>
    </p:spTree>
    <p:extLst>
      <p:ext uri="{BB962C8B-B14F-4D97-AF65-F5344CB8AC3E}">
        <p14:creationId xmlns:p14="http://schemas.microsoft.com/office/powerpoint/2010/main" val="332608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3150348"/>
              </p:ext>
            </p:extLst>
          </p:nvPr>
        </p:nvGraphicFramePr>
        <p:xfrm>
          <a:off x="611560" y="836712"/>
          <a:ext cx="8064898" cy="5212080"/>
        </p:xfrm>
        <a:graphic>
          <a:graphicData uri="http://schemas.openxmlformats.org/drawingml/2006/table">
            <a:tbl>
              <a:tblPr firstRow="1" firstCol="1" lastRow="1" bandRow="1">
                <a:tableStyleId>{EB344D84-9AFB-497E-A393-DC336BA19D2E}</a:tableStyleId>
              </a:tblPr>
              <a:tblGrid>
                <a:gridCol w="2870589"/>
                <a:gridCol w="1730809"/>
                <a:gridCol w="1731750"/>
                <a:gridCol w="1731750"/>
              </a:tblGrid>
              <a:tr h="285707">
                <a:tc>
                  <a:txBody>
                    <a:bodyPr/>
                    <a:lstStyle/>
                    <a:p>
                      <a:pPr>
                        <a:lnSpc>
                          <a:spcPct val="150000"/>
                        </a:lnSpc>
                        <a:spcBef>
                          <a:spcPts val="600"/>
                        </a:spcBef>
                        <a:spcAft>
                          <a:spcPts val="0"/>
                        </a:spcAft>
                      </a:pPr>
                      <a:r>
                        <a:rPr lang="es-AR" sz="1400" dirty="0">
                          <a:effectLst/>
                        </a:rPr>
                        <a:t>Período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Costo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Cantidad</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Startup</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Concepto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de escritorio</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$ 4.900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7</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$ 34.000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a:effectLst/>
                        </a:rPr>
                        <a:t>Computadoras Portátiles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$ 7.500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$ 7.500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Impresoras laser BN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$ 1.000</a:t>
                      </a:r>
                      <a:endParaRPr lang="en-US" sz="120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Software por Terminal</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8</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dirty="0" err="1">
                          <a:effectLst/>
                        </a:rPr>
                        <a:t>Switch</a:t>
                      </a:r>
                      <a:r>
                        <a:rPr lang="es-AR" sz="1400" dirty="0">
                          <a:effectLst/>
                        </a:rPr>
                        <a:t> 24 bocas</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$ 400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Router Wireless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Servers Desarrollo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$ 16.000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2</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$ 32.000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NAS Storage</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1</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$ 4.000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Chico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$ 6.000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611710">
                <a:tc>
                  <a:txBody>
                    <a:bodyPr/>
                    <a:lstStyle/>
                    <a:p>
                      <a:pPr>
                        <a:lnSpc>
                          <a:spcPct val="150000"/>
                        </a:lnSpc>
                        <a:spcBef>
                          <a:spcPts val="600"/>
                        </a:spcBef>
                        <a:spcAft>
                          <a:spcPts val="0"/>
                        </a:spcAft>
                      </a:pPr>
                      <a:r>
                        <a:rPr lang="es-AR" sz="1400">
                          <a:effectLst/>
                        </a:rPr>
                        <a:t>Servers Tamaño Mediano Para Produccion</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$ 8.250</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4</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n-US" sz="1200" dirty="0">
                        <a:effectLst/>
                        <a:latin typeface="HelveticaNeueLT Std"/>
                        <a:ea typeface="Times New Roman"/>
                        <a:cs typeface="Times New Roman"/>
                      </a:endParaRPr>
                    </a:p>
                  </a:txBody>
                  <a:tcPr marL="68580" marR="68580" marT="0" marB="0"/>
                </a:tc>
              </a:tr>
              <a:tr h="285707">
                <a:tc>
                  <a:txBody>
                    <a:bodyPr/>
                    <a:lstStyle/>
                    <a:p>
                      <a:pPr>
                        <a:lnSpc>
                          <a:spcPct val="150000"/>
                        </a:lnSpc>
                        <a:spcBef>
                          <a:spcPts val="600"/>
                        </a:spcBef>
                        <a:spcAft>
                          <a:spcPts val="0"/>
                        </a:spcAft>
                      </a:pPr>
                      <a:r>
                        <a:rPr lang="es-AR" sz="1400">
                          <a:effectLst/>
                        </a:rPr>
                        <a:t>Subtotal Equipamiento</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$ 79.200</a:t>
                      </a:r>
                      <a:endParaRPr lang="en-US" sz="1200" dirty="0">
                        <a:effectLst/>
                        <a:latin typeface="HelveticaNeueLT Std"/>
                        <a:ea typeface="Times New Roman"/>
                        <a:cs typeface="Times New Roman"/>
                      </a:endParaRPr>
                    </a:p>
                  </a:txBody>
                  <a:tcPr marL="68580" marR="68580" marT="0" marB="0"/>
                </a:tc>
              </a:tr>
              <a:tr h="314323">
                <a:tc>
                  <a:txBody>
                    <a:bodyPr/>
                    <a:lstStyle/>
                    <a:p>
                      <a:pPr>
                        <a:lnSpc>
                          <a:spcPct val="150000"/>
                        </a:lnSpc>
                        <a:spcBef>
                          <a:spcPts val="600"/>
                        </a:spcBef>
                        <a:spcAft>
                          <a:spcPts val="0"/>
                        </a:spcAft>
                      </a:pPr>
                      <a:r>
                        <a:rPr lang="es-AR" sz="1800">
                          <a:effectLst/>
                        </a:rPr>
                        <a:t>Total Inversiones</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a:effectLst/>
                        </a:rPr>
                        <a:t> </a:t>
                      </a:r>
                      <a:endParaRPr lang="en-US" sz="12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a:t>
                      </a:r>
                      <a:endParaRPr lang="en-US" sz="12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800" dirty="0">
                          <a:effectLst/>
                        </a:rPr>
                        <a:t>$ 79.200</a:t>
                      </a:r>
                      <a:endParaRPr lang="en-US" sz="120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579918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66042"/>
              </p:ext>
            </p:extLst>
          </p:nvPr>
        </p:nvGraphicFramePr>
        <p:xfrm>
          <a:off x="395536" y="1412776"/>
          <a:ext cx="8424937" cy="3888429"/>
        </p:xfrm>
        <a:graphic>
          <a:graphicData uri="http://schemas.openxmlformats.org/drawingml/2006/table">
            <a:tbl>
              <a:tblPr firstRow="1" firstCol="1" lastRow="1" bandRow="1">
                <a:tableStyleId>{EB344D84-9AFB-497E-A393-DC336BA19D2E}</a:tableStyleId>
              </a:tblPr>
              <a:tblGrid>
                <a:gridCol w="1735799"/>
                <a:gridCol w="867139"/>
                <a:gridCol w="969826"/>
                <a:gridCol w="858771"/>
                <a:gridCol w="969826"/>
                <a:gridCol w="1078599"/>
                <a:gridCol w="970587"/>
                <a:gridCol w="974390"/>
              </a:tblGrid>
              <a:tr h="295895">
                <a:tc>
                  <a:txBody>
                    <a:bodyPr/>
                    <a:lstStyle/>
                    <a:p>
                      <a:pPr>
                        <a:lnSpc>
                          <a:spcPct val="150000"/>
                        </a:lnSpc>
                        <a:spcBef>
                          <a:spcPts val="600"/>
                        </a:spcBef>
                        <a:spcAft>
                          <a:spcPts val="0"/>
                        </a:spcAft>
                      </a:pPr>
                      <a:r>
                        <a:rPr lang="es-AR" sz="1100" dirty="0">
                          <a:effectLst/>
                        </a:rPr>
                        <a:t>Período</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100">
                          <a:effectLst/>
                        </a:rPr>
                        <a:t> </a:t>
                      </a:r>
                      <a:endParaRPr lang="en-US" sz="1100">
                        <a:solidFill>
                          <a:srgbClr val="000000"/>
                        </a:solidFill>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100" dirty="0">
                          <a:effectLst/>
                        </a:rPr>
                        <a:t>Proyecto</a:t>
                      </a:r>
                      <a:endParaRPr lang="en-US" sz="1100" dirty="0">
                        <a:solidFill>
                          <a:srgbClr val="000000"/>
                        </a:solidFill>
                        <a:effectLst/>
                        <a:latin typeface="HelveticaNeueLT Std"/>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5895">
                <a:tc>
                  <a:txBody>
                    <a:bodyPr/>
                    <a:lstStyle/>
                    <a:p>
                      <a:pPr>
                        <a:lnSpc>
                          <a:spcPct val="150000"/>
                        </a:lnSpc>
                        <a:spcBef>
                          <a:spcPts val="600"/>
                        </a:spcBef>
                        <a:spcAft>
                          <a:spcPts val="0"/>
                        </a:spcAft>
                      </a:pPr>
                      <a:r>
                        <a:rPr lang="es-AR" sz="1100">
                          <a:effectLst/>
                        </a:rPr>
                        <a:t>Concepto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c>
                  <a:txBody>
                    <a:bodyPr/>
                    <a:lstStyle/>
                    <a:p>
                      <a:pPr algn="ctr" fontAlgn="b"/>
                      <a:endParaRPr lang="en-US" sz="1200" b="0" i="0" u="none" strike="noStrike" dirty="0">
                        <a:effectLst/>
                        <a:latin typeface="Arial"/>
                      </a:endParaRPr>
                    </a:p>
                  </a:txBody>
                  <a:tcPr marL="9525" marR="9525" marT="9525" marB="0" anchor="ctr"/>
                </a:tc>
              </a:tr>
              <a:tr h="295895">
                <a:tc>
                  <a:txBody>
                    <a:bodyPr/>
                    <a:lstStyle/>
                    <a:p>
                      <a:pPr>
                        <a:lnSpc>
                          <a:spcPct val="150000"/>
                        </a:lnSpc>
                        <a:spcBef>
                          <a:spcPts val="600"/>
                        </a:spcBef>
                        <a:spcAft>
                          <a:spcPts val="0"/>
                        </a:spcAft>
                      </a:pPr>
                      <a:r>
                        <a:rPr lang="es-AR" sz="1100">
                          <a:effectLst/>
                        </a:rPr>
                        <a:t>Recursos Humanos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dirty="0">
                          <a:effectLst/>
                          <a:latin typeface="Arial"/>
                        </a:rPr>
                        <a:t> </a:t>
                      </a:r>
                    </a:p>
                  </a:txBody>
                  <a:tcPr marL="9525" marR="9525" marT="9525" marB="0" anchor="ctr"/>
                </a:tc>
                <a:tc>
                  <a:txBody>
                    <a:bodyPr/>
                    <a:lstStyle/>
                    <a:p>
                      <a:pPr algn="ctr" fontAlgn="b"/>
                      <a:r>
                        <a:rPr lang="en-US" sz="1200" b="0" i="0" u="none" strike="noStrike">
                          <a:effectLst/>
                          <a:latin typeface="Arial"/>
                        </a:rPr>
                        <a:t> $       37.408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77.932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c>
                  <a:txBody>
                    <a:bodyPr/>
                    <a:lstStyle/>
                    <a:p>
                      <a:pPr algn="ctr" fontAlgn="b"/>
                      <a:r>
                        <a:rPr lang="en-US" sz="1200" b="0" i="0" u="none" strike="noStrike">
                          <a:effectLst/>
                          <a:latin typeface="Arial"/>
                        </a:rPr>
                        <a:t> $    54.033 </a:t>
                      </a:r>
                    </a:p>
                  </a:txBody>
                  <a:tcPr marL="9525" marR="9525" marT="9525" marB="0" anchor="ctr"/>
                </a:tc>
              </a:tr>
              <a:tr h="295895">
                <a:tc>
                  <a:txBody>
                    <a:bodyPr/>
                    <a:lstStyle/>
                    <a:p>
                      <a:pPr>
                        <a:lnSpc>
                          <a:spcPct val="150000"/>
                        </a:lnSpc>
                        <a:spcBef>
                          <a:spcPts val="600"/>
                        </a:spcBef>
                        <a:spcAft>
                          <a:spcPts val="0"/>
                        </a:spcAft>
                      </a:pPr>
                      <a:r>
                        <a:rPr lang="es-AR" sz="1100">
                          <a:effectLst/>
                        </a:rPr>
                        <a:t>Equipamiento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$ 79.200</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51.000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r>
              <a:tr h="295895">
                <a:tc>
                  <a:txBody>
                    <a:bodyPr/>
                    <a:lstStyle/>
                    <a:p>
                      <a:pPr>
                        <a:lnSpc>
                          <a:spcPct val="150000"/>
                        </a:lnSpc>
                        <a:spcBef>
                          <a:spcPts val="600"/>
                        </a:spcBef>
                        <a:spcAft>
                          <a:spcPts val="0"/>
                        </a:spcAft>
                      </a:pPr>
                      <a:r>
                        <a:rPr lang="es-AR" sz="1100">
                          <a:effectLst/>
                        </a:rPr>
                        <a:t>Hosting Servidores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c>
                  <a:txBody>
                    <a:bodyPr/>
                    <a:lstStyle/>
                    <a:p>
                      <a:pPr algn="ctr" fontAlgn="b"/>
                      <a:r>
                        <a:rPr lang="en-US" sz="1200" b="0" i="0" u="none" strike="noStrike">
                          <a:effectLst/>
                          <a:latin typeface="Arial"/>
                        </a:rPr>
                        <a:t>$ 1.000</a:t>
                      </a:r>
                    </a:p>
                  </a:txBody>
                  <a:tcPr marL="9525" marR="9525" marT="9525" marB="0" anchor="ctr"/>
                </a:tc>
              </a:tr>
              <a:tr h="295895">
                <a:tc>
                  <a:txBody>
                    <a:bodyPr/>
                    <a:lstStyle/>
                    <a:p>
                      <a:pPr>
                        <a:lnSpc>
                          <a:spcPct val="150000"/>
                        </a:lnSpc>
                        <a:spcBef>
                          <a:spcPts val="600"/>
                        </a:spcBef>
                        <a:spcAft>
                          <a:spcPts val="0"/>
                        </a:spcAft>
                      </a:pPr>
                      <a:r>
                        <a:rPr lang="es-AR" sz="1100">
                          <a:effectLst/>
                        </a:rPr>
                        <a:t>Alquiler de Oficina</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0" i="0" u="none" strike="noStrike">
                          <a:effectLst/>
                          <a:latin typeface="Arial"/>
                        </a:rPr>
                        <a:t>$ 0</a:t>
                      </a:r>
                    </a:p>
                  </a:txBody>
                  <a:tcPr marL="9525" marR="9525" marT="9525" marB="0" anchor="ctr"/>
                </a:tc>
                <a:tc>
                  <a:txBody>
                    <a:bodyPr/>
                    <a:lstStyle/>
                    <a:p>
                      <a:pPr algn="ctr" fontAlgn="b"/>
                      <a:r>
                        <a:rPr lang="en-US" sz="1200" b="0" i="0" u="none" strike="noStrike" dirty="0">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c>
                  <a:txBody>
                    <a:bodyPr/>
                    <a:lstStyle/>
                    <a:p>
                      <a:pPr algn="ctr" fontAlgn="b"/>
                      <a:r>
                        <a:rPr lang="en-US" sz="1200" b="0" i="0" u="none" strike="noStrike">
                          <a:effectLst/>
                          <a:latin typeface="Arial"/>
                        </a:rPr>
                        <a:t> $    12.000 </a:t>
                      </a:r>
                    </a:p>
                  </a:txBody>
                  <a:tcPr marL="9525" marR="9525" marT="9525" marB="0" anchor="ctr"/>
                </a:tc>
              </a:tr>
              <a:tr h="295895">
                <a:tc>
                  <a:txBody>
                    <a:bodyPr/>
                    <a:lstStyle/>
                    <a:p>
                      <a:pPr>
                        <a:lnSpc>
                          <a:spcPct val="150000"/>
                        </a:lnSpc>
                        <a:spcBef>
                          <a:spcPts val="600"/>
                        </a:spcBef>
                        <a:spcAft>
                          <a:spcPts val="0"/>
                        </a:spcAft>
                      </a:pPr>
                      <a:r>
                        <a:rPr lang="es-AR" sz="1100">
                          <a:effectLst/>
                        </a:rPr>
                        <a:t>Papelería y útiles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Teléfono y Celulares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295895">
                <a:tc>
                  <a:txBody>
                    <a:bodyPr/>
                    <a:lstStyle/>
                    <a:p>
                      <a:pPr>
                        <a:lnSpc>
                          <a:spcPct val="150000"/>
                        </a:lnSpc>
                        <a:spcBef>
                          <a:spcPts val="600"/>
                        </a:spcBef>
                        <a:spcAft>
                          <a:spcPts val="0"/>
                        </a:spcAft>
                      </a:pPr>
                      <a:r>
                        <a:rPr lang="es-AR" sz="1100">
                          <a:effectLst/>
                        </a:rPr>
                        <a:t>Movilidad y Viáticos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dirty="0">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c>
                  <a:txBody>
                    <a:bodyPr/>
                    <a:lstStyle/>
                    <a:p>
                      <a:pPr algn="ctr" fontAlgn="b"/>
                      <a:r>
                        <a:rPr lang="en-US" sz="1200" b="0" i="0" u="none" strike="noStrike">
                          <a:effectLst/>
                          <a:latin typeface="Arial"/>
                        </a:rPr>
                        <a:t> $        500 </a:t>
                      </a:r>
                    </a:p>
                  </a:txBody>
                  <a:tcPr marL="9525" marR="9525" marT="9525" marB="0" anchor="ctr"/>
                </a:tc>
              </a:tr>
              <a:tr h="633584">
                <a:tc>
                  <a:txBody>
                    <a:bodyPr/>
                    <a:lstStyle/>
                    <a:p>
                      <a:pPr>
                        <a:lnSpc>
                          <a:spcPct val="150000"/>
                        </a:lnSpc>
                        <a:spcBef>
                          <a:spcPts val="600"/>
                        </a:spcBef>
                        <a:spcAft>
                          <a:spcPts val="0"/>
                        </a:spcAft>
                      </a:pPr>
                      <a:r>
                        <a:rPr lang="es-AR" sz="1100">
                          <a:effectLst/>
                        </a:rPr>
                        <a:t>Seguros (1% de Activos)</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792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a:effectLst/>
                          <a:latin typeface="Arial"/>
                        </a:rPr>
                        <a:t> $     1.302 </a:t>
                      </a:r>
                    </a:p>
                  </a:txBody>
                  <a:tcPr marL="9525" marR="9525" marT="9525" marB="0" anchor="ctr"/>
                </a:tc>
                <a:tc>
                  <a:txBody>
                    <a:bodyPr/>
                    <a:lstStyle/>
                    <a:p>
                      <a:pPr algn="ctr" fontAlgn="b"/>
                      <a:r>
                        <a:rPr lang="en-US" sz="1200" b="0" i="0" u="none" strike="noStrike" dirty="0">
                          <a:effectLst/>
                          <a:latin typeface="Arial"/>
                        </a:rPr>
                        <a:t> $     1.302 </a:t>
                      </a:r>
                    </a:p>
                  </a:txBody>
                  <a:tcPr marL="9525" marR="9525" marT="9525" marB="0" anchor="ctr"/>
                </a:tc>
              </a:tr>
              <a:tr h="295895">
                <a:tc>
                  <a:txBody>
                    <a:bodyPr/>
                    <a:lstStyle/>
                    <a:p>
                      <a:pPr>
                        <a:lnSpc>
                          <a:spcPct val="150000"/>
                        </a:lnSpc>
                        <a:spcBef>
                          <a:spcPts val="600"/>
                        </a:spcBef>
                        <a:spcAft>
                          <a:spcPts val="0"/>
                        </a:spcAft>
                      </a:pPr>
                      <a:r>
                        <a:rPr lang="es-AR" sz="1100">
                          <a:effectLst/>
                        </a:rPr>
                        <a:t>Pago Interés Préstamo</a:t>
                      </a:r>
                      <a:endParaRPr lang="en-US" sz="1100">
                        <a:solidFill>
                          <a:srgbClr val="000000"/>
                        </a:solidFill>
                        <a:effectLst/>
                        <a:latin typeface="HelveticaNeueLT Std"/>
                        <a:ea typeface="Times New Roman"/>
                        <a:cs typeface="Times New Roman"/>
                      </a:endParaRPr>
                    </a:p>
                  </a:txBody>
                  <a:tcPr marL="68580" marR="68580" marT="0" marB="0"/>
                </a:tc>
                <a:tc>
                  <a:txBody>
                    <a:bodyPr/>
                    <a:lstStyle/>
                    <a:p>
                      <a:pPr algn="ctr" fontAlgn="b"/>
                      <a:endParaRPr lang="en-US" sz="1200" b="0" i="0" u="none" strike="noStrike">
                        <a:effectLst/>
                        <a:latin typeface="Arial"/>
                      </a:endParaRPr>
                    </a:p>
                  </a:txBody>
                  <a:tcPr marL="9525" marR="9525" marT="9525" marB="0" anchor="ctr"/>
                </a:tc>
                <a:tc>
                  <a:txBody>
                    <a:bodyPr/>
                    <a:lstStyle/>
                    <a:p>
                      <a:pPr algn="ctr" fontAlgn="b"/>
                      <a:r>
                        <a:rPr lang="en-US" sz="1200" b="0" i="0" u="none" strike="noStrike">
                          <a:effectLst/>
                          <a:latin typeface="Arial"/>
                        </a:rPr>
                        <a:t> $                - </a:t>
                      </a:r>
                    </a:p>
                  </a:txBody>
                  <a:tcPr marL="9525" marR="9525" marT="9525" marB="0" anchor="ctr"/>
                </a:tc>
                <a:tc>
                  <a:txBody>
                    <a:bodyPr/>
                    <a:lstStyle/>
                    <a:p>
                      <a:pPr algn="ctr" fontAlgn="b"/>
                      <a:r>
                        <a:rPr lang="en-US" sz="1200" b="0" i="0" u="none" strike="noStrike">
                          <a:effectLst/>
                          <a:latin typeface="Arial"/>
                        </a:rPr>
                        <a:t> $    30.846 </a:t>
                      </a:r>
                    </a:p>
                  </a:txBody>
                  <a:tcPr marL="9525" marR="9525" marT="9525" marB="0" anchor="ctr"/>
                </a:tc>
                <a:tc>
                  <a:txBody>
                    <a:bodyPr/>
                    <a:lstStyle/>
                    <a:p>
                      <a:pPr algn="ctr" fontAlgn="b"/>
                      <a:r>
                        <a:rPr lang="en-US" sz="1200" b="0" i="0" u="none" strike="noStrike">
                          <a:effectLst/>
                          <a:latin typeface="Arial"/>
                        </a:rPr>
                        <a:t> $    30.683 </a:t>
                      </a:r>
                    </a:p>
                  </a:txBody>
                  <a:tcPr marL="9525" marR="9525" marT="9525" marB="0" anchor="ctr"/>
                </a:tc>
                <a:tc>
                  <a:txBody>
                    <a:bodyPr/>
                    <a:lstStyle/>
                    <a:p>
                      <a:pPr algn="ctr" fontAlgn="b"/>
                      <a:r>
                        <a:rPr lang="en-US" sz="1200" b="0" i="0" u="none" strike="noStrike" dirty="0">
                          <a:effectLst/>
                          <a:latin typeface="Arial"/>
                        </a:rPr>
                        <a:t> $    30.515 </a:t>
                      </a:r>
                    </a:p>
                  </a:txBody>
                  <a:tcPr marL="9525" marR="9525" marT="9525" marB="0" anchor="ctr"/>
                </a:tc>
                <a:tc>
                  <a:txBody>
                    <a:bodyPr/>
                    <a:lstStyle/>
                    <a:p>
                      <a:pPr algn="ctr" fontAlgn="b"/>
                      <a:r>
                        <a:rPr lang="en-US" sz="1200" b="0" i="0" u="none" strike="noStrike" dirty="0">
                          <a:effectLst/>
                          <a:latin typeface="Arial"/>
                        </a:rPr>
                        <a:t> $    30.344 </a:t>
                      </a:r>
                    </a:p>
                  </a:txBody>
                  <a:tcPr marL="9525" marR="9525" marT="9525" marB="0" anchor="ctr"/>
                </a:tc>
                <a:tc>
                  <a:txBody>
                    <a:bodyPr/>
                    <a:lstStyle/>
                    <a:p>
                      <a:pPr algn="ctr" fontAlgn="b"/>
                      <a:r>
                        <a:rPr lang="en-US" sz="1200" b="0" i="0" u="none" strike="noStrike" dirty="0">
                          <a:effectLst/>
                          <a:latin typeface="Arial"/>
                        </a:rPr>
                        <a:t> $    30.169 </a:t>
                      </a:r>
                    </a:p>
                  </a:txBody>
                  <a:tcPr marL="9525" marR="9525" marT="9525" marB="0" anchor="ctr"/>
                </a:tc>
              </a:tr>
              <a:tr h="295895">
                <a:tc>
                  <a:txBody>
                    <a:bodyPr/>
                    <a:lstStyle/>
                    <a:p>
                      <a:pPr>
                        <a:lnSpc>
                          <a:spcPct val="150000"/>
                        </a:lnSpc>
                        <a:spcBef>
                          <a:spcPts val="600"/>
                        </a:spcBef>
                        <a:spcAft>
                          <a:spcPts val="0"/>
                        </a:spcAft>
                      </a:pPr>
                      <a:r>
                        <a:rPr lang="es-AR" sz="1100" dirty="0">
                          <a:effectLst/>
                        </a:rPr>
                        <a:t>Total de Egresos</a:t>
                      </a:r>
                      <a:endParaRPr lang="en-US" sz="1100" dirty="0">
                        <a:solidFill>
                          <a:srgbClr val="000000"/>
                        </a:solidFill>
                        <a:effectLst/>
                        <a:latin typeface="HelveticaNeueLT Std"/>
                        <a:ea typeface="Times New Roman"/>
                        <a:cs typeface="Times New Roman"/>
                      </a:endParaRPr>
                    </a:p>
                  </a:txBody>
                  <a:tcPr marL="68580" marR="68580" marT="0" marB="0"/>
                </a:tc>
                <a:tc>
                  <a:txBody>
                    <a:bodyPr/>
                    <a:lstStyle/>
                    <a:p>
                      <a:pPr algn="ctr" fontAlgn="b"/>
                      <a:r>
                        <a:rPr lang="en-US" sz="1200" b="1" i="0" u="none" strike="noStrike">
                          <a:effectLst/>
                          <a:latin typeface="Arial"/>
                        </a:rPr>
                        <a:t> $    79.200 </a:t>
                      </a:r>
                    </a:p>
                  </a:txBody>
                  <a:tcPr marL="9525" marR="9525" marT="9525" marB="0" anchor="ctr"/>
                </a:tc>
                <a:tc>
                  <a:txBody>
                    <a:bodyPr/>
                    <a:lstStyle/>
                    <a:p>
                      <a:pPr algn="ctr" fontAlgn="b"/>
                      <a:r>
                        <a:rPr lang="en-US" sz="1200" b="1" i="0" u="none" strike="noStrike">
                          <a:effectLst/>
                          <a:latin typeface="Arial"/>
                        </a:rPr>
                        <a:t> $       52.700 </a:t>
                      </a:r>
                    </a:p>
                  </a:txBody>
                  <a:tcPr marL="9525" marR="9525" marT="9525" marB="0" anchor="ctr"/>
                </a:tc>
                <a:tc>
                  <a:txBody>
                    <a:bodyPr/>
                    <a:lstStyle/>
                    <a:p>
                      <a:pPr algn="ctr" fontAlgn="b"/>
                      <a:r>
                        <a:rPr lang="en-US" sz="1200" b="1" i="0" u="none" strike="noStrike">
                          <a:effectLst/>
                          <a:latin typeface="Arial"/>
                        </a:rPr>
                        <a:t> $  175.580 </a:t>
                      </a:r>
                    </a:p>
                  </a:txBody>
                  <a:tcPr marL="9525" marR="9525" marT="9525" marB="0" anchor="ctr"/>
                </a:tc>
                <a:tc>
                  <a:txBody>
                    <a:bodyPr/>
                    <a:lstStyle/>
                    <a:p>
                      <a:pPr algn="ctr" fontAlgn="b"/>
                      <a:r>
                        <a:rPr lang="en-US" sz="1200" b="1" i="0" u="none" strike="noStrike">
                          <a:effectLst/>
                          <a:latin typeface="Arial"/>
                        </a:rPr>
                        <a:t> $  124.417 </a:t>
                      </a:r>
                    </a:p>
                  </a:txBody>
                  <a:tcPr marL="9525" marR="9525" marT="9525" marB="0" anchor="ctr"/>
                </a:tc>
                <a:tc>
                  <a:txBody>
                    <a:bodyPr/>
                    <a:lstStyle/>
                    <a:p>
                      <a:pPr algn="ctr" fontAlgn="b"/>
                      <a:r>
                        <a:rPr lang="en-US" sz="1200" b="1" i="0" u="none" strike="noStrike">
                          <a:effectLst/>
                          <a:latin typeface="Arial"/>
                        </a:rPr>
                        <a:t> $  124.249 </a:t>
                      </a:r>
                    </a:p>
                  </a:txBody>
                  <a:tcPr marL="9525" marR="9525" marT="9525" marB="0" anchor="ctr"/>
                </a:tc>
                <a:tc>
                  <a:txBody>
                    <a:bodyPr/>
                    <a:lstStyle/>
                    <a:p>
                      <a:pPr algn="ctr" fontAlgn="b"/>
                      <a:r>
                        <a:rPr lang="en-US" sz="1200" b="1" i="0" u="none" strike="noStrike" dirty="0">
                          <a:effectLst/>
                          <a:latin typeface="Arial"/>
                        </a:rPr>
                        <a:t> $  100.179 </a:t>
                      </a:r>
                    </a:p>
                  </a:txBody>
                  <a:tcPr marL="9525" marR="9525" marT="9525" marB="0" anchor="ctr"/>
                </a:tc>
                <a:tc>
                  <a:txBody>
                    <a:bodyPr/>
                    <a:lstStyle/>
                    <a:p>
                      <a:pPr algn="ctr" fontAlgn="b"/>
                      <a:r>
                        <a:rPr lang="en-US" sz="1200" b="1" i="0" u="none" strike="noStrike" dirty="0">
                          <a:effectLst/>
                          <a:latin typeface="Arial"/>
                        </a:rPr>
                        <a:t> $  100.004 </a:t>
                      </a:r>
                    </a:p>
                  </a:txBody>
                  <a:tcPr marL="9525" marR="9525" marT="9525" marB="0" anchor="ctr"/>
                </a:tc>
              </a:tr>
            </a:tbl>
          </a:graphicData>
        </a:graphic>
      </p:graphicFrame>
    </p:spTree>
    <p:extLst>
      <p:ext uri="{BB962C8B-B14F-4D97-AF65-F5344CB8AC3E}">
        <p14:creationId xmlns:p14="http://schemas.microsoft.com/office/powerpoint/2010/main" val="880074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Hitos Generales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2233006032"/>
              </p:ext>
            </p:extLst>
          </p:nvPr>
        </p:nvGraphicFramePr>
        <p:xfrm>
          <a:off x="539552" y="1556792"/>
          <a:ext cx="8064896" cy="1512168"/>
        </p:xfrm>
        <a:graphic>
          <a:graphicData uri="http://schemas.openxmlformats.org/drawingml/2006/table">
            <a:tbl>
              <a:tblPr firstRow="1" bandRow="1">
                <a:tableStyleId>{F5AB1C69-6EDB-4FF4-983F-18BD219EF322}</a:tableStyleId>
              </a:tblPr>
              <a:tblGrid>
                <a:gridCol w="1008112"/>
                <a:gridCol w="1008112"/>
                <a:gridCol w="1008112"/>
                <a:gridCol w="1008112"/>
                <a:gridCol w="1008112"/>
                <a:gridCol w="1008112"/>
                <a:gridCol w="1008112"/>
                <a:gridCol w="1008112"/>
              </a:tblGrid>
              <a:tr h="436317">
                <a:tc>
                  <a:txBody>
                    <a:bodyPr/>
                    <a:lstStyle/>
                    <a:p>
                      <a:pPr algn="ctr"/>
                      <a:r>
                        <a:rPr lang="es-AR" sz="1800" dirty="0" smtClean="0"/>
                        <a:t>6/5</a:t>
                      </a:r>
                      <a:endParaRPr lang="es-AR" sz="1800" dirty="0"/>
                    </a:p>
                  </a:txBody>
                  <a:tcPr marL="68580" marR="68580" marT="0" marB="0"/>
                </a:tc>
                <a:tc>
                  <a:txBody>
                    <a:bodyPr/>
                    <a:lstStyle/>
                    <a:p>
                      <a:pPr algn="ctr"/>
                      <a:r>
                        <a:rPr lang="es-AR" sz="1800" dirty="0" smtClean="0"/>
                        <a:t>6/6</a:t>
                      </a:r>
                      <a:endParaRPr lang="es-AR" sz="1800" dirty="0"/>
                    </a:p>
                  </a:txBody>
                  <a:tcPr marL="68580" marR="68580" marT="0" marB="0"/>
                </a:tc>
                <a:tc>
                  <a:txBody>
                    <a:bodyPr/>
                    <a:lstStyle/>
                    <a:p>
                      <a:pPr algn="ctr"/>
                      <a:r>
                        <a:rPr lang="es-AR" sz="1800" dirty="0" smtClean="0"/>
                        <a:t>28/6</a:t>
                      </a:r>
                      <a:endParaRPr lang="es-AR" sz="1800" dirty="0"/>
                    </a:p>
                  </a:txBody>
                  <a:tcPr marL="68580" marR="68580" marT="0" marB="0"/>
                </a:tc>
                <a:tc>
                  <a:txBody>
                    <a:bodyPr/>
                    <a:lstStyle/>
                    <a:p>
                      <a:pPr algn="ctr"/>
                      <a:r>
                        <a:rPr lang="es-AR" sz="1800" dirty="0" smtClean="0"/>
                        <a:t>16/8</a:t>
                      </a:r>
                      <a:endParaRPr lang="es-AR" sz="1800" dirty="0"/>
                    </a:p>
                  </a:txBody>
                  <a:tcPr marL="68580" marR="68580" marT="0" marB="0"/>
                </a:tc>
                <a:tc>
                  <a:txBody>
                    <a:bodyPr/>
                    <a:lstStyle/>
                    <a:p>
                      <a:pPr algn="ctr"/>
                      <a:r>
                        <a:rPr lang="es-AR" sz="1800" dirty="0" smtClean="0"/>
                        <a:t>13/9</a:t>
                      </a:r>
                      <a:endParaRPr lang="es-AR" sz="1800" dirty="0"/>
                    </a:p>
                  </a:txBody>
                  <a:tcPr marL="68580" marR="68580" marT="0" marB="0"/>
                </a:tc>
                <a:tc>
                  <a:txBody>
                    <a:bodyPr/>
                    <a:lstStyle/>
                    <a:p>
                      <a:pPr algn="ctr"/>
                      <a:r>
                        <a:rPr lang="es-AR" sz="1800" dirty="0" smtClean="0"/>
                        <a:t>18/10</a:t>
                      </a:r>
                      <a:endParaRPr lang="es-AR" sz="1800" dirty="0"/>
                    </a:p>
                  </a:txBody>
                  <a:tcPr marL="68580" marR="68580" marT="0" marB="0"/>
                </a:tc>
                <a:tc>
                  <a:txBody>
                    <a:bodyPr/>
                    <a:lstStyle/>
                    <a:p>
                      <a:pPr algn="ctr"/>
                      <a:r>
                        <a:rPr lang="es-AR" sz="1800" dirty="0" smtClean="0"/>
                        <a:t>2/11</a:t>
                      </a:r>
                      <a:endParaRPr lang="es-AR" sz="1800" dirty="0"/>
                    </a:p>
                  </a:txBody>
                  <a:tcPr marL="68580" marR="68580" marT="0" marB="0"/>
                </a:tc>
                <a:tc>
                  <a:txBody>
                    <a:bodyPr/>
                    <a:lstStyle/>
                    <a:p>
                      <a:pPr algn="ctr"/>
                      <a:r>
                        <a:rPr lang="es-AR" sz="1800" dirty="0" smtClean="0"/>
                        <a:t>16/11</a:t>
                      </a:r>
                      <a:endParaRPr lang="es-AR" sz="1800" dirty="0"/>
                    </a:p>
                  </a:txBody>
                  <a:tcPr marL="68580" marR="68580" marT="0" marB="0"/>
                </a:tc>
              </a:tr>
              <a:tr h="1075851">
                <a:tc>
                  <a:txBody>
                    <a:bodyPr/>
                    <a:lstStyle/>
                    <a:p>
                      <a:pPr algn="ctr">
                        <a:spcAft>
                          <a:spcPts val="800"/>
                        </a:spcAft>
                      </a:pPr>
                      <a:r>
                        <a:rPr lang="es-ES_tradnl" sz="1200" dirty="0">
                          <a:effectLst/>
                        </a:rPr>
                        <a:t>Comienzo</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Termina de configurar ambiente Interno y Arquitectura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Primera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Segunda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Tercera Entrega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Entrega Final, Puesta en Marcha</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ES_tradnl" sz="1200" dirty="0">
                          <a:effectLst/>
                        </a:rPr>
                        <a:t>Capacitación</a:t>
                      </a:r>
                      <a:endParaRPr lang="es-AR" sz="1200" dirty="0">
                        <a:effectLst/>
                        <a:latin typeface="Verdana"/>
                        <a:ea typeface="Times New Roman"/>
                        <a:cs typeface="Times New Roman"/>
                      </a:endParaRPr>
                    </a:p>
                  </a:txBody>
                  <a:tcPr marL="68580" marR="68580" marT="0" marB="0"/>
                </a:tc>
                <a:tc>
                  <a:txBody>
                    <a:bodyPr/>
                    <a:lstStyle/>
                    <a:p>
                      <a:pPr algn="ctr">
                        <a:spcAft>
                          <a:spcPts val="800"/>
                        </a:spcAft>
                      </a:pPr>
                      <a:r>
                        <a:rPr lang="es-AR" sz="1200" dirty="0" smtClean="0">
                          <a:effectLst/>
                        </a:rPr>
                        <a:t>Fin</a:t>
                      </a:r>
                      <a:r>
                        <a:rPr lang="es-AR" sz="1200" baseline="0" dirty="0" smtClean="0">
                          <a:effectLst/>
                        </a:rPr>
                        <a:t> Proyecto</a:t>
                      </a:r>
                      <a:endParaRPr lang="es-AR" sz="1200" dirty="0">
                        <a:effectLst/>
                        <a:latin typeface="Verdana"/>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24612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4" name="Text Placeholder 3"/>
          <p:cNvSpPr>
            <a:spLocks noGrp="1"/>
          </p:cNvSpPr>
          <p:nvPr>
            <p:ph type="body" sz="quarter" idx="13"/>
          </p:nvPr>
        </p:nvSpPr>
        <p:spPr/>
        <p:txBody>
          <a:bodyPr/>
          <a:lstStyle/>
          <a:p>
            <a:r>
              <a:rPr lang="es-AR" dirty="0" smtClean="0"/>
              <a:t>Detalles</a:t>
            </a:r>
            <a:endParaRPr lang="es-AR" dirty="0"/>
          </a:p>
        </p:txBody>
      </p:sp>
      <p:graphicFrame>
        <p:nvGraphicFramePr>
          <p:cNvPr id="8" name="Table 7"/>
          <p:cNvGraphicFramePr>
            <a:graphicFrameLocks noGrp="1"/>
          </p:cNvGraphicFramePr>
          <p:nvPr>
            <p:extLst>
              <p:ext uri="{D42A27DB-BD31-4B8C-83A1-F6EECF244321}">
                <p14:modId xmlns:p14="http://schemas.microsoft.com/office/powerpoint/2010/main" val="486293382"/>
              </p:ext>
            </p:extLst>
          </p:nvPr>
        </p:nvGraphicFramePr>
        <p:xfrm>
          <a:off x="467544" y="908720"/>
          <a:ext cx="8136904" cy="5151120"/>
        </p:xfrm>
        <a:graphic>
          <a:graphicData uri="http://schemas.openxmlformats.org/drawingml/2006/table">
            <a:tbl>
              <a:tblPr firstRow="1" bandRow="1">
                <a:tableStyleId>{F5AB1C69-6EDB-4FF4-983F-18BD219EF322}</a:tableStyleId>
              </a:tblPr>
              <a:tblGrid>
                <a:gridCol w="1775325"/>
                <a:gridCol w="6361579"/>
              </a:tblGrid>
              <a:tr h="272693">
                <a:tc>
                  <a:txBody>
                    <a:bodyPr/>
                    <a:lstStyle/>
                    <a:p>
                      <a:r>
                        <a:rPr lang="es-AR" sz="1400" dirty="0" smtClean="0"/>
                        <a:t>Entrega</a:t>
                      </a:r>
                      <a:endParaRPr lang="es-AR" sz="1400" dirty="0"/>
                    </a:p>
                  </a:txBody>
                  <a:tcPr/>
                </a:tc>
                <a:tc>
                  <a:txBody>
                    <a:bodyPr/>
                    <a:lstStyle/>
                    <a:p>
                      <a:r>
                        <a:rPr lang="es-AR" sz="1400" dirty="0" smtClean="0"/>
                        <a:t>Generalidades</a:t>
                      </a:r>
                      <a:endParaRPr lang="es-AR" sz="1400" dirty="0"/>
                    </a:p>
                  </a:txBody>
                  <a:tcPr/>
                </a:tc>
              </a:tr>
              <a:tr h="845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Primera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Interfaz General</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Modulo de Consulta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ABM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visualización de consultas</a:t>
                      </a:r>
                      <a:endParaRPr lang="es-AR" sz="1400" dirty="0" smtClean="0">
                        <a:effectLst/>
                      </a:endParaRPr>
                    </a:p>
                  </a:txBody>
                  <a:tcPr/>
                </a:tc>
              </a:tr>
              <a:tr h="1036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Segunda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Gestión de consultas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Agenda</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Información de encuestas, gestión de perfiles de usuario</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Portal</a:t>
                      </a:r>
                      <a:r>
                        <a:rPr lang="es-ES_tradnl" sz="1400" baseline="0" dirty="0" smtClean="0">
                          <a:effectLst/>
                        </a:rPr>
                        <a:t> </a:t>
                      </a:r>
                      <a:r>
                        <a:rPr lang="es-ES_tradnl" sz="1400" dirty="0" smtClean="0">
                          <a:effectLst/>
                        </a:rPr>
                        <a:t>web para el ciudadano con chat y consultas externas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Trazabilidad y registro de uso</a:t>
                      </a:r>
                      <a:endParaRPr lang="es-AR" sz="1400" dirty="0" smtClean="0">
                        <a:effectLst/>
                      </a:endParaRPr>
                    </a:p>
                  </a:txBody>
                  <a:tcPr/>
                </a:tc>
              </a:tr>
              <a:tr h="1227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Tercera Entrega</a:t>
                      </a:r>
                      <a:endParaRPr lang="es-AR" sz="1400" dirty="0" smtClean="0">
                        <a:effectLst/>
                      </a:endParaRPr>
                    </a:p>
                    <a:p>
                      <a:endParaRPr lang="es-A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err="1" smtClean="0">
                          <a:solidFill>
                            <a:schemeClr val="dk1"/>
                          </a:solidFill>
                          <a:latin typeface="+mn-lt"/>
                          <a:ea typeface="+mn-ea"/>
                          <a:cs typeface="+mn-cs"/>
                        </a:rPr>
                        <a:t>Rellamada</a:t>
                      </a:r>
                      <a:r>
                        <a:rPr lang="es-ES_tradnl" sz="1400" kern="1200" dirty="0" smtClean="0">
                          <a:solidFill>
                            <a:schemeClr val="dk1"/>
                          </a:solidFill>
                          <a:latin typeface="+mn-lt"/>
                          <a:ea typeface="+mn-ea"/>
                          <a:cs typeface="+mn-cs"/>
                        </a:rPr>
                        <a:t>, gestiones sobre la TSI, programación de citas, uso de documentos.</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kern="1200" dirty="0" smtClean="0">
                          <a:solidFill>
                            <a:schemeClr val="dk1"/>
                          </a:solidFill>
                          <a:effectLst/>
                          <a:latin typeface="+mn-lt"/>
                          <a:ea typeface="+mn-ea"/>
                          <a:cs typeface="+mn-cs"/>
                        </a:rPr>
                        <a:t>Seguimiento de patologías</a:t>
                      </a:r>
                      <a:endParaRPr lang="es-ES_tradnl" sz="14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Extracción de listados y estadísticas.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Mantenimientos varios.  </a:t>
                      </a:r>
                    </a:p>
                    <a:p>
                      <a:pPr marL="0" marR="0" indent="0" algn="l" defTabSz="914400" rtl="0" eaLnBrk="1" fontAlgn="auto" latinLnBrk="0" hangingPunct="1">
                        <a:lnSpc>
                          <a:spcPct val="100000"/>
                        </a:lnSpc>
                        <a:spcBef>
                          <a:spcPts val="0"/>
                        </a:spcBef>
                        <a:spcAft>
                          <a:spcPts val="0"/>
                        </a:spcAft>
                        <a:buClrTx/>
                        <a:buSzTx/>
                        <a:buFontTx/>
                        <a:buNone/>
                        <a:tabLst/>
                        <a:defRPr/>
                      </a:pPr>
                      <a:r>
                        <a:rPr lang="es-ES_tradnl" sz="1400" dirty="0" smtClean="0">
                          <a:effectLst/>
                        </a:rPr>
                        <a:t>Módulos Administrativos</a:t>
                      </a:r>
                      <a:endParaRPr lang="es-AR" sz="1400" dirty="0" smtClean="0">
                        <a:effectLst/>
                      </a:endParaRPr>
                    </a:p>
                  </a:txBody>
                  <a:tcPr/>
                </a:tc>
              </a:tr>
              <a:tr h="1227118">
                <a:tc>
                  <a:txBody>
                    <a:bodyPr/>
                    <a:lstStyle/>
                    <a:p>
                      <a:r>
                        <a:rPr lang="es-AR" sz="1400" dirty="0" smtClean="0"/>
                        <a:t>Entrega Final</a:t>
                      </a:r>
                      <a:endParaRPr lang="es-AR" sz="1400" dirty="0"/>
                    </a:p>
                  </a:txBody>
                  <a:tcPr/>
                </a:tc>
                <a:tc>
                  <a:txBody>
                    <a:bodyPr/>
                    <a:lstStyle/>
                    <a:p>
                      <a:pPr lvl="0"/>
                      <a:r>
                        <a:rPr lang="es-ES_tradnl" sz="1400" kern="1200" dirty="0" smtClean="0">
                          <a:solidFill>
                            <a:schemeClr val="dk1"/>
                          </a:solidFill>
                          <a:effectLst/>
                          <a:latin typeface="+mn-lt"/>
                          <a:ea typeface="+mn-ea"/>
                          <a:cs typeface="+mn-cs"/>
                        </a:rPr>
                        <a:t>Información sanitaria general</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Mantenimiento de documentos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Listados de acciones proactivas / documentos / consultas</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Direcciones de farmacias, CAP y otra información breve</a:t>
                      </a:r>
                      <a:endParaRPr lang="es-AR" sz="1400" kern="1200" dirty="0" smtClean="0">
                        <a:solidFill>
                          <a:schemeClr val="dk1"/>
                        </a:solidFill>
                        <a:effectLst/>
                        <a:latin typeface="+mn-lt"/>
                        <a:ea typeface="+mn-ea"/>
                        <a:cs typeface="+mn-cs"/>
                      </a:endParaRPr>
                    </a:p>
                    <a:p>
                      <a:pPr lvl="0"/>
                      <a:r>
                        <a:rPr lang="es-ES_tradnl" sz="1400" kern="1200" dirty="0" smtClean="0">
                          <a:solidFill>
                            <a:schemeClr val="dk1"/>
                          </a:solidFill>
                          <a:effectLst/>
                          <a:latin typeface="+mn-lt"/>
                          <a:ea typeface="+mn-ea"/>
                          <a:cs typeface="+mn-cs"/>
                        </a:rPr>
                        <a:t>Interfaz Direcciones </a:t>
                      </a:r>
                    </a:p>
                    <a:p>
                      <a:pPr lvl="0"/>
                      <a:r>
                        <a:rPr lang="es-ES_tradnl" sz="1400" kern="1200" dirty="0" smtClean="0">
                          <a:solidFill>
                            <a:schemeClr val="dk1"/>
                          </a:solidFill>
                          <a:effectLst/>
                          <a:latin typeface="+mn-lt"/>
                          <a:ea typeface="+mn-ea"/>
                          <a:cs typeface="+mn-cs"/>
                        </a:rPr>
                        <a:t>ABM enfermedades/centros de salud</a:t>
                      </a:r>
                      <a:endParaRPr lang="es-AR" sz="1100" dirty="0"/>
                    </a:p>
                  </a:txBody>
                  <a:tcPr/>
                </a:tc>
              </a:tr>
            </a:tbl>
          </a:graphicData>
        </a:graphic>
      </p:graphicFrame>
    </p:spTree>
    <p:extLst>
      <p:ext uri="{BB962C8B-B14F-4D97-AF65-F5344CB8AC3E}">
        <p14:creationId xmlns:p14="http://schemas.microsoft.com/office/powerpoint/2010/main" val="18194855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 / Ganancias</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5877984"/>
              </p:ext>
            </p:extLst>
          </p:nvPr>
        </p:nvGraphicFramePr>
        <p:xfrm>
          <a:off x="589955" y="2348880"/>
          <a:ext cx="7991671" cy="1280160"/>
        </p:xfrm>
        <a:graphic>
          <a:graphicData uri="http://schemas.openxmlformats.org/drawingml/2006/table">
            <a:tbl>
              <a:tblPr firstRow="1" firstCol="1" bandRow="1">
                <a:tableStyleId>{F5AB1C69-6EDB-4FF4-983F-18BD219EF322}</a:tableStyleId>
              </a:tblPr>
              <a:tblGrid>
                <a:gridCol w="1510951"/>
                <a:gridCol w="1080120"/>
                <a:gridCol w="1080120"/>
                <a:gridCol w="1152128"/>
                <a:gridCol w="1080120"/>
                <a:gridCol w="985613"/>
                <a:gridCol w="1102619"/>
              </a:tblGrid>
              <a:tr h="0">
                <a:tc>
                  <a:txBody>
                    <a:bodyPr/>
                    <a:lstStyle/>
                    <a:p>
                      <a:pPr algn="ctr">
                        <a:lnSpc>
                          <a:spcPct val="150000"/>
                        </a:lnSpc>
                        <a:spcBef>
                          <a:spcPts val="600"/>
                        </a:spcBef>
                        <a:spcAft>
                          <a:spcPts val="0"/>
                        </a:spcAft>
                      </a:pPr>
                      <a:r>
                        <a:rPr lang="es-AR" sz="1400" dirty="0">
                          <a:effectLst/>
                        </a:rPr>
                        <a:t>Periodo</a:t>
                      </a:r>
                      <a:endParaRPr lang="es-AR" sz="1400" dirty="0">
                        <a:effectLst/>
                        <a:latin typeface="HelveticaNeueLT Std"/>
                        <a:ea typeface="Times New Roman"/>
                        <a:cs typeface="Times New Roman"/>
                      </a:endParaRPr>
                    </a:p>
                  </a:txBody>
                  <a:tcPr marL="68580" marR="68580" marT="0" marB="0"/>
                </a:tc>
                <a:tc gridSpan="6">
                  <a:txBody>
                    <a:bodyPr/>
                    <a:lstStyle/>
                    <a:p>
                      <a:pPr algn="ctr">
                        <a:lnSpc>
                          <a:spcPct val="150000"/>
                        </a:lnSpc>
                        <a:spcBef>
                          <a:spcPts val="600"/>
                        </a:spcBef>
                        <a:spcAft>
                          <a:spcPts val="0"/>
                        </a:spcAft>
                      </a:pPr>
                      <a:r>
                        <a:rPr lang="es-AR" sz="1400" dirty="0" smtClean="0">
                          <a:effectLst/>
                        </a:rPr>
                        <a:t>Proyecto / Mes</a:t>
                      </a:r>
                      <a:endParaRPr lang="es-AR" sz="1400" dirty="0">
                        <a:effectLst/>
                        <a:latin typeface="HelveticaNeueLT Std"/>
                        <a:ea typeface="Times New Roman"/>
                        <a:cs typeface="Times New Roman"/>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0">
                <a:tc>
                  <a:txBody>
                    <a:bodyPr/>
                    <a:lstStyle/>
                    <a:p>
                      <a:pPr>
                        <a:lnSpc>
                          <a:spcPct val="150000"/>
                        </a:lnSpc>
                        <a:spcBef>
                          <a:spcPts val="600"/>
                        </a:spcBef>
                        <a:spcAft>
                          <a:spcPts val="0"/>
                        </a:spcAft>
                      </a:pPr>
                      <a:r>
                        <a:rPr lang="es-AR" sz="1400">
                          <a:effectLst/>
                        </a:rPr>
                        <a:t> </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1</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2</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3</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4</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5</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a:effectLst/>
                        </a:rPr>
                        <a:t>6</a:t>
                      </a:r>
                      <a:endParaRPr lang="es-AR" sz="1400">
                        <a:effectLst/>
                        <a:latin typeface="HelveticaNeueLT Std"/>
                        <a:ea typeface="Times New Roman"/>
                        <a:cs typeface="Times New Roman"/>
                      </a:endParaRPr>
                    </a:p>
                  </a:txBody>
                  <a:tcPr marL="68580" marR="68580" marT="0" marB="0"/>
                </a:tc>
              </a:tr>
              <a:tr h="0">
                <a:tc>
                  <a:txBody>
                    <a:bodyPr/>
                    <a:lstStyle/>
                    <a:p>
                      <a:pPr>
                        <a:lnSpc>
                          <a:spcPct val="150000"/>
                        </a:lnSpc>
                        <a:spcBef>
                          <a:spcPts val="600"/>
                        </a:spcBef>
                        <a:spcAft>
                          <a:spcPts val="0"/>
                        </a:spcAft>
                      </a:pPr>
                      <a:r>
                        <a:rPr lang="es-AR" sz="1400">
                          <a:effectLst/>
                        </a:rPr>
                        <a:t>Desarrollo de la Solución</a:t>
                      </a:r>
                      <a:endParaRPr lang="es-AR" sz="140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$ 300.000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$ 250.000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$ 0</a:t>
                      </a:r>
                      <a:endParaRPr lang="es-AR" sz="140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0"/>
                        </a:spcAft>
                      </a:pPr>
                      <a:r>
                        <a:rPr lang="es-AR" sz="1400" dirty="0">
                          <a:effectLst/>
                        </a:rPr>
                        <a:t>$ 200.000</a:t>
                      </a:r>
                      <a:endParaRPr lang="es-AR" sz="1400" dirty="0">
                        <a:effectLst/>
                        <a:latin typeface="HelveticaNeueLT Std"/>
                        <a:ea typeface="Times New Roman"/>
                        <a:cs typeface="Times New Roman"/>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4845589"/>
              </p:ext>
            </p:extLst>
          </p:nvPr>
        </p:nvGraphicFramePr>
        <p:xfrm>
          <a:off x="1763688" y="5301208"/>
          <a:ext cx="5328592" cy="411480"/>
        </p:xfrm>
        <a:graphic>
          <a:graphicData uri="http://schemas.openxmlformats.org/drawingml/2006/table">
            <a:tbl>
              <a:tblPr firstRow="1" firstCol="1" bandRow="1">
                <a:tableStyleId>{F5AB1C69-6EDB-4FF4-983F-18BD219EF322}</a:tableStyleId>
              </a:tblPr>
              <a:tblGrid>
                <a:gridCol w="2864997"/>
                <a:gridCol w="1475908"/>
                <a:gridCol w="987687"/>
              </a:tblGrid>
              <a:tr h="209550">
                <a:tc>
                  <a:txBody>
                    <a:bodyPr/>
                    <a:lstStyle/>
                    <a:p>
                      <a:pPr>
                        <a:lnSpc>
                          <a:spcPct val="150000"/>
                        </a:lnSpc>
                        <a:spcBef>
                          <a:spcPts val="600"/>
                        </a:spcBef>
                        <a:spcAft>
                          <a:spcPts val="0"/>
                        </a:spcAft>
                      </a:pPr>
                      <a:r>
                        <a:rPr lang="es-AR" sz="1800" b="1" dirty="0">
                          <a:solidFill>
                            <a:schemeClr val="tx1"/>
                          </a:solidFill>
                          <a:effectLst/>
                        </a:rPr>
                        <a:t>Valor Neto Actual</a:t>
                      </a:r>
                      <a:endParaRPr lang="es-AR" sz="1200" b="1" dirty="0">
                        <a:solidFill>
                          <a:schemeClr val="tx1"/>
                        </a:solidFill>
                        <a:effectLst/>
                        <a:latin typeface="HelveticaNeueLT Std"/>
                        <a:ea typeface="Times New Roman"/>
                        <a:cs typeface="Times New Roman"/>
                      </a:endParaRPr>
                    </a:p>
                  </a:txBody>
                  <a:tcPr marL="68580" marR="68580" marT="0" marB="0"/>
                </a:tc>
                <a:tc>
                  <a:txBody>
                    <a:bodyPr/>
                    <a:lstStyle/>
                    <a:p>
                      <a:pPr algn="ctr" fontAlgn="b"/>
                      <a:r>
                        <a:rPr lang="en-US" sz="1800" b="1" i="0" u="none" strike="noStrike" dirty="0">
                          <a:solidFill>
                            <a:schemeClr val="tx1"/>
                          </a:solidFill>
                          <a:effectLst/>
                          <a:latin typeface="Calibri"/>
                        </a:rPr>
                        <a:t>$ 64.509,06</a:t>
                      </a:r>
                    </a:p>
                  </a:txBody>
                  <a:tcPr marL="9525" marR="9525" marT="9525" marB="0" anchor="ctr"/>
                </a:tc>
                <a:tc>
                  <a:txBody>
                    <a:bodyPr/>
                    <a:lstStyle/>
                    <a:p>
                      <a:pPr algn="ctr">
                        <a:lnSpc>
                          <a:spcPct val="150000"/>
                        </a:lnSpc>
                        <a:spcBef>
                          <a:spcPts val="600"/>
                        </a:spcBef>
                        <a:spcAft>
                          <a:spcPts val="0"/>
                        </a:spcAft>
                      </a:pPr>
                      <a:r>
                        <a:rPr lang="es-AR" sz="1800" b="1" dirty="0">
                          <a:solidFill>
                            <a:schemeClr val="tx1"/>
                          </a:solidFill>
                          <a:effectLst/>
                        </a:rPr>
                        <a:t>20,00%</a:t>
                      </a:r>
                      <a:endParaRPr lang="es-AR" sz="1200" b="1" dirty="0">
                        <a:solidFill>
                          <a:schemeClr val="tx1"/>
                        </a:solidFill>
                        <a:effectLst/>
                        <a:latin typeface="HelveticaNeueLT Std"/>
                        <a:ea typeface="Times New Roman"/>
                        <a:cs typeface="Times New Roman"/>
                      </a:endParaRPr>
                    </a:p>
                  </a:txBody>
                  <a:tcPr marL="68580" marR="68580" marT="0" marB="0"/>
                </a:tc>
              </a:tr>
            </a:tbl>
          </a:graphicData>
        </a:graphic>
      </p:graphicFrame>
      <p:sp>
        <p:nvSpPr>
          <p:cNvPr id="7" name="Rectangle 1"/>
          <p:cNvSpPr>
            <a:spLocks noChangeArrowheads="1"/>
          </p:cNvSpPr>
          <p:nvPr/>
        </p:nvSpPr>
        <p:spPr bwMode="auto">
          <a:xfrm>
            <a:off x="470248" y="3955122"/>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Luego de finalizar el proyecto, y previo </a:t>
            </a:r>
            <a:r>
              <a:rPr kumimoji="0" lang="es-AR" sz="1600" b="0" i="0" u="none" strike="noStrike" cap="none" normalizeH="0" baseline="0" dirty="0" err="1" smtClean="0">
                <a:ln>
                  <a:noFill/>
                </a:ln>
                <a:solidFill>
                  <a:schemeClr val="tx1"/>
                </a:solidFill>
                <a:effectLst/>
                <a:ea typeface="Times New Roman" pitchFamily="18" charset="0"/>
                <a:cs typeface="Times New Roman" pitchFamily="18" charset="0"/>
              </a:rPr>
              <a:t>cancelamiento</a:t>
            </a: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 del préstamo solicitado, el estado de resultado nos muestra una ganancia de </a:t>
            </a:r>
            <a:r>
              <a:rPr kumimoji="0" lang="es-AR" sz="1600" b="1" i="0" u="none" strike="noStrike" cap="none" normalizeH="0" baseline="0" dirty="0" smtClean="0">
                <a:ln>
                  <a:noFill/>
                </a:ln>
                <a:solidFill>
                  <a:schemeClr val="tx1"/>
                </a:solidFill>
                <a:effectLst/>
                <a:ea typeface="Times New Roman" pitchFamily="18" charset="0"/>
                <a:cs typeface="Times New Roman" pitchFamily="18" charset="0"/>
              </a:rPr>
              <a:t>$64509,06</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Calculada con un VAN del 20% anual.</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AutoShape 4"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AutoShape 6" descr="data:image/jpeg;base64,/9j/4AAQSkZJRgABAQAAAQABAAD/2wCEAAkGBhIPEBQUExMVEhMWFRwWFhcYGBobIBsWFxoZIBkWGhcjHTIiHhojIBgWHy8hJCorLCw4Fx4xNTUvNSYrLCkBCQoKBQUFDQUFDSkYEhgpKSkpKSkpKSkpKSkpKSkpKSkpKSkpKSkpKSkpKSkpKSkpKSkpKSkpKSkpKSkpKSkpKf/AABEIAJAAkAMBIgACEQEDEQH/xAAcAAEAAwEAAwEAAAAAAAAAAAAABQcIBgEDBAL/xABIEAABAwICBgQKBQcNAAAAAAABAAIDBBEFIQYHEjFBYQgTIlEyMzVxcnSBkbKzFEJSkqEVI2KCg6KxFyQ0Q1NUY3OTwtHS8P/EABQBAQAAAAAAAAAAAAAAAAAAAAD/xAAUEQEAAAAAAAAAAAAAAAAAAAAA/9oADAMBAAIRAxEAPwC8UREBERAREQEXhzgASTYDMnkuNxnW/hVISHVLZXD6sQMn7w7P4oPGsDWdFgroWyQyS9aHEbBaLbBAzv6S+fQLW1DjFQ+GOCSIsjMhLi0iwc1tsuPa/BU1rd1hU+MyU5gZKwRNeD1gaL7RaRYBx+zxXx6qNOIcHq5JpmSPa+ExgR7N7l7HXzcBbsnig1ai4LCNd2E1JAMzoHHhKwtH3hdv4ruKaqZKwPjc17HC7XNIcCO8EZEIPaiIgIiICIiAiIgIiICgNNNNKfCaYzTG5OUcY8J77eCOXedw9wM894AJJsBmTyWR9ZGmLsVr5Jbnqmkshb3Rg5Hzu8I+e3BB+tNNZdbirj1rzHDfswMJDAOG19s8z7LLk1M6JaKT4pVNp4B2jm5x3MYLXe7kLjzkgcVpjRLVPh+GtbaJs8w3yygON+9oOTPZnzKDKUlO9oa5zXBrvBJBANt9jx9i9lHh8s5IijfIWjaIY1zrC4FzYZC5AvzCuLpLeNovQl+KNRvRw8pT+qn5sSCqHNINjkVP6JadVmFSB1PIQ293xOzY/wBJvfzFjzWoNLdAKLFGETxDbtZsrQBI3us62Y5G4WXdNNEJsJq308vat2mPAsHxnc4d3EEcCCEGoNA9O4MYputj7EjbCWIm5Y48+LTY2PG3eCF0qyHq60udhdfFNc9UTsTDvice1lxLcnD0VrtjwQCDcHMHl3oPKIiAiIgIiICIiDltaGImnwise3I9SWD9oQz+DisirVGu6MuwSptwMZPmEjVldBo7o84E2LDn1Fu3PKRf9CPID722fbyVqqutQtY2TBo2g5xyyMd5y7aH4OCsVBQ3SW8bRehL8Uajejh5Sn9VPzYlJdJbxtF6EvxRqN6OHlKf1U/NiQaLVVdIbAWzYcyoAG3BIBf/AA5MiPvbB9h71aqj8fwKGvp3084Lon22gCQciCLEbswEGLFrvVjiBqMIo3nM9SGH9ndn+0KE/kHwj+yl/wBV/wDyuzwHAoqCnZTwgiJl9kElxzJJzPMlBIIiICIiAiIgIiIIfS/BfptBU0/GSJzW+na7P3g1Y3liLHFrgWuBIIORBG8Ed63AqB14asnxyvr6ZhdE/tVDWjwH8ZbfZdvPcbnccg5fVNrG/JFS5st3Us1hIBmWOG6UDja5BHEcwFp6gr46iNskT2yRvF2uabgjkViRTejWmlZhrr007owcyzex3nYciee9BZ/SW8bRehL8Uajejh5Sn9VPzYlyOnGsKfGeoM8cbHwhzbsuA4O2d7STY9ngeKktTmmNPhVbJLUlwY+ExgtbtWdtsdcjfazTuQanRQ2BaZUVf/RqmOU/ZDrO+4e1+CmUBERAREQEREBERAREQF4c24scwvKIKp021CU1W50tG4UspzLLXjceQGbPZcclT+kGqvE6G5kpnPYP6yL8423flmB5wFrZEGHSF4Vy9JKlY2ekc1jWucyTacAAXWLLbR3m3PvXKaotDKfFqqaGo2w1tOXtLDYh3WRi+YIOTjkQg4djyCCDYjMEd67fRfXJiVAQDKamIb45iXZcn+EPeRyXR6UdHiqhBfRytqWjPYd2H+YfVd7x5lVVbQyQSOjlY6ORps5rgQQeYKDV+gusykxhloyY5wLvheRtDvc0/WbzHtAXWrEuG4lLTSslheY5GHaa4bwf/cOK1tq+0wbi1DHUABr/AAJWj6sjbbQHI3DhycEHSIiICIiAiIgIiICKpNfOl1Zh5o/oszoRJ121s27Rb1Nr3HDaPvKqb+VrF/77L7mf9UGtEXqpKgSRteNzmhw8zhcfxXtQUN0lvG0XoS/FGo3o4eUp/VT82JSXSW8bRehL8Uajejh5Sn9VPzYkGi1xGtLV7FitK9zWAVcbSYXgZm2fVOPFrtwvuJv337dEGHSFcfRuxdzampp/qviEo5OjcGn3h/7oVY6WQCOvq2NFmtqZWgchI4Bdt0fWn8r5bhTyX97UGl0REBERAREQEREFQdJDDC+jppgL9XM5h5CVu/3xtHtWe1sfTbRwYlQT02Qc9nYJ4SNzYfNcD8Vj6so3wyPjkaWPY4tc07w5psQUGtNWOMCrwmkeDctibG704hsm/Psg+1dSss6rNZr8HlLJAX0khBkaN7XbusZztYEcQB3BaWwTH6euiEtPK2Vh4tO49zhvaeRzQUt0lvG0XoS/FGo3o4eUp/VT82JSXSW8bRehL8Uajejj5Sn9VPzYkGi18OOYuyjppZ5PAiYXnnYZNHMmwHnC+irrGQsdJI9sbGi7nOIAA7yTuWdNcGtcYkfotKT9Fa67n7utcN2W8MG8X3nPgEFZVVQZHue7NznFx87jc/iVcfRtwgmeqqSMmxthae8vdtOseQY37wVMxxlxAaCSTYAZkk7gB3rWurDRI4Xh0ULhaV35yb/MfbL9UBrf1UHWIiICIiAiIgIiICqzW3qi/KN6qkAbVAdtm4SgDLPhIN1zkcgdytNEGJK6gkp5HRysdHI02c1wIIPMFfrDsVmpn7cEr4X/AGmOLT5rg7uS1/pFodR4i21TAyU2sHWs4Dk8doea9lXOL9G+leb09TLDnue1soHIZtPvJQUppBpdV4h1f0qYzGIEMJAuA617kDPcN6/Gj2lFThz3vppDE97NhzgATs3BsLg2zaFN6xNXT8FfE18zZhKHFpa0ttsFoNwfS7+C+fV/oK/Gah8LJWw7EfWFzgXZBzW2AHHtBBFYzpLVVpvUTyzWNwHuJAPJu4ewL4IKd0jgxjS97jZrWgkkncABmSr7wvo207Teoq5JeUbGx+y5Lj/BWLozoJQ4aP5tA1jrWMh7TyO7bOduQsEFeaotTppHNrK1v54Zww7+r/Tf+n3D6u/f4NxIiAiIgIiICIiAiIgIiICIiChukt42i9CX4o1G9HDylP6qfmxKytaGq9+NPgc2dsPVNeDdhdfbLTwcLeCvm1Z6o34NUyTOqGzB8Rj2Qwttd7HXuXH7NvagspERAREQEREBER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9" name="Rectangle 1"/>
          <p:cNvSpPr>
            <a:spLocks noChangeArrowheads="1"/>
          </p:cNvSpPr>
          <p:nvPr/>
        </p:nvSpPr>
        <p:spPr bwMode="auto">
          <a:xfrm>
            <a:off x="460127" y="1217657"/>
            <a:ext cx="837093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smtClean="0">
                <a:ln>
                  <a:noFill/>
                </a:ln>
                <a:solidFill>
                  <a:schemeClr val="tx1"/>
                </a:solidFill>
                <a:effectLst/>
                <a:ea typeface="Times New Roman" pitchFamily="18" charset="0"/>
                <a:cs typeface="Times New Roman" pitchFamily="18" charset="0"/>
              </a:rPr>
              <a:t>El Costo Total</a:t>
            </a:r>
            <a:r>
              <a:rPr kumimoji="0" lang="es-AR" sz="1600" b="0" i="0" u="none" strike="noStrike" cap="none" normalizeH="0" dirty="0" smtClean="0">
                <a:ln>
                  <a:noFill/>
                </a:ln>
                <a:solidFill>
                  <a:schemeClr val="tx1"/>
                </a:solidFill>
                <a:effectLst/>
                <a:ea typeface="Times New Roman" pitchFamily="18" charset="0"/>
                <a:cs typeface="Times New Roman" pitchFamily="18" charset="0"/>
              </a:rPr>
              <a:t> del Proyecto será de $750.000, dividido en 3 pagos en los siguientes meses.</a:t>
            </a:r>
          </a:p>
          <a:p>
            <a:pPr marL="0" marR="0" lvl="0" indent="0" algn="l" defTabSz="914400" rtl="0" eaLnBrk="0" fontAlgn="base" latinLnBrk="0" hangingPunct="0">
              <a:lnSpc>
                <a:spcPct val="100000"/>
              </a:lnSpc>
              <a:spcBef>
                <a:spcPct val="0"/>
              </a:spcBef>
              <a:spcAft>
                <a:spcPct val="0"/>
              </a:spcAft>
              <a:buClrTx/>
              <a:buSzTx/>
              <a:buFontTx/>
              <a:buNone/>
              <a:tabLst/>
            </a:pPr>
            <a:r>
              <a:rPr lang="es-AR" sz="1600" baseline="0" dirty="0" smtClean="0">
                <a:latin typeface="Arial" pitchFamily="34" charset="0"/>
                <a:cs typeface="Times New Roman" pitchFamily="18" charset="0"/>
              </a:rPr>
              <a:t>El</a:t>
            </a:r>
            <a:r>
              <a:rPr lang="es-AR" sz="1600" dirty="0" smtClean="0">
                <a:latin typeface="Arial" pitchFamily="34" charset="0"/>
                <a:cs typeface="Times New Roman" pitchFamily="18" charset="0"/>
              </a:rPr>
              <a:t> pago es en efectivo mediante transferencia bancaria</a:t>
            </a:r>
            <a:endParaRPr kumimoji="0" lang="es-AR"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367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36697216"/>
              </p:ext>
            </p:extLst>
          </p:nvPr>
        </p:nvGraphicFramePr>
        <p:xfrm>
          <a:off x="-540568" y="792808"/>
          <a:ext cx="6264695"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txBox="1">
            <a:spLocks/>
          </p:cNvSpPr>
          <p:nvPr/>
        </p:nvSpPr>
        <p:spPr bwMode="auto">
          <a:xfrm>
            <a:off x="4932040" y="1268760"/>
            <a:ext cx="421196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20000"/>
              </a:spcBef>
              <a:spcAft>
                <a:spcPct val="0"/>
              </a:spcAft>
              <a:buBlip>
                <a:blip r:embed="rId7"/>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_tradnl" u="sng" dirty="0" smtClean="0"/>
              <a:t>Cliente Desktop</a:t>
            </a:r>
            <a:r>
              <a:rPr lang="es-ES_tradnl" dirty="0" smtClean="0"/>
              <a:t>: </a:t>
            </a:r>
          </a:p>
          <a:p>
            <a:pPr lvl="1"/>
            <a:r>
              <a:rPr lang="es-ES_tradnl" dirty="0" smtClean="0"/>
              <a:t>Interfaz gráfica más robusta, interactiva y </a:t>
            </a:r>
            <a:r>
              <a:rPr lang="es-ES_tradnl" dirty="0" err="1" smtClean="0"/>
              <a:t>performante</a:t>
            </a:r>
            <a:endParaRPr lang="es-AR" dirty="0" smtClean="0"/>
          </a:p>
          <a:p>
            <a:pPr lvl="1"/>
            <a:r>
              <a:rPr lang="es-AR" dirty="0" smtClean="0"/>
              <a:t>Productividad en el desarrollo</a:t>
            </a:r>
          </a:p>
          <a:p>
            <a:pPr marL="228600" lvl="1" indent="0">
              <a:buNone/>
            </a:pPr>
            <a:endParaRPr lang="es-AR" dirty="0" smtClean="0"/>
          </a:p>
          <a:p>
            <a:r>
              <a:rPr lang="es-ES_tradnl" u="sng" dirty="0" smtClean="0"/>
              <a:t>Multicapa</a:t>
            </a:r>
            <a:r>
              <a:rPr lang="es-ES_tradnl" dirty="0" smtClean="0"/>
              <a:t>: C</a:t>
            </a:r>
            <a:r>
              <a:rPr lang="es-AR" dirty="0" err="1" smtClean="0"/>
              <a:t>ontrol</a:t>
            </a:r>
            <a:r>
              <a:rPr lang="es-AR" dirty="0" smtClean="0"/>
              <a:t> del acceso a la base de datos</a:t>
            </a:r>
          </a:p>
          <a:p>
            <a:pPr marL="0" indent="0">
              <a:buNone/>
            </a:pPr>
            <a:endParaRPr lang="es-AR" dirty="0" smtClean="0"/>
          </a:p>
          <a:p>
            <a:r>
              <a:rPr lang="es-ES_tradnl" u="sng" dirty="0" smtClean="0"/>
              <a:t>Sitio Web</a:t>
            </a:r>
            <a:r>
              <a:rPr lang="es-ES_tradnl" dirty="0" smtClean="0"/>
              <a:t>: </a:t>
            </a:r>
          </a:p>
          <a:p>
            <a:pPr lvl="1"/>
            <a:r>
              <a:rPr lang="es-ES_tradnl" dirty="0" smtClean="0"/>
              <a:t>A</a:t>
            </a:r>
            <a:r>
              <a:rPr lang="es-AR" dirty="0" err="1" smtClean="0"/>
              <a:t>plicación</a:t>
            </a:r>
            <a:r>
              <a:rPr lang="es-AR" dirty="0" smtClean="0"/>
              <a:t> independiente que se ejecutará en un </a:t>
            </a:r>
            <a:r>
              <a:rPr lang="es-AR" dirty="0" err="1" smtClean="0"/>
              <a:t>application</a:t>
            </a:r>
            <a:r>
              <a:rPr lang="es-AR" dirty="0" smtClean="0"/>
              <a:t> server</a:t>
            </a:r>
          </a:p>
          <a:p>
            <a:pPr lvl="1"/>
            <a:r>
              <a:rPr lang="es-AR" dirty="0" smtClean="0"/>
              <a:t>Menor cantidad de lógica, conectado al mismo </a:t>
            </a:r>
            <a:r>
              <a:rPr lang="es-AR" dirty="0" err="1" smtClean="0"/>
              <a:t>backend</a:t>
            </a:r>
            <a:r>
              <a:rPr lang="es-AR" dirty="0" smtClean="0"/>
              <a:t> que el cliente desktop</a:t>
            </a:r>
            <a:endParaRPr lang="es-AR" dirty="0"/>
          </a:p>
        </p:txBody>
      </p:sp>
    </p:spTree>
    <p:extLst>
      <p:ext uri="{BB962C8B-B14F-4D97-AF65-F5344CB8AC3E}">
        <p14:creationId xmlns:p14="http://schemas.microsoft.com/office/powerpoint/2010/main" val="1154227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Programación</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23626803"/>
              </p:ext>
            </p:extLst>
          </p:nvPr>
        </p:nvGraphicFramePr>
        <p:xfrm>
          <a:off x="122808" y="1191696"/>
          <a:ext cx="8711852"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t2.gstatic.com/images?q=tbn:ANd9GcRHg2J9Iyj_NvKuDLMhHtlQtELdPhjUIi3BIxV-E6AaM081Y-Y&amp;t=1&amp;usg=__8W_iNhHjrFG1RaUceeLFdHfmCx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2280" y="4293096"/>
            <a:ext cx="19431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692696"/>
            <a:ext cx="8568952" cy="646331"/>
          </a:xfrm>
          <a:prstGeom prst="rect">
            <a:avLst/>
          </a:prstGeom>
          <a:noFill/>
        </p:spPr>
        <p:txBody>
          <a:bodyPr wrap="square" rtlCol="0">
            <a:spAutoFit/>
          </a:bodyPr>
          <a:lstStyle/>
          <a:p>
            <a:r>
              <a:rPr lang="es-AR" dirty="0"/>
              <a:t>Tanto el cliente </a:t>
            </a:r>
            <a:r>
              <a:rPr lang="es-AR" dirty="0" smtClean="0"/>
              <a:t>desktop, </a:t>
            </a:r>
            <a:r>
              <a:rPr lang="es-AR" dirty="0"/>
              <a:t>como el </a:t>
            </a:r>
            <a:r>
              <a:rPr lang="es-AR" dirty="0" err="1"/>
              <a:t>backend</a:t>
            </a:r>
            <a:r>
              <a:rPr lang="es-AR" dirty="0"/>
              <a:t> y la aplicación web serán desarrollados en </a:t>
            </a:r>
            <a:r>
              <a:rPr lang="es-AR" b="1" dirty="0" smtClean="0"/>
              <a:t>Java</a:t>
            </a:r>
            <a:endParaRPr lang="es-AR" b="1" dirty="0"/>
          </a:p>
        </p:txBody>
      </p:sp>
      <p:sp>
        <p:nvSpPr>
          <p:cNvPr id="7" name="TextBox 6"/>
          <p:cNvSpPr txBox="1"/>
          <p:nvPr/>
        </p:nvSpPr>
        <p:spPr>
          <a:xfrm>
            <a:off x="6948214" y="2459612"/>
            <a:ext cx="2304306" cy="1631216"/>
          </a:xfrm>
          <a:prstGeom prst="rect">
            <a:avLst/>
          </a:prstGeom>
          <a:noFill/>
        </p:spPr>
        <p:txBody>
          <a:bodyPr wrap="square" rtlCol="0">
            <a:spAutoFit/>
          </a:bodyPr>
          <a:lstStyle/>
          <a:p>
            <a:pPr lvl="0"/>
            <a:r>
              <a:rPr lang="es-ES_tradnl" sz="1200" dirty="0" smtClean="0"/>
              <a:t>- Uno de los Lenguajes </a:t>
            </a:r>
            <a:r>
              <a:rPr lang="es-ES_tradnl" sz="1200" dirty="0"/>
              <a:t>más utilizados </a:t>
            </a:r>
            <a:endParaRPr lang="es-AR" sz="1200" dirty="0"/>
          </a:p>
          <a:p>
            <a:pPr lvl="0"/>
            <a:r>
              <a:rPr lang="es-ES_tradnl" sz="1200" dirty="0" smtClean="0"/>
              <a:t>- Facilidad </a:t>
            </a:r>
            <a:r>
              <a:rPr lang="es-ES_tradnl" sz="1200" dirty="0"/>
              <a:t>para encontrar personal con experiencia </a:t>
            </a:r>
            <a:endParaRPr lang="es-AR" sz="1200" dirty="0"/>
          </a:p>
          <a:p>
            <a:pPr lvl="0"/>
            <a:r>
              <a:rPr lang="es-AR" sz="1200" dirty="0" smtClean="0"/>
              <a:t>- E</a:t>
            </a:r>
            <a:r>
              <a:rPr lang="es-ES_tradnl" sz="1200" dirty="0"/>
              <a:t>l personal capacitado es más económico que en otros lenguajes más específicos. </a:t>
            </a:r>
            <a:endParaRPr lang="es-AR" sz="1200" dirty="0"/>
          </a:p>
          <a:p>
            <a:endParaRPr lang="es-AR" sz="1600" dirty="0"/>
          </a:p>
        </p:txBody>
      </p:sp>
      <p:sp>
        <p:nvSpPr>
          <p:cNvPr id="9" name="TextBox 8"/>
          <p:cNvSpPr txBox="1"/>
          <p:nvPr/>
        </p:nvSpPr>
        <p:spPr>
          <a:xfrm>
            <a:off x="539552" y="5028068"/>
            <a:ext cx="1852860" cy="830997"/>
          </a:xfrm>
          <a:prstGeom prst="rect">
            <a:avLst/>
          </a:prstGeom>
          <a:noFill/>
        </p:spPr>
        <p:txBody>
          <a:bodyPr wrap="square" rtlCol="0">
            <a:spAutoFit/>
          </a:bodyPr>
          <a:lstStyle/>
          <a:p>
            <a:pPr lvl="0"/>
            <a:r>
              <a:rPr lang="es-ES_tradnl" sz="1200" dirty="0"/>
              <a:t>Se compila a </a:t>
            </a:r>
            <a:r>
              <a:rPr lang="es-ES_tradnl" sz="1200" dirty="0" err="1"/>
              <a:t>bytecode</a:t>
            </a:r>
            <a:r>
              <a:rPr lang="es-ES_tradnl" sz="1200" dirty="0"/>
              <a:t> y es ejecutado por una máquina virtual</a:t>
            </a:r>
            <a:endParaRPr lang="es-AR" sz="1200" dirty="0"/>
          </a:p>
          <a:p>
            <a:endParaRPr lang="es-AR" sz="1200" dirty="0"/>
          </a:p>
        </p:txBody>
      </p:sp>
      <p:sp>
        <p:nvSpPr>
          <p:cNvPr id="10" name="TextBox 9"/>
          <p:cNvSpPr txBox="1"/>
          <p:nvPr/>
        </p:nvSpPr>
        <p:spPr>
          <a:xfrm>
            <a:off x="5253186" y="1458534"/>
            <a:ext cx="1728192" cy="461665"/>
          </a:xfrm>
          <a:prstGeom prst="rect">
            <a:avLst/>
          </a:prstGeom>
          <a:noFill/>
        </p:spPr>
        <p:txBody>
          <a:bodyPr wrap="square" rtlCol="0">
            <a:spAutoFit/>
          </a:bodyPr>
          <a:lstStyle/>
          <a:p>
            <a:pPr lvl="0"/>
            <a:r>
              <a:rPr lang="es-ES_tradnl" sz="1200" dirty="0"/>
              <a:t>Disponibilidad de </a:t>
            </a:r>
            <a:r>
              <a:rPr lang="es-ES_tradnl" sz="1200" dirty="0" err="1"/>
              <a:t>Frameworks</a:t>
            </a:r>
            <a:r>
              <a:rPr lang="es-ES_tradnl" sz="1200" dirty="0"/>
              <a:t> y </a:t>
            </a:r>
            <a:r>
              <a:rPr lang="es-ES_tradnl" sz="1200" dirty="0" smtClean="0"/>
              <a:t>librerías</a:t>
            </a:r>
            <a:endParaRPr lang="es-AR" sz="1200"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graphicFrame>
        <p:nvGraphicFramePr>
          <p:cNvPr id="4" name="Diagram 3"/>
          <p:cNvGraphicFramePr/>
          <p:nvPr>
            <p:extLst>
              <p:ext uri="{D42A27DB-BD31-4B8C-83A1-F6EECF244321}">
                <p14:modId xmlns:p14="http://schemas.microsoft.com/office/powerpoint/2010/main" val="2240377599"/>
              </p:ext>
            </p:extLst>
          </p:nvPr>
        </p:nvGraphicFramePr>
        <p:xfrm>
          <a:off x="1691680" y="1340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0896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Ponderación de Motores</a:t>
            </a: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340853102"/>
              </p:ext>
            </p:extLst>
          </p:nvPr>
        </p:nvGraphicFramePr>
        <p:xfrm>
          <a:off x="611561" y="1340769"/>
          <a:ext cx="8136903" cy="4176463"/>
        </p:xfrm>
        <a:graphic>
          <a:graphicData uri="http://schemas.openxmlformats.org/drawingml/2006/table">
            <a:tbl>
              <a:tblPr firstRow="1" firstCol="1" lastRow="1" bandRow="1">
                <a:tableStyleId>{EB344D84-9AFB-497E-A393-DC336BA19D2E}</a:tableStyleId>
              </a:tblPr>
              <a:tblGrid>
                <a:gridCol w="2026919"/>
                <a:gridCol w="2036314"/>
                <a:gridCol w="2036314"/>
                <a:gridCol w="2037356"/>
              </a:tblGrid>
              <a:tr h="458785">
                <a:tc>
                  <a:txBody>
                    <a:bodyPr/>
                    <a:lstStyle/>
                    <a:p>
                      <a:pPr>
                        <a:lnSpc>
                          <a:spcPct val="150000"/>
                        </a:lnSpc>
                        <a:spcBef>
                          <a:spcPts val="600"/>
                        </a:spcBef>
                        <a:spcAft>
                          <a:spcPts val="200"/>
                        </a:spcAft>
                      </a:pPr>
                      <a:r>
                        <a:rPr lang="es-AR" sz="1400" kern="50" dirty="0">
                          <a:effectLst/>
                        </a:rPr>
                        <a:t> </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a:effectLst/>
                        </a:rPr>
                        <a:t>Total </a:t>
                      </a:r>
                      <a:r>
                        <a:rPr lang="es-AR" sz="1400" kern="50" dirty="0" smtClean="0">
                          <a:effectLst/>
                        </a:rPr>
                        <a:t>Puntaje</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a:effectLst/>
                        </a:rPr>
                        <a:t>MySQL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400" kern="50" dirty="0" err="1">
                          <a:effectLst/>
                        </a:rPr>
                        <a:t>PostgreSQL</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dirty="0">
                          <a:effectLst/>
                        </a:rPr>
                        <a:t>Robustez</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20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Escalabilidad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Velocidad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Licencias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3</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Disponibilidad</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8</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Compresión</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5</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5</a:t>
                      </a:r>
                      <a:endParaRPr lang="es-AR" sz="1200" kern="50">
                        <a:effectLst/>
                        <a:latin typeface="HelveticaNeueLT Std"/>
                        <a:ea typeface="Times New Roman"/>
                        <a:cs typeface="Times New Roman"/>
                      </a:endParaRPr>
                    </a:p>
                  </a:txBody>
                  <a:tcPr marL="68580" marR="68580" marT="0" marB="0"/>
                </a:tc>
              </a:tr>
              <a:tr h="415014">
                <a:tc>
                  <a:txBody>
                    <a:bodyPr/>
                    <a:lstStyle/>
                    <a:p>
                      <a:pPr>
                        <a:lnSpc>
                          <a:spcPct val="150000"/>
                        </a:lnSpc>
                        <a:spcBef>
                          <a:spcPts val="600"/>
                        </a:spcBef>
                        <a:spcAft>
                          <a:spcPts val="200"/>
                        </a:spcAft>
                      </a:pPr>
                      <a:r>
                        <a:rPr lang="es-AR" sz="1200" kern="50">
                          <a:effectLst/>
                        </a:rPr>
                        <a:t>Utilización de Recursos</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20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15</a:t>
                      </a:r>
                      <a:endParaRPr lang="es-AR" sz="1200" kern="5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Facilidad de Uso</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10</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10</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6</a:t>
                      </a:r>
                      <a:endParaRPr lang="es-AR" sz="1200" kern="50" dirty="0">
                        <a:effectLst/>
                        <a:latin typeface="HelveticaNeueLT Std"/>
                        <a:ea typeface="Times New Roman"/>
                        <a:cs typeface="Times New Roman"/>
                      </a:endParaRPr>
                    </a:p>
                  </a:txBody>
                  <a:tcPr marL="68580" marR="68580" marT="0" marB="0"/>
                </a:tc>
              </a:tr>
              <a:tr h="412833">
                <a:tc>
                  <a:txBody>
                    <a:bodyPr/>
                    <a:lstStyle/>
                    <a:p>
                      <a:pPr>
                        <a:lnSpc>
                          <a:spcPct val="150000"/>
                        </a:lnSpc>
                        <a:spcBef>
                          <a:spcPts val="600"/>
                        </a:spcBef>
                        <a:spcAft>
                          <a:spcPts val="200"/>
                        </a:spcAft>
                      </a:pPr>
                      <a:r>
                        <a:rPr lang="es-AR" sz="1200" kern="50">
                          <a:effectLst/>
                        </a:rPr>
                        <a:t>Total</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a:effectLst/>
                        </a:rPr>
                        <a:t> </a:t>
                      </a:r>
                      <a:endParaRPr lang="es-AR" sz="1200" kern="5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74</a:t>
                      </a:r>
                      <a:endParaRPr lang="es-AR" sz="1200" kern="50" dirty="0">
                        <a:effectLst/>
                        <a:latin typeface="HelveticaNeueLT Std"/>
                        <a:ea typeface="Times New Roman"/>
                        <a:cs typeface="Times New Roman"/>
                      </a:endParaRPr>
                    </a:p>
                  </a:txBody>
                  <a:tcPr marL="68580" marR="68580" marT="0" marB="0"/>
                </a:tc>
                <a:tc>
                  <a:txBody>
                    <a:bodyPr/>
                    <a:lstStyle/>
                    <a:p>
                      <a:pPr algn="ctr">
                        <a:lnSpc>
                          <a:spcPct val="150000"/>
                        </a:lnSpc>
                        <a:spcBef>
                          <a:spcPts val="600"/>
                        </a:spcBef>
                        <a:spcAft>
                          <a:spcPts val="200"/>
                        </a:spcAft>
                      </a:pPr>
                      <a:r>
                        <a:rPr lang="es-AR" sz="1200" kern="50" dirty="0">
                          <a:effectLst/>
                        </a:rPr>
                        <a:t>79</a:t>
                      </a:r>
                      <a:endParaRPr lang="es-AR" sz="1200" kern="50" dirty="0">
                        <a:effectLst/>
                        <a:latin typeface="HelveticaNeueLT Std"/>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39937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022" y="4725144"/>
            <a:ext cx="1728763" cy="1341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1267045094"/>
              </p:ext>
            </p:extLst>
          </p:nvPr>
        </p:nvGraphicFramePr>
        <p:xfrm>
          <a:off x="899592" y="980729"/>
          <a:ext cx="7512496" cy="5086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6913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Base de Datos</a:t>
            </a:r>
          </a:p>
        </p:txBody>
      </p:sp>
      <p:sp>
        <p:nvSpPr>
          <p:cNvPr id="3" name="Content Placeholder 2"/>
          <p:cNvSpPr>
            <a:spLocks noGrp="1"/>
          </p:cNvSpPr>
          <p:nvPr>
            <p:ph idx="1"/>
          </p:nvPr>
        </p:nvSpPr>
        <p:spPr>
          <a:xfrm>
            <a:off x="874713" y="1219200"/>
            <a:ext cx="7888287" cy="4648199"/>
          </a:xfrm>
        </p:spPr>
        <p:txBody>
          <a:bodyPr/>
          <a:lstStyle/>
          <a:p>
            <a:r>
              <a:rPr lang="en-US" dirty="0" err="1" smtClean="0"/>
              <a:t>Instalación</a:t>
            </a:r>
            <a:r>
              <a:rPr lang="en-US" dirty="0" smtClean="0"/>
              <a:t> </a:t>
            </a:r>
            <a:r>
              <a:rPr lang="en-US" dirty="0" err="1"/>
              <a:t>Ilimitada</a:t>
            </a:r>
            <a:r>
              <a:rPr lang="en-US" dirty="0"/>
              <a:t>: </a:t>
            </a:r>
            <a:r>
              <a:rPr lang="en-US" dirty="0" err="1"/>
              <a:t>licencias</a:t>
            </a:r>
            <a:r>
              <a:rPr lang="en-US" dirty="0"/>
              <a:t> </a:t>
            </a:r>
            <a:r>
              <a:rPr lang="en-US" dirty="0" err="1"/>
              <a:t>PostgreSQL</a:t>
            </a:r>
            <a:r>
              <a:rPr lang="en-US" dirty="0"/>
              <a:t> (similar a </a:t>
            </a:r>
            <a:r>
              <a:rPr lang="en-US" dirty="0" smtClean="0"/>
              <a:t>BSD)</a:t>
            </a:r>
          </a:p>
          <a:p>
            <a:r>
              <a:rPr lang="en-US" dirty="0" err="1" smtClean="0"/>
              <a:t>Soporte</a:t>
            </a:r>
            <a:endParaRPr lang="en-US" dirty="0" smtClean="0"/>
          </a:p>
          <a:p>
            <a:r>
              <a:rPr lang="es-ES" dirty="0" smtClean="0"/>
              <a:t>Ahorros </a:t>
            </a:r>
            <a:r>
              <a:rPr lang="es-ES" dirty="0"/>
              <a:t>considerables en costos de </a:t>
            </a:r>
            <a:r>
              <a:rPr lang="es-ES" dirty="0" smtClean="0"/>
              <a:t>operación</a:t>
            </a:r>
          </a:p>
          <a:p>
            <a:r>
              <a:rPr lang="en-US" dirty="0" err="1" smtClean="0"/>
              <a:t>Estabilidad</a:t>
            </a:r>
            <a:r>
              <a:rPr lang="en-US" dirty="0" smtClean="0"/>
              <a:t> </a:t>
            </a:r>
            <a:r>
              <a:rPr lang="en-US" dirty="0"/>
              <a:t>y </a:t>
            </a:r>
            <a:r>
              <a:rPr lang="en-US" dirty="0" err="1"/>
              <a:t>Confiabilidad</a:t>
            </a:r>
            <a:r>
              <a:rPr lang="en-US" dirty="0"/>
              <a:t> </a:t>
            </a:r>
            <a:r>
              <a:rPr lang="en-US" dirty="0" err="1" smtClean="0"/>
              <a:t>Legendarias</a:t>
            </a:r>
            <a:endParaRPr lang="en-US" dirty="0" smtClean="0"/>
          </a:p>
          <a:p>
            <a:r>
              <a:rPr lang="en-US" dirty="0" err="1" smtClean="0"/>
              <a:t>Multiplataforma</a:t>
            </a:r>
            <a:endParaRPr lang="en-US" dirty="0" smtClean="0"/>
          </a:p>
          <a:p>
            <a:r>
              <a:rPr lang="en-US" dirty="0" err="1" smtClean="0"/>
              <a:t>Diseñado</a:t>
            </a:r>
            <a:r>
              <a:rPr lang="en-US" dirty="0" smtClean="0"/>
              <a:t> </a:t>
            </a:r>
            <a:r>
              <a:rPr lang="en-US" dirty="0" err="1"/>
              <a:t>para</a:t>
            </a:r>
            <a:r>
              <a:rPr lang="en-US" dirty="0"/>
              <a:t> </a:t>
            </a:r>
            <a:r>
              <a:rPr lang="en-US" dirty="0" err="1"/>
              <a:t>ambientes</a:t>
            </a:r>
            <a:r>
              <a:rPr lang="en-US" dirty="0"/>
              <a:t> de alto </a:t>
            </a:r>
            <a:r>
              <a:rPr lang="en-US" dirty="0" err="1"/>
              <a:t>volumen</a:t>
            </a:r>
            <a:r>
              <a:rPr lang="en-US" dirty="0"/>
              <a:t> (</a:t>
            </a:r>
            <a:r>
              <a:rPr lang="en-US" dirty="0" smtClean="0"/>
              <a:t>MVCC)</a:t>
            </a:r>
          </a:p>
          <a:p>
            <a:r>
              <a:rPr lang="es-ES" dirty="0" smtClean="0"/>
              <a:t>Herramientas </a:t>
            </a:r>
            <a:r>
              <a:rPr lang="es-ES" dirty="0"/>
              <a:t>gráficas de diseño y administración de </a:t>
            </a:r>
            <a:r>
              <a:rPr lang="es-ES" dirty="0" smtClean="0"/>
              <a:t>BD</a:t>
            </a:r>
          </a:p>
          <a:p>
            <a:r>
              <a:rPr lang="en-US" dirty="0" err="1" smtClean="0"/>
              <a:t>Transacciones</a:t>
            </a:r>
            <a:endParaRPr lang="en-US" dirty="0" smtClean="0"/>
          </a:p>
          <a:p>
            <a:r>
              <a:rPr lang="en-US" dirty="0" smtClean="0"/>
              <a:t>Constraints </a:t>
            </a:r>
            <a:r>
              <a:rPr lang="en-US" dirty="0"/>
              <a:t>y </a:t>
            </a:r>
            <a:r>
              <a:rPr lang="en-US" dirty="0" smtClean="0"/>
              <a:t>triggers</a:t>
            </a:r>
            <a:endParaRPr lang="es-ES" dirty="0" smtClean="0"/>
          </a:p>
          <a:p>
            <a:r>
              <a:rPr lang="es-ES" dirty="0" smtClean="0"/>
              <a:t>Soporte </a:t>
            </a:r>
            <a:r>
              <a:rPr lang="es-ES" dirty="0"/>
              <a:t>de tipos y funciones de </a:t>
            </a:r>
            <a:r>
              <a:rPr lang="es-ES" dirty="0" smtClean="0"/>
              <a:t>usuario</a:t>
            </a:r>
          </a:p>
          <a:p>
            <a:r>
              <a:rPr lang="es-ES" dirty="0" smtClean="0"/>
              <a:t>Conectividad </a:t>
            </a:r>
            <a:r>
              <a:rPr lang="es-ES" dirty="0"/>
              <a:t>TCP/IP, JDBC y </a:t>
            </a:r>
            <a:r>
              <a:rPr lang="es-ES" dirty="0" smtClean="0"/>
              <a:t>ODBC</a:t>
            </a:r>
          </a:p>
          <a:p>
            <a:r>
              <a:rPr lang="en-US" dirty="0" err="1" smtClean="0"/>
              <a:t>Interfaz</a:t>
            </a:r>
            <a:r>
              <a:rPr lang="en-US" dirty="0" smtClean="0"/>
              <a:t> </a:t>
            </a:r>
            <a:r>
              <a:rPr lang="en-US" dirty="0"/>
              <a:t>con </a:t>
            </a:r>
            <a:r>
              <a:rPr lang="en-US" dirty="0" err="1"/>
              <a:t>diversos</a:t>
            </a:r>
            <a:r>
              <a:rPr lang="en-US" dirty="0"/>
              <a:t> </a:t>
            </a:r>
            <a:r>
              <a:rPr lang="en-US" dirty="0" err="1" smtClean="0"/>
              <a:t>lenguajes</a:t>
            </a:r>
            <a:endParaRPr lang="es-ES" dirty="0" smtClean="0"/>
          </a:p>
          <a:p>
            <a:r>
              <a:rPr lang="es-ES" dirty="0" err="1" smtClean="0"/>
              <a:t>Savepoints</a:t>
            </a:r>
            <a:endParaRPr lang="en-US" dirty="0" smtClean="0"/>
          </a:p>
          <a:p>
            <a:r>
              <a:rPr lang="es-ES" dirty="0" smtClean="0"/>
              <a:t>Point </a:t>
            </a:r>
            <a:r>
              <a:rPr lang="es-ES" dirty="0"/>
              <a:t>in Time </a:t>
            </a:r>
            <a:r>
              <a:rPr lang="es-ES" dirty="0" err="1" smtClean="0"/>
              <a:t>Recovery</a:t>
            </a:r>
            <a:endParaRPr lang="es-ES" dirty="0" smtClean="0"/>
          </a:p>
          <a:p>
            <a:r>
              <a:rPr lang="en-US" dirty="0" err="1" smtClean="0"/>
              <a:t>Tablespaces</a:t>
            </a:r>
            <a:endParaRPr lang="en-US" dirty="0" smtClean="0"/>
          </a:p>
          <a:p>
            <a:r>
              <a:rPr lang="es-ES" dirty="0" err="1" smtClean="0"/>
              <a:t>Improved</a:t>
            </a:r>
            <a:r>
              <a:rPr lang="es-ES" dirty="0" smtClean="0"/>
              <a:t> </a:t>
            </a:r>
            <a:r>
              <a:rPr lang="es-ES" dirty="0" err="1"/>
              <a:t>Memory</a:t>
            </a:r>
            <a:r>
              <a:rPr lang="es-ES" dirty="0"/>
              <a:t> and I/O - Optimizaciones en la velocidad</a:t>
            </a:r>
          </a:p>
          <a:p>
            <a:endParaRPr lang="es-AR" dirty="0"/>
          </a:p>
        </p:txBody>
      </p:sp>
      <p:sp>
        <p:nvSpPr>
          <p:cNvPr id="4" name="Text Placeholder 3"/>
          <p:cNvSpPr>
            <a:spLocks noGrp="1"/>
          </p:cNvSpPr>
          <p:nvPr>
            <p:ph type="body" sz="quarter" idx="13"/>
          </p:nvPr>
        </p:nvSpPr>
        <p:spPr/>
        <p:txBody>
          <a:bodyPr/>
          <a:lstStyle/>
          <a:p>
            <a:r>
              <a:rPr lang="es-AR" dirty="0" err="1"/>
              <a:t>Postgre</a:t>
            </a:r>
            <a:r>
              <a:rPr lang="es-AR" dirty="0"/>
              <a:t> SQL 9.0 - </a:t>
            </a:r>
            <a:r>
              <a:rPr lang="en-US" dirty="0" err="1"/>
              <a:t>Características</a:t>
            </a:r>
            <a:endParaRPr lang="en-US" dirty="0"/>
          </a:p>
          <a:p>
            <a:endParaRPr lang="es-AR" dirty="0"/>
          </a:p>
        </p:txBody>
      </p:sp>
    </p:spTree>
    <p:extLst>
      <p:ext uri="{BB962C8B-B14F-4D97-AF65-F5344CB8AC3E}">
        <p14:creationId xmlns:p14="http://schemas.microsoft.com/office/powerpoint/2010/main" val="1944042915"/>
      </p:ext>
    </p:extLst>
  </p:cSld>
  <p:clrMapOvr>
    <a:masterClrMapping/>
  </p:clrMapOvr>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1361</TotalTime>
  <Words>2492</Words>
  <Application>Microsoft Office PowerPoint</Application>
  <PresentationFormat>On-screen Show (4:3)</PresentationFormat>
  <Paragraphs>767</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 Basico</vt:lpstr>
      <vt:lpstr>PowerPoint Presentation</vt:lpstr>
      <vt:lpstr>PowerPoint Presentation</vt:lpstr>
      <vt:lpstr>Arquitectura General</vt:lpstr>
      <vt:lpstr>PowerPoint Presentation</vt:lpstr>
      <vt:lpstr>Lenguaje Programación</vt:lpstr>
      <vt:lpstr>Principales Tecnologias</vt:lpstr>
      <vt:lpstr>Base de Datos</vt:lpstr>
      <vt:lpstr>Base de Datos</vt:lpstr>
      <vt:lpstr>Base de Datos</vt:lpstr>
      <vt:lpstr>Base de Datos</vt:lpstr>
      <vt:lpstr>Base de Datos</vt:lpstr>
      <vt:lpstr>Sistema Operativo de Servidores</vt:lpstr>
      <vt:lpstr>Costos Licenciamiento Software</vt:lpstr>
      <vt:lpstr>Integración Con Sistema de Comunicaciones</vt:lpstr>
      <vt:lpstr>Arquitectura Detallada</vt:lpstr>
      <vt:lpstr>Disponibilidad 7 x 24</vt:lpstr>
      <vt:lpstr>Cluster HA</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Duración Total del proyecto</vt:lpstr>
      <vt:lpstr>Financiamiento</vt:lpstr>
      <vt:lpstr>Financiamiento</vt:lpstr>
      <vt:lpstr>Costos Iniciales</vt:lpstr>
      <vt:lpstr>Costos Mensuales</vt:lpstr>
      <vt:lpstr>Entregas</vt:lpstr>
      <vt:lpstr>Entregas</vt:lpstr>
      <vt:lpstr>Costo /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241</cp:revision>
  <dcterms:created xsi:type="dcterms:W3CDTF">2010-02-15T20:34:02Z</dcterms:created>
  <dcterms:modified xsi:type="dcterms:W3CDTF">2010-10-05T15:43:14Z</dcterms:modified>
</cp:coreProperties>
</file>