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84" r:id="rId4"/>
    <p:sldId id="290" r:id="rId5"/>
    <p:sldId id="285" r:id="rId6"/>
    <p:sldId id="272" r:id="rId7"/>
    <p:sldId id="273" r:id="rId8"/>
    <p:sldId id="274" r:id="rId9"/>
    <p:sldId id="276" r:id="rId10"/>
    <p:sldId id="275" r:id="rId11"/>
    <p:sldId id="286" r:id="rId12"/>
    <p:sldId id="277" r:id="rId13"/>
    <p:sldId id="287" r:id="rId14"/>
    <p:sldId id="261" r:id="rId15"/>
    <p:sldId id="262" r:id="rId16"/>
    <p:sldId id="263" r:id="rId17"/>
    <p:sldId id="264" r:id="rId18"/>
    <p:sldId id="265" r:id="rId19"/>
    <p:sldId id="266" r:id="rId20"/>
    <p:sldId id="267" r:id="rId21"/>
    <p:sldId id="268" r:id="rId22"/>
    <p:sldId id="269" r:id="rId23"/>
    <p:sldId id="270" r:id="rId24"/>
    <p:sldId id="271" r:id="rId25"/>
    <p:sldId id="278" r:id="rId26"/>
    <p:sldId id="279" r:id="rId27"/>
    <p:sldId id="288" r:id="rId28"/>
    <p:sldId id="289" r:id="rId29"/>
    <p:sldId id="280" r:id="rId30"/>
    <p:sldId id="281" r:id="rId31"/>
    <p:sldId id="283" r:id="rId32"/>
    <p:sldId id="282"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HelveticaNeueLT Std"/>
        <a:ea typeface="+mn-ea"/>
        <a:cs typeface="Arial" pitchFamily="34" charset="0"/>
      </a:defRPr>
    </a:lvl1pPr>
    <a:lvl2pPr marL="457200" algn="l" rtl="0" fontAlgn="base">
      <a:spcBef>
        <a:spcPct val="0"/>
      </a:spcBef>
      <a:spcAft>
        <a:spcPct val="0"/>
      </a:spcAft>
      <a:defRPr kern="1200">
        <a:solidFill>
          <a:schemeClr val="tx1"/>
        </a:solidFill>
        <a:latin typeface="HelveticaNeueLT Std"/>
        <a:ea typeface="+mn-ea"/>
        <a:cs typeface="Arial" pitchFamily="34" charset="0"/>
      </a:defRPr>
    </a:lvl2pPr>
    <a:lvl3pPr marL="914400" algn="l" rtl="0" fontAlgn="base">
      <a:spcBef>
        <a:spcPct val="0"/>
      </a:spcBef>
      <a:spcAft>
        <a:spcPct val="0"/>
      </a:spcAft>
      <a:defRPr kern="1200">
        <a:solidFill>
          <a:schemeClr val="tx1"/>
        </a:solidFill>
        <a:latin typeface="HelveticaNeueLT Std"/>
        <a:ea typeface="+mn-ea"/>
        <a:cs typeface="Arial" pitchFamily="34" charset="0"/>
      </a:defRPr>
    </a:lvl3pPr>
    <a:lvl4pPr marL="1371600" algn="l" rtl="0" fontAlgn="base">
      <a:spcBef>
        <a:spcPct val="0"/>
      </a:spcBef>
      <a:spcAft>
        <a:spcPct val="0"/>
      </a:spcAft>
      <a:defRPr kern="1200">
        <a:solidFill>
          <a:schemeClr val="tx1"/>
        </a:solidFill>
        <a:latin typeface="HelveticaNeueLT Std"/>
        <a:ea typeface="+mn-ea"/>
        <a:cs typeface="Arial" pitchFamily="34" charset="0"/>
      </a:defRPr>
    </a:lvl4pPr>
    <a:lvl5pPr marL="1828800" algn="l" rtl="0" fontAlgn="base">
      <a:spcBef>
        <a:spcPct val="0"/>
      </a:spcBef>
      <a:spcAft>
        <a:spcPct val="0"/>
      </a:spcAft>
      <a:defRPr kern="1200">
        <a:solidFill>
          <a:schemeClr val="tx1"/>
        </a:solidFill>
        <a:latin typeface="HelveticaNeueLT Std"/>
        <a:ea typeface="+mn-ea"/>
        <a:cs typeface="Arial" pitchFamily="34" charset="0"/>
      </a:defRPr>
    </a:lvl5pPr>
    <a:lvl6pPr marL="2286000" algn="l" defTabSz="914400" rtl="0" eaLnBrk="1" latinLnBrk="0" hangingPunct="1">
      <a:defRPr kern="1200">
        <a:solidFill>
          <a:schemeClr val="tx1"/>
        </a:solidFill>
        <a:latin typeface="HelveticaNeueLT Std"/>
        <a:ea typeface="+mn-ea"/>
        <a:cs typeface="Arial" pitchFamily="34" charset="0"/>
      </a:defRPr>
    </a:lvl6pPr>
    <a:lvl7pPr marL="2743200" algn="l" defTabSz="914400" rtl="0" eaLnBrk="1" latinLnBrk="0" hangingPunct="1">
      <a:defRPr kern="1200">
        <a:solidFill>
          <a:schemeClr val="tx1"/>
        </a:solidFill>
        <a:latin typeface="HelveticaNeueLT Std"/>
        <a:ea typeface="+mn-ea"/>
        <a:cs typeface="Arial" pitchFamily="34" charset="0"/>
      </a:defRPr>
    </a:lvl7pPr>
    <a:lvl8pPr marL="3200400" algn="l" defTabSz="914400" rtl="0" eaLnBrk="1" latinLnBrk="0" hangingPunct="1">
      <a:defRPr kern="1200">
        <a:solidFill>
          <a:schemeClr val="tx1"/>
        </a:solidFill>
        <a:latin typeface="HelveticaNeueLT Std"/>
        <a:ea typeface="+mn-ea"/>
        <a:cs typeface="Arial" pitchFamily="34" charset="0"/>
      </a:defRPr>
    </a:lvl8pPr>
    <a:lvl9pPr marL="3657600" algn="l" defTabSz="914400" rtl="0" eaLnBrk="1" latinLnBrk="0" hangingPunct="1">
      <a:defRPr kern="1200">
        <a:solidFill>
          <a:schemeClr val="tx1"/>
        </a:solidFill>
        <a:latin typeface="HelveticaNeueLT Std"/>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drigo Meléndez" initials="R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014" y="-84"/>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66" d="100"/>
          <a:sy n="66" d="100"/>
        </p:scale>
        <p:origin x="-2040"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2-18T11:18:25.971" idx="1">
    <p:pos x="10" y="10"/>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C0189D-A6BE-4AD5-8B46-21BA52E1815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s-AR"/>
        </a:p>
      </dgm:t>
    </dgm:pt>
    <dgm:pt modelId="{7E1C23DB-9934-4A91-835F-E8FC5C871BB1}">
      <dgm:prSet/>
      <dgm:spPr/>
      <dgm:t>
        <a:bodyPr/>
        <a:lstStyle/>
        <a:p>
          <a:pPr rtl="0"/>
          <a:r>
            <a:rPr lang="es-ES_tradnl" u="sng" dirty="0" smtClean="0"/>
            <a:t>Cliente Desktop</a:t>
          </a:r>
          <a:r>
            <a:rPr lang="es-ES_tradnl" dirty="0" smtClean="0"/>
            <a:t> </a:t>
          </a:r>
          <a:endParaRPr lang="es-AR" dirty="0"/>
        </a:p>
      </dgm:t>
    </dgm:pt>
    <dgm:pt modelId="{8DB05654-7979-4B3E-B1D4-300B5E2E267A}" type="parTrans" cxnId="{203B300A-3121-4092-B27F-9FCAA2945E93}">
      <dgm:prSet/>
      <dgm:spPr/>
      <dgm:t>
        <a:bodyPr/>
        <a:lstStyle/>
        <a:p>
          <a:endParaRPr lang="es-AR"/>
        </a:p>
      </dgm:t>
    </dgm:pt>
    <dgm:pt modelId="{CCA77AA1-E36D-42AE-A40E-889B119F3E56}" type="sibTrans" cxnId="{203B300A-3121-4092-B27F-9FCAA2945E93}">
      <dgm:prSet/>
      <dgm:spPr/>
      <dgm:t>
        <a:bodyPr/>
        <a:lstStyle/>
        <a:p>
          <a:endParaRPr lang="es-AR"/>
        </a:p>
      </dgm:t>
    </dgm:pt>
    <dgm:pt modelId="{E3BF5E8E-8B2F-46A5-907B-0A54E4A06381}">
      <dgm:prSet/>
      <dgm:spPr/>
      <dgm:t>
        <a:bodyPr/>
        <a:lstStyle/>
        <a:p>
          <a:pPr rtl="0"/>
          <a:r>
            <a:rPr lang="es-ES_tradnl" u="sng" dirty="0" smtClean="0"/>
            <a:t>Multicapa</a:t>
          </a:r>
          <a:endParaRPr lang="es-AR" dirty="0"/>
        </a:p>
      </dgm:t>
    </dgm:pt>
    <dgm:pt modelId="{1912ABC6-308E-43FC-A980-CC40C6BBBAD9}" type="parTrans" cxnId="{328FBFE1-D2C9-4C1B-95FA-0C36DA2E1FA7}">
      <dgm:prSet/>
      <dgm:spPr/>
      <dgm:t>
        <a:bodyPr/>
        <a:lstStyle/>
        <a:p>
          <a:endParaRPr lang="es-AR"/>
        </a:p>
      </dgm:t>
    </dgm:pt>
    <dgm:pt modelId="{54D4ADF7-2D3A-4478-BAF2-407E2A8F458C}" type="sibTrans" cxnId="{328FBFE1-D2C9-4C1B-95FA-0C36DA2E1FA7}">
      <dgm:prSet/>
      <dgm:spPr/>
      <dgm:t>
        <a:bodyPr/>
        <a:lstStyle/>
        <a:p>
          <a:endParaRPr lang="es-AR"/>
        </a:p>
      </dgm:t>
    </dgm:pt>
    <dgm:pt modelId="{0EAF78A8-169D-4902-BABE-934DE415E202}">
      <dgm:prSet/>
      <dgm:spPr/>
      <dgm:t>
        <a:bodyPr/>
        <a:lstStyle/>
        <a:p>
          <a:pPr rtl="0"/>
          <a:r>
            <a:rPr lang="es-ES_tradnl" u="sng" dirty="0" smtClean="0"/>
            <a:t>Sitio Web</a:t>
          </a:r>
          <a:endParaRPr lang="es-AR" dirty="0"/>
        </a:p>
      </dgm:t>
    </dgm:pt>
    <dgm:pt modelId="{D3B591DD-1776-4A80-84D7-3734D2BFA38C}" type="parTrans" cxnId="{B294C8E9-D4B7-4CB8-B7F4-4E8444C20845}">
      <dgm:prSet/>
      <dgm:spPr/>
      <dgm:t>
        <a:bodyPr/>
        <a:lstStyle/>
        <a:p>
          <a:endParaRPr lang="es-AR"/>
        </a:p>
      </dgm:t>
    </dgm:pt>
    <dgm:pt modelId="{F265CEE0-E629-4D31-AD45-AC9AED38E2FE}" type="sibTrans" cxnId="{B294C8E9-D4B7-4CB8-B7F4-4E8444C20845}">
      <dgm:prSet/>
      <dgm:spPr/>
      <dgm:t>
        <a:bodyPr/>
        <a:lstStyle/>
        <a:p>
          <a:endParaRPr lang="es-AR"/>
        </a:p>
      </dgm:t>
    </dgm:pt>
    <dgm:pt modelId="{E036C96C-A1C3-4DF5-A900-F10D1FCAE020}">
      <dgm:prSet/>
      <dgm:spPr/>
      <dgm:t>
        <a:bodyPr/>
        <a:lstStyle/>
        <a:p>
          <a:pPr rtl="0"/>
          <a:r>
            <a:rPr lang="es-AR" dirty="0" smtClean="0"/>
            <a:t>Arquitectura General</a:t>
          </a:r>
          <a:endParaRPr lang="es-AR" dirty="0"/>
        </a:p>
      </dgm:t>
    </dgm:pt>
    <dgm:pt modelId="{A28B6BB9-EEF5-42DB-842F-296813269667}" type="parTrans" cxnId="{C5351B09-A05D-4268-B7E0-F780E46248FC}">
      <dgm:prSet/>
      <dgm:spPr/>
      <dgm:t>
        <a:bodyPr/>
        <a:lstStyle/>
        <a:p>
          <a:endParaRPr lang="es-AR"/>
        </a:p>
      </dgm:t>
    </dgm:pt>
    <dgm:pt modelId="{C05D2876-7D20-40BD-8DE1-2661F8DDA9C9}" type="sibTrans" cxnId="{C5351B09-A05D-4268-B7E0-F780E46248FC}">
      <dgm:prSet/>
      <dgm:spPr/>
      <dgm:t>
        <a:bodyPr/>
        <a:lstStyle/>
        <a:p>
          <a:endParaRPr lang="es-AR"/>
        </a:p>
      </dgm:t>
    </dgm:pt>
    <dgm:pt modelId="{38508442-1FF1-4EF5-BFFF-1195C7C4F7B6}" type="pres">
      <dgm:prSet presAssocID="{5CC0189D-A6BE-4AD5-8B46-21BA52E18158}" presName="Name0" presStyleCnt="0">
        <dgm:presLayoutVars>
          <dgm:chMax val="4"/>
          <dgm:resizeHandles val="exact"/>
        </dgm:presLayoutVars>
      </dgm:prSet>
      <dgm:spPr/>
    </dgm:pt>
    <dgm:pt modelId="{84230425-8911-4DF5-B1EE-44033221809B}" type="pres">
      <dgm:prSet presAssocID="{5CC0189D-A6BE-4AD5-8B46-21BA52E18158}" presName="ellipse" presStyleLbl="trBgShp" presStyleIdx="0" presStyleCnt="1"/>
      <dgm:spPr/>
    </dgm:pt>
    <dgm:pt modelId="{15FD6BE3-6814-456F-BFBA-53D7050E5ED1}" type="pres">
      <dgm:prSet presAssocID="{5CC0189D-A6BE-4AD5-8B46-21BA52E18158}" presName="arrow1" presStyleLbl="fgShp" presStyleIdx="0" presStyleCnt="1"/>
      <dgm:spPr/>
    </dgm:pt>
    <dgm:pt modelId="{16F10AFA-07C3-49B5-9711-49A0F96F8FE1}" type="pres">
      <dgm:prSet presAssocID="{5CC0189D-A6BE-4AD5-8B46-21BA52E18158}" presName="rectangle" presStyleLbl="revTx" presStyleIdx="0" presStyleCnt="1">
        <dgm:presLayoutVars>
          <dgm:bulletEnabled val="1"/>
        </dgm:presLayoutVars>
      </dgm:prSet>
      <dgm:spPr/>
      <dgm:t>
        <a:bodyPr/>
        <a:lstStyle/>
        <a:p>
          <a:endParaRPr lang="es-AR"/>
        </a:p>
      </dgm:t>
    </dgm:pt>
    <dgm:pt modelId="{68E2B038-45B8-4DA3-80AA-E36F2C2525D1}" type="pres">
      <dgm:prSet presAssocID="{E3BF5E8E-8B2F-46A5-907B-0A54E4A06381}" presName="item1" presStyleLbl="node1" presStyleIdx="0" presStyleCnt="3">
        <dgm:presLayoutVars>
          <dgm:bulletEnabled val="1"/>
        </dgm:presLayoutVars>
      </dgm:prSet>
      <dgm:spPr/>
      <dgm:t>
        <a:bodyPr/>
        <a:lstStyle/>
        <a:p>
          <a:endParaRPr lang="es-AR"/>
        </a:p>
      </dgm:t>
    </dgm:pt>
    <dgm:pt modelId="{461F9C32-0970-47D1-ACDA-EC852A01FBF5}" type="pres">
      <dgm:prSet presAssocID="{0EAF78A8-169D-4902-BABE-934DE415E202}" presName="item2" presStyleLbl="node1" presStyleIdx="1" presStyleCnt="3" custLinFactNeighborX="3004" custLinFactNeighborY="1116">
        <dgm:presLayoutVars>
          <dgm:bulletEnabled val="1"/>
        </dgm:presLayoutVars>
      </dgm:prSet>
      <dgm:spPr/>
      <dgm:t>
        <a:bodyPr/>
        <a:lstStyle/>
        <a:p>
          <a:endParaRPr lang="es-AR"/>
        </a:p>
      </dgm:t>
    </dgm:pt>
    <dgm:pt modelId="{0B479511-0485-41A9-8D6E-6612999C0428}" type="pres">
      <dgm:prSet presAssocID="{E036C96C-A1C3-4DF5-A900-F10D1FCAE020}" presName="item3" presStyleLbl="node1" presStyleIdx="2" presStyleCnt="3">
        <dgm:presLayoutVars>
          <dgm:bulletEnabled val="1"/>
        </dgm:presLayoutVars>
      </dgm:prSet>
      <dgm:spPr/>
      <dgm:t>
        <a:bodyPr/>
        <a:lstStyle/>
        <a:p>
          <a:endParaRPr lang="es-AR"/>
        </a:p>
      </dgm:t>
    </dgm:pt>
    <dgm:pt modelId="{D3CD3D52-2E39-489D-BF0A-B4D60F746CF0}" type="pres">
      <dgm:prSet presAssocID="{5CC0189D-A6BE-4AD5-8B46-21BA52E18158}" presName="funnel" presStyleLbl="trAlignAcc1" presStyleIdx="0" presStyleCnt="1"/>
      <dgm:spPr/>
    </dgm:pt>
  </dgm:ptLst>
  <dgm:cxnLst>
    <dgm:cxn modelId="{F1039596-F131-4E02-8E4E-83C0F3B0E423}" type="presOf" srcId="{E3BF5E8E-8B2F-46A5-907B-0A54E4A06381}" destId="{461F9C32-0970-47D1-ACDA-EC852A01FBF5}" srcOrd="0" destOrd="0" presId="urn:microsoft.com/office/officeart/2005/8/layout/funnel1"/>
    <dgm:cxn modelId="{B294C8E9-D4B7-4CB8-B7F4-4E8444C20845}" srcId="{5CC0189D-A6BE-4AD5-8B46-21BA52E18158}" destId="{0EAF78A8-169D-4902-BABE-934DE415E202}" srcOrd="2" destOrd="0" parTransId="{D3B591DD-1776-4A80-84D7-3734D2BFA38C}" sibTransId="{F265CEE0-E629-4D31-AD45-AC9AED38E2FE}"/>
    <dgm:cxn modelId="{7CECF02E-1F25-4554-B99A-B82EE423D5ED}" type="presOf" srcId="{E036C96C-A1C3-4DF5-A900-F10D1FCAE020}" destId="{16F10AFA-07C3-49B5-9711-49A0F96F8FE1}" srcOrd="0" destOrd="0" presId="urn:microsoft.com/office/officeart/2005/8/layout/funnel1"/>
    <dgm:cxn modelId="{1847E8B8-0002-4238-B69F-5D608CA2CB40}" type="presOf" srcId="{0EAF78A8-169D-4902-BABE-934DE415E202}" destId="{68E2B038-45B8-4DA3-80AA-E36F2C2525D1}" srcOrd="0" destOrd="0" presId="urn:microsoft.com/office/officeart/2005/8/layout/funnel1"/>
    <dgm:cxn modelId="{1F1D2D82-EBD3-41BF-B44C-6F4125263089}" type="presOf" srcId="{5CC0189D-A6BE-4AD5-8B46-21BA52E18158}" destId="{38508442-1FF1-4EF5-BFFF-1195C7C4F7B6}" srcOrd="0" destOrd="0" presId="urn:microsoft.com/office/officeart/2005/8/layout/funnel1"/>
    <dgm:cxn modelId="{328FBFE1-D2C9-4C1B-95FA-0C36DA2E1FA7}" srcId="{5CC0189D-A6BE-4AD5-8B46-21BA52E18158}" destId="{E3BF5E8E-8B2F-46A5-907B-0A54E4A06381}" srcOrd="1" destOrd="0" parTransId="{1912ABC6-308E-43FC-A980-CC40C6BBBAD9}" sibTransId="{54D4ADF7-2D3A-4478-BAF2-407E2A8F458C}"/>
    <dgm:cxn modelId="{203B300A-3121-4092-B27F-9FCAA2945E93}" srcId="{5CC0189D-A6BE-4AD5-8B46-21BA52E18158}" destId="{7E1C23DB-9934-4A91-835F-E8FC5C871BB1}" srcOrd="0" destOrd="0" parTransId="{8DB05654-7979-4B3E-B1D4-300B5E2E267A}" sibTransId="{CCA77AA1-E36D-42AE-A40E-889B119F3E56}"/>
    <dgm:cxn modelId="{3FB6A10D-921E-4B6E-A5BC-B6F62CF6209E}" type="presOf" srcId="{7E1C23DB-9934-4A91-835F-E8FC5C871BB1}" destId="{0B479511-0485-41A9-8D6E-6612999C0428}" srcOrd="0" destOrd="0" presId="urn:microsoft.com/office/officeart/2005/8/layout/funnel1"/>
    <dgm:cxn modelId="{C5351B09-A05D-4268-B7E0-F780E46248FC}" srcId="{5CC0189D-A6BE-4AD5-8B46-21BA52E18158}" destId="{E036C96C-A1C3-4DF5-A900-F10D1FCAE020}" srcOrd="3" destOrd="0" parTransId="{A28B6BB9-EEF5-42DB-842F-296813269667}" sibTransId="{C05D2876-7D20-40BD-8DE1-2661F8DDA9C9}"/>
    <dgm:cxn modelId="{3807EB30-37A5-489A-9184-6D14C95CB75D}" type="presParOf" srcId="{38508442-1FF1-4EF5-BFFF-1195C7C4F7B6}" destId="{84230425-8911-4DF5-B1EE-44033221809B}" srcOrd="0" destOrd="0" presId="urn:microsoft.com/office/officeart/2005/8/layout/funnel1"/>
    <dgm:cxn modelId="{1CEC27E3-FD38-4CAD-A755-A3A0C752D878}" type="presParOf" srcId="{38508442-1FF1-4EF5-BFFF-1195C7C4F7B6}" destId="{15FD6BE3-6814-456F-BFBA-53D7050E5ED1}" srcOrd="1" destOrd="0" presId="urn:microsoft.com/office/officeart/2005/8/layout/funnel1"/>
    <dgm:cxn modelId="{8F96FB1F-48BA-42CF-9B9D-97931F6C1B3B}" type="presParOf" srcId="{38508442-1FF1-4EF5-BFFF-1195C7C4F7B6}" destId="{16F10AFA-07C3-49B5-9711-49A0F96F8FE1}" srcOrd="2" destOrd="0" presId="urn:microsoft.com/office/officeart/2005/8/layout/funnel1"/>
    <dgm:cxn modelId="{2CA334EC-D1FD-445F-B7AA-FE9099A8C9B1}" type="presParOf" srcId="{38508442-1FF1-4EF5-BFFF-1195C7C4F7B6}" destId="{68E2B038-45B8-4DA3-80AA-E36F2C2525D1}" srcOrd="3" destOrd="0" presId="urn:microsoft.com/office/officeart/2005/8/layout/funnel1"/>
    <dgm:cxn modelId="{5B9747FD-C7C7-4D42-AB37-36E19D78ACB4}" type="presParOf" srcId="{38508442-1FF1-4EF5-BFFF-1195C7C4F7B6}" destId="{461F9C32-0970-47D1-ACDA-EC852A01FBF5}" srcOrd="4" destOrd="0" presId="urn:microsoft.com/office/officeart/2005/8/layout/funnel1"/>
    <dgm:cxn modelId="{877991EF-6B9A-4C16-813F-8B17F73FE81A}" type="presParOf" srcId="{38508442-1FF1-4EF5-BFFF-1195C7C4F7B6}" destId="{0B479511-0485-41A9-8D6E-6612999C0428}" srcOrd="5" destOrd="0" presId="urn:microsoft.com/office/officeart/2005/8/layout/funnel1"/>
    <dgm:cxn modelId="{26EBA768-CFD8-4905-871B-9AD0E26F68DB}" type="presParOf" srcId="{38508442-1FF1-4EF5-BFFF-1195C7C4F7B6}" destId="{D3CD3D52-2E39-489D-BF0A-B4D60F746CF0}"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563E53-F598-431D-A12D-F840AB39FD7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s-AR"/>
        </a:p>
      </dgm:t>
    </dgm:pt>
    <dgm:pt modelId="{9F1EC3D2-9E6D-4DA6-A006-E2D7F1B46918}">
      <dgm:prSet/>
      <dgm:spPr/>
      <dgm:t>
        <a:bodyPr/>
        <a:lstStyle/>
        <a:p>
          <a:pPr rtl="0"/>
          <a:r>
            <a:rPr lang="es-AR" smtClean="0"/>
            <a:t>Backups</a:t>
          </a:r>
          <a:endParaRPr lang="es-AR"/>
        </a:p>
      </dgm:t>
    </dgm:pt>
    <dgm:pt modelId="{5271766C-FCC3-40CF-9700-299BDB07CF62}" type="parTrans" cxnId="{EFC85217-3D55-4BC2-AEF3-A7734125052B}">
      <dgm:prSet/>
      <dgm:spPr/>
      <dgm:t>
        <a:bodyPr/>
        <a:lstStyle/>
        <a:p>
          <a:endParaRPr lang="es-AR"/>
        </a:p>
      </dgm:t>
    </dgm:pt>
    <dgm:pt modelId="{686E2CAF-2546-40A3-9DAC-7516C70FE73F}" type="sibTrans" cxnId="{EFC85217-3D55-4BC2-AEF3-A7734125052B}">
      <dgm:prSet/>
      <dgm:spPr/>
      <dgm:t>
        <a:bodyPr/>
        <a:lstStyle/>
        <a:p>
          <a:endParaRPr lang="es-AR"/>
        </a:p>
      </dgm:t>
    </dgm:pt>
    <dgm:pt modelId="{BF22CE88-6279-4938-9932-90F87E2E652B}">
      <dgm:prSet/>
      <dgm:spPr/>
      <dgm:t>
        <a:bodyPr/>
        <a:lstStyle/>
        <a:p>
          <a:pPr rtl="0"/>
          <a:r>
            <a:rPr lang="es-AR" smtClean="0"/>
            <a:t>Cluster</a:t>
          </a:r>
          <a:endParaRPr lang="es-AR"/>
        </a:p>
      </dgm:t>
    </dgm:pt>
    <dgm:pt modelId="{FB001114-C665-4F4F-BDF3-349F2C36EAB2}" type="parTrans" cxnId="{F4D75074-69C0-43BD-84BC-376911FD705F}">
      <dgm:prSet/>
      <dgm:spPr/>
      <dgm:t>
        <a:bodyPr/>
        <a:lstStyle/>
        <a:p>
          <a:endParaRPr lang="es-AR"/>
        </a:p>
      </dgm:t>
    </dgm:pt>
    <dgm:pt modelId="{B81300FA-D941-451E-8294-C01B3F5B1A28}" type="sibTrans" cxnId="{F4D75074-69C0-43BD-84BC-376911FD705F}">
      <dgm:prSet/>
      <dgm:spPr/>
      <dgm:t>
        <a:bodyPr/>
        <a:lstStyle/>
        <a:p>
          <a:endParaRPr lang="es-AR"/>
        </a:p>
      </dgm:t>
    </dgm:pt>
    <dgm:pt modelId="{912B805B-34AA-4A17-93B5-D94F5F25E7C2}">
      <dgm:prSet/>
      <dgm:spPr/>
      <dgm:t>
        <a:bodyPr/>
        <a:lstStyle/>
        <a:p>
          <a:pPr rtl="0"/>
          <a:r>
            <a:rPr lang="es-AR" dirty="0" smtClean="0"/>
            <a:t>NAS Storage con RAID5</a:t>
          </a:r>
          <a:endParaRPr lang="es-AR" dirty="0"/>
        </a:p>
      </dgm:t>
    </dgm:pt>
    <dgm:pt modelId="{E48C5B7A-EFDB-4178-A384-965F80DCFAFD}" type="parTrans" cxnId="{0538BBAF-5709-41DC-BDD0-0CA6FCCAA080}">
      <dgm:prSet/>
      <dgm:spPr/>
      <dgm:t>
        <a:bodyPr/>
        <a:lstStyle/>
        <a:p>
          <a:endParaRPr lang="es-AR"/>
        </a:p>
      </dgm:t>
    </dgm:pt>
    <dgm:pt modelId="{B5495137-A6D0-4F32-BF03-7EA2B4552FFD}" type="sibTrans" cxnId="{0538BBAF-5709-41DC-BDD0-0CA6FCCAA080}">
      <dgm:prSet/>
      <dgm:spPr/>
      <dgm:t>
        <a:bodyPr/>
        <a:lstStyle/>
        <a:p>
          <a:endParaRPr lang="es-AR"/>
        </a:p>
      </dgm:t>
    </dgm:pt>
    <dgm:pt modelId="{00FD98B2-04B6-44AB-8A2B-A06888116A33}">
      <dgm:prSet/>
      <dgm:spPr/>
      <dgm:t>
        <a:bodyPr/>
        <a:lstStyle/>
        <a:p>
          <a:pPr rtl="0"/>
          <a:r>
            <a:rPr lang="es-AR" dirty="0" smtClean="0"/>
            <a:t>Conexión Duplicada</a:t>
          </a:r>
          <a:endParaRPr lang="es-AR" dirty="0"/>
        </a:p>
      </dgm:t>
    </dgm:pt>
    <dgm:pt modelId="{6348E2BC-C919-4230-8B6E-43EAF43A161A}" type="parTrans" cxnId="{CB27D06B-1C1E-458D-95D1-3E21B6364003}">
      <dgm:prSet/>
      <dgm:spPr/>
      <dgm:t>
        <a:bodyPr/>
        <a:lstStyle/>
        <a:p>
          <a:endParaRPr lang="es-AR"/>
        </a:p>
      </dgm:t>
    </dgm:pt>
    <dgm:pt modelId="{AAE3D6FB-BF3A-40C7-91D0-2E0709F4621A}" type="sibTrans" cxnId="{CB27D06B-1C1E-458D-95D1-3E21B6364003}">
      <dgm:prSet/>
      <dgm:spPr/>
      <dgm:t>
        <a:bodyPr/>
        <a:lstStyle/>
        <a:p>
          <a:endParaRPr lang="es-AR"/>
        </a:p>
      </dgm:t>
    </dgm:pt>
    <dgm:pt modelId="{261B374D-669E-41D4-9CE3-A317EDB799CC}" type="pres">
      <dgm:prSet presAssocID="{6C563E53-F598-431D-A12D-F840AB39FD7C}" presName="matrix" presStyleCnt="0">
        <dgm:presLayoutVars>
          <dgm:chMax val="1"/>
          <dgm:dir/>
          <dgm:resizeHandles val="exact"/>
        </dgm:presLayoutVars>
      </dgm:prSet>
      <dgm:spPr/>
      <dgm:t>
        <a:bodyPr/>
        <a:lstStyle/>
        <a:p>
          <a:endParaRPr lang="es-AR"/>
        </a:p>
      </dgm:t>
    </dgm:pt>
    <dgm:pt modelId="{4F428F06-F9DF-4CA1-9AB7-A8AB6C680FC8}" type="pres">
      <dgm:prSet presAssocID="{6C563E53-F598-431D-A12D-F840AB39FD7C}" presName="diamond" presStyleLbl="bgShp" presStyleIdx="0" presStyleCnt="1"/>
      <dgm:spPr/>
    </dgm:pt>
    <dgm:pt modelId="{D9C24C38-FEE6-4B15-B8DF-A6A513B440BA}" type="pres">
      <dgm:prSet presAssocID="{6C563E53-F598-431D-A12D-F840AB39FD7C}" presName="quad1" presStyleLbl="node1" presStyleIdx="0" presStyleCnt="4">
        <dgm:presLayoutVars>
          <dgm:chMax val="0"/>
          <dgm:chPref val="0"/>
          <dgm:bulletEnabled val="1"/>
        </dgm:presLayoutVars>
      </dgm:prSet>
      <dgm:spPr/>
      <dgm:t>
        <a:bodyPr/>
        <a:lstStyle/>
        <a:p>
          <a:endParaRPr lang="es-AR"/>
        </a:p>
      </dgm:t>
    </dgm:pt>
    <dgm:pt modelId="{DA299C92-D329-4A72-AD1E-F7EEC12CAD0B}" type="pres">
      <dgm:prSet presAssocID="{6C563E53-F598-431D-A12D-F840AB39FD7C}" presName="quad2" presStyleLbl="node1" presStyleIdx="1" presStyleCnt="4">
        <dgm:presLayoutVars>
          <dgm:chMax val="0"/>
          <dgm:chPref val="0"/>
          <dgm:bulletEnabled val="1"/>
        </dgm:presLayoutVars>
      </dgm:prSet>
      <dgm:spPr/>
      <dgm:t>
        <a:bodyPr/>
        <a:lstStyle/>
        <a:p>
          <a:endParaRPr lang="es-AR"/>
        </a:p>
      </dgm:t>
    </dgm:pt>
    <dgm:pt modelId="{848D594F-8696-46AC-B732-EDD83B603BEA}" type="pres">
      <dgm:prSet presAssocID="{6C563E53-F598-431D-A12D-F840AB39FD7C}" presName="quad3" presStyleLbl="node1" presStyleIdx="2" presStyleCnt="4">
        <dgm:presLayoutVars>
          <dgm:chMax val="0"/>
          <dgm:chPref val="0"/>
          <dgm:bulletEnabled val="1"/>
        </dgm:presLayoutVars>
      </dgm:prSet>
      <dgm:spPr/>
      <dgm:t>
        <a:bodyPr/>
        <a:lstStyle/>
        <a:p>
          <a:endParaRPr lang="es-AR"/>
        </a:p>
      </dgm:t>
    </dgm:pt>
    <dgm:pt modelId="{3441E9DC-1996-49B4-B113-744669B83F2B}" type="pres">
      <dgm:prSet presAssocID="{6C563E53-F598-431D-A12D-F840AB39FD7C}" presName="quad4" presStyleLbl="node1" presStyleIdx="3" presStyleCnt="4">
        <dgm:presLayoutVars>
          <dgm:chMax val="0"/>
          <dgm:chPref val="0"/>
          <dgm:bulletEnabled val="1"/>
        </dgm:presLayoutVars>
      </dgm:prSet>
      <dgm:spPr/>
      <dgm:t>
        <a:bodyPr/>
        <a:lstStyle/>
        <a:p>
          <a:endParaRPr lang="es-AR"/>
        </a:p>
      </dgm:t>
    </dgm:pt>
  </dgm:ptLst>
  <dgm:cxnLst>
    <dgm:cxn modelId="{67899A86-E6A9-4409-BB9A-282CE61353D7}" type="presOf" srcId="{6C563E53-F598-431D-A12D-F840AB39FD7C}" destId="{261B374D-669E-41D4-9CE3-A317EDB799CC}" srcOrd="0" destOrd="0" presId="urn:microsoft.com/office/officeart/2005/8/layout/matrix3"/>
    <dgm:cxn modelId="{D5FCD9F8-C380-457A-BA4E-F50033F4984C}" type="presOf" srcId="{00FD98B2-04B6-44AB-8A2B-A06888116A33}" destId="{3441E9DC-1996-49B4-B113-744669B83F2B}" srcOrd="0" destOrd="0" presId="urn:microsoft.com/office/officeart/2005/8/layout/matrix3"/>
    <dgm:cxn modelId="{CB27D06B-1C1E-458D-95D1-3E21B6364003}" srcId="{6C563E53-F598-431D-A12D-F840AB39FD7C}" destId="{00FD98B2-04B6-44AB-8A2B-A06888116A33}" srcOrd="3" destOrd="0" parTransId="{6348E2BC-C919-4230-8B6E-43EAF43A161A}" sibTransId="{AAE3D6FB-BF3A-40C7-91D0-2E0709F4621A}"/>
    <dgm:cxn modelId="{0538BBAF-5709-41DC-BDD0-0CA6FCCAA080}" srcId="{6C563E53-F598-431D-A12D-F840AB39FD7C}" destId="{912B805B-34AA-4A17-93B5-D94F5F25E7C2}" srcOrd="2" destOrd="0" parTransId="{E48C5B7A-EFDB-4178-A384-965F80DCFAFD}" sibTransId="{B5495137-A6D0-4F32-BF03-7EA2B4552FFD}"/>
    <dgm:cxn modelId="{4FF5DCE5-F15D-451C-8B09-A433A0B56355}" type="presOf" srcId="{9F1EC3D2-9E6D-4DA6-A006-E2D7F1B46918}" destId="{D9C24C38-FEE6-4B15-B8DF-A6A513B440BA}" srcOrd="0" destOrd="0" presId="urn:microsoft.com/office/officeart/2005/8/layout/matrix3"/>
    <dgm:cxn modelId="{F4D75074-69C0-43BD-84BC-376911FD705F}" srcId="{6C563E53-F598-431D-A12D-F840AB39FD7C}" destId="{BF22CE88-6279-4938-9932-90F87E2E652B}" srcOrd="1" destOrd="0" parTransId="{FB001114-C665-4F4F-BDF3-349F2C36EAB2}" sibTransId="{B81300FA-D941-451E-8294-C01B3F5B1A28}"/>
    <dgm:cxn modelId="{7808CC28-D2A6-4992-8A8B-D5DA68914F7E}" type="presOf" srcId="{BF22CE88-6279-4938-9932-90F87E2E652B}" destId="{DA299C92-D329-4A72-AD1E-F7EEC12CAD0B}" srcOrd="0" destOrd="0" presId="urn:microsoft.com/office/officeart/2005/8/layout/matrix3"/>
    <dgm:cxn modelId="{EFC85217-3D55-4BC2-AEF3-A7734125052B}" srcId="{6C563E53-F598-431D-A12D-F840AB39FD7C}" destId="{9F1EC3D2-9E6D-4DA6-A006-E2D7F1B46918}" srcOrd="0" destOrd="0" parTransId="{5271766C-FCC3-40CF-9700-299BDB07CF62}" sibTransId="{686E2CAF-2546-40A3-9DAC-7516C70FE73F}"/>
    <dgm:cxn modelId="{D524A3EC-2CE8-492A-9376-6B566B6C825D}" type="presOf" srcId="{912B805B-34AA-4A17-93B5-D94F5F25E7C2}" destId="{848D594F-8696-46AC-B732-EDD83B603BEA}" srcOrd="0" destOrd="0" presId="urn:microsoft.com/office/officeart/2005/8/layout/matrix3"/>
    <dgm:cxn modelId="{07F77C03-1ECF-4369-819D-8CAA2C14EBEE}" type="presParOf" srcId="{261B374D-669E-41D4-9CE3-A317EDB799CC}" destId="{4F428F06-F9DF-4CA1-9AB7-A8AB6C680FC8}" srcOrd="0" destOrd="0" presId="urn:microsoft.com/office/officeart/2005/8/layout/matrix3"/>
    <dgm:cxn modelId="{B624B4FE-68DD-4FA8-AB4F-A4DD61A352C2}" type="presParOf" srcId="{261B374D-669E-41D4-9CE3-A317EDB799CC}" destId="{D9C24C38-FEE6-4B15-B8DF-A6A513B440BA}" srcOrd="1" destOrd="0" presId="urn:microsoft.com/office/officeart/2005/8/layout/matrix3"/>
    <dgm:cxn modelId="{2F08D2D5-6E0A-40EC-AC5C-B04FBCC918D6}" type="presParOf" srcId="{261B374D-669E-41D4-9CE3-A317EDB799CC}" destId="{DA299C92-D329-4A72-AD1E-F7EEC12CAD0B}" srcOrd="2" destOrd="0" presId="urn:microsoft.com/office/officeart/2005/8/layout/matrix3"/>
    <dgm:cxn modelId="{CA3166D1-8EFB-4EAC-9747-5141F776A8B8}" type="presParOf" srcId="{261B374D-669E-41D4-9CE3-A317EDB799CC}" destId="{848D594F-8696-46AC-B732-EDD83B603BEA}" srcOrd="3" destOrd="0" presId="urn:microsoft.com/office/officeart/2005/8/layout/matrix3"/>
    <dgm:cxn modelId="{27DFB93F-5C31-4831-87A7-C23CCE1F1761}" type="presParOf" srcId="{261B374D-669E-41D4-9CE3-A317EDB799CC}" destId="{3441E9DC-1996-49B4-B113-744669B83F2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3F727A-CB4B-4520-B2A1-A7B3704A1EB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C513935B-6CB5-437A-8734-979EF78B57F0}">
      <dgm:prSet custT="1"/>
      <dgm:spPr/>
      <dgm:t>
        <a:bodyPr/>
        <a:lstStyle/>
        <a:p>
          <a:pPr rtl="0"/>
          <a:r>
            <a:rPr lang="es-AR" sz="1800" b="1" dirty="0" smtClean="0"/>
            <a:t>Email</a:t>
          </a:r>
          <a:endParaRPr lang="es-AR" sz="1800" dirty="0"/>
        </a:p>
      </dgm:t>
    </dgm:pt>
    <dgm:pt modelId="{F77D151B-1CE4-4ADB-A3E6-5BBBBB74C8AD}" type="parTrans" cxnId="{C4A4015D-8288-479B-A95E-EE97D7FC8CD0}">
      <dgm:prSet/>
      <dgm:spPr/>
      <dgm:t>
        <a:bodyPr/>
        <a:lstStyle/>
        <a:p>
          <a:endParaRPr lang="es-AR" sz="2000"/>
        </a:p>
      </dgm:t>
    </dgm:pt>
    <dgm:pt modelId="{443C99C2-49CE-41E0-B18A-67BC89E2389F}" type="sibTrans" cxnId="{C4A4015D-8288-479B-A95E-EE97D7FC8CD0}">
      <dgm:prSet/>
      <dgm:spPr/>
      <dgm:t>
        <a:bodyPr/>
        <a:lstStyle/>
        <a:p>
          <a:endParaRPr lang="es-AR" sz="2000"/>
        </a:p>
      </dgm:t>
    </dgm:pt>
    <dgm:pt modelId="{6EEF4B9E-9EE9-4E93-936C-382F3D32E36B}">
      <dgm:prSet custT="1"/>
      <dgm:spPr/>
      <dgm:t>
        <a:bodyPr/>
        <a:lstStyle/>
        <a:p>
          <a:pPr rtl="0"/>
          <a:r>
            <a:rPr lang="es-AR" sz="1800" b="1" dirty="0" err="1" smtClean="0"/>
            <a:t>Networking</a:t>
          </a:r>
          <a:endParaRPr lang="es-AR" sz="1800" dirty="0"/>
        </a:p>
      </dgm:t>
    </dgm:pt>
    <dgm:pt modelId="{713D46E3-9C15-4313-87F5-C991FC2EA8A4}" type="parTrans" cxnId="{F97EFC78-4464-4D22-99C9-E5D1F03289F1}">
      <dgm:prSet/>
      <dgm:spPr/>
      <dgm:t>
        <a:bodyPr/>
        <a:lstStyle/>
        <a:p>
          <a:endParaRPr lang="es-AR" sz="2000"/>
        </a:p>
      </dgm:t>
    </dgm:pt>
    <dgm:pt modelId="{48BD913F-3272-462C-AAC0-F2DA26795107}" type="sibTrans" cxnId="{F97EFC78-4464-4D22-99C9-E5D1F03289F1}">
      <dgm:prSet/>
      <dgm:spPr/>
      <dgm:t>
        <a:bodyPr/>
        <a:lstStyle/>
        <a:p>
          <a:endParaRPr lang="es-AR" sz="2000"/>
        </a:p>
      </dgm:t>
    </dgm:pt>
    <dgm:pt modelId="{D0CB32A1-A692-43F8-9E8E-9FE2F6FE82A2}">
      <dgm:prSet custT="1"/>
      <dgm:spPr/>
      <dgm:t>
        <a:bodyPr/>
        <a:lstStyle/>
        <a:p>
          <a:pPr rtl="0"/>
          <a:r>
            <a:rPr lang="es-AR" sz="1400" u="sng" dirty="0" smtClean="0"/>
            <a:t>DNS</a:t>
          </a:r>
          <a:r>
            <a:rPr lang="es-AR" sz="1400" dirty="0" smtClean="0"/>
            <a:t>: Bind9.</a:t>
          </a:r>
          <a:endParaRPr lang="es-AR" sz="1400" dirty="0"/>
        </a:p>
      </dgm:t>
    </dgm:pt>
    <dgm:pt modelId="{6E5D55EE-68F0-44CF-B7D8-BD5178DCF8D8}" type="parTrans" cxnId="{3DEDFB89-A32A-4513-AD8D-EDCD0EF245C8}">
      <dgm:prSet/>
      <dgm:spPr/>
      <dgm:t>
        <a:bodyPr/>
        <a:lstStyle/>
        <a:p>
          <a:endParaRPr lang="es-AR" sz="2000"/>
        </a:p>
      </dgm:t>
    </dgm:pt>
    <dgm:pt modelId="{9E9FF9AD-3EC5-4BAA-90E9-FC18B5CF0EDC}" type="sibTrans" cxnId="{3DEDFB89-A32A-4513-AD8D-EDCD0EF245C8}">
      <dgm:prSet/>
      <dgm:spPr/>
      <dgm:t>
        <a:bodyPr/>
        <a:lstStyle/>
        <a:p>
          <a:endParaRPr lang="es-AR" sz="2000"/>
        </a:p>
      </dgm:t>
    </dgm:pt>
    <dgm:pt modelId="{ECF4AB84-D522-4A91-87BB-68353F147B48}">
      <dgm:prSet custT="1"/>
      <dgm:spPr/>
      <dgm:t>
        <a:bodyPr/>
        <a:lstStyle/>
        <a:p>
          <a:pPr rtl="0"/>
          <a:r>
            <a:rPr lang="es-AR" sz="1400" u="sng" dirty="0" smtClean="0"/>
            <a:t>DHCP</a:t>
          </a:r>
          <a:r>
            <a:rPr lang="es-AR" sz="1400" dirty="0" smtClean="0"/>
            <a:t>: Proporcionado por el SO.</a:t>
          </a:r>
          <a:endParaRPr lang="es-AR" sz="1400" dirty="0"/>
        </a:p>
      </dgm:t>
    </dgm:pt>
    <dgm:pt modelId="{8C2A2CB9-F92C-4910-BB04-96C30D90931B}" type="parTrans" cxnId="{77693A76-B57A-492C-A450-43781D836AFB}">
      <dgm:prSet/>
      <dgm:spPr/>
      <dgm:t>
        <a:bodyPr/>
        <a:lstStyle/>
        <a:p>
          <a:endParaRPr lang="es-AR" sz="2000"/>
        </a:p>
      </dgm:t>
    </dgm:pt>
    <dgm:pt modelId="{E4C2BDDA-DF7F-4CDC-BB73-F8B3318CCEAF}" type="sibTrans" cxnId="{77693A76-B57A-492C-A450-43781D836AFB}">
      <dgm:prSet/>
      <dgm:spPr/>
      <dgm:t>
        <a:bodyPr/>
        <a:lstStyle/>
        <a:p>
          <a:endParaRPr lang="es-AR" sz="2000"/>
        </a:p>
      </dgm:t>
    </dgm:pt>
    <dgm:pt modelId="{F73BF26A-D5A5-4FE6-80A7-CF096A3130E2}">
      <dgm:prSet custT="1"/>
      <dgm:spPr/>
      <dgm:t>
        <a:bodyPr/>
        <a:lstStyle/>
        <a:p>
          <a:pPr rtl="0"/>
          <a:r>
            <a:rPr lang="es-AR" sz="1400" u="sng" smtClean="0"/>
            <a:t>LDAP</a:t>
          </a:r>
          <a:r>
            <a:rPr lang="es-AR" sz="1400" smtClean="0"/>
            <a:t>: OpenLDAP</a:t>
          </a:r>
          <a:endParaRPr lang="es-AR" sz="1400"/>
        </a:p>
      </dgm:t>
    </dgm:pt>
    <dgm:pt modelId="{2FD4C98A-2108-43AB-AD46-BA12E7541E4F}" type="parTrans" cxnId="{8BD992D6-F2A1-4C18-96F9-4C6A36392AA4}">
      <dgm:prSet/>
      <dgm:spPr/>
      <dgm:t>
        <a:bodyPr/>
        <a:lstStyle/>
        <a:p>
          <a:endParaRPr lang="es-AR" sz="2000"/>
        </a:p>
      </dgm:t>
    </dgm:pt>
    <dgm:pt modelId="{3B7380D3-928D-45A4-A61E-F85E034AC7FF}" type="sibTrans" cxnId="{8BD992D6-F2A1-4C18-96F9-4C6A36392AA4}">
      <dgm:prSet/>
      <dgm:spPr/>
      <dgm:t>
        <a:bodyPr/>
        <a:lstStyle/>
        <a:p>
          <a:endParaRPr lang="es-AR" sz="2000"/>
        </a:p>
      </dgm:t>
    </dgm:pt>
    <dgm:pt modelId="{1E3BF2E6-847B-4106-8AE9-D97866FC95BB}">
      <dgm:prSet custT="1"/>
      <dgm:spPr/>
      <dgm:t>
        <a:bodyPr/>
        <a:lstStyle/>
        <a:p>
          <a:pPr rtl="0"/>
          <a:r>
            <a:rPr lang="es-AR" sz="1800" b="1" dirty="0" smtClean="0"/>
            <a:t>SCM</a:t>
          </a:r>
          <a:r>
            <a:rPr lang="es-AR" sz="1800" dirty="0" smtClean="0"/>
            <a:t> (</a:t>
          </a:r>
          <a:r>
            <a:rPr lang="es-AR" sz="1800" dirty="0" err="1" smtClean="0"/>
            <a:t>Source</a:t>
          </a:r>
          <a:r>
            <a:rPr lang="es-AR" sz="1800" dirty="0" smtClean="0"/>
            <a:t> control manager):</a:t>
          </a:r>
          <a:endParaRPr lang="es-AR" sz="1800" dirty="0"/>
        </a:p>
      </dgm:t>
    </dgm:pt>
    <dgm:pt modelId="{1A8017CA-E949-497C-BE0B-9E807A02F73A}" type="parTrans" cxnId="{C793888F-B7FA-46EF-A331-24807B3A573B}">
      <dgm:prSet/>
      <dgm:spPr/>
      <dgm:t>
        <a:bodyPr/>
        <a:lstStyle/>
        <a:p>
          <a:endParaRPr lang="es-AR" sz="2000"/>
        </a:p>
      </dgm:t>
    </dgm:pt>
    <dgm:pt modelId="{5DFBAD2D-3700-462E-B75E-6C1B9FF72486}" type="sibTrans" cxnId="{C793888F-B7FA-46EF-A331-24807B3A573B}">
      <dgm:prSet/>
      <dgm:spPr/>
      <dgm:t>
        <a:bodyPr/>
        <a:lstStyle/>
        <a:p>
          <a:endParaRPr lang="es-AR" sz="2000"/>
        </a:p>
      </dgm:t>
    </dgm:pt>
    <dgm:pt modelId="{10AA7AAB-A650-4206-818F-9BC8B1A71645}">
      <dgm:prSet custT="1"/>
      <dgm:spPr/>
      <dgm:t>
        <a:bodyPr/>
        <a:lstStyle/>
        <a:p>
          <a:pPr rtl="0"/>
          <a:r>
            <a:rPr lang="es-AR" sz="1800" b="1" dirty="0" smtClean="0"/>
            <a:t>Documentación</a:t>
          </a:r>
          <a:endParaRPr lang="es-AR" sz="1800" dirty="0"/>
        </a:p>
      </dgm:t>
    </dgm:pt>
    <dgm:pt modelId="{01A97F24-81D3-4FA8-930A-8832AE6DACD2}" type="parTrans" cxnId="{5CFB5843-DEBA-4719-AEDD-8B3C490EA5FB}">
      <dgm:prSet/>
      <dgm:spPr/>
      <dgm:t>
        <a:bodyPr/>
        <a:lstStyle/>
        <a:p>
          <a:endParaRPr lang="es-AR" sz="2000"/>
        </a:p>
      </dgm:t>
    </dgm:pt>
    <dgm:pt modelId="{E84C1B58-7911-4BDC-9237-E769615898F3}" type="sibTrans" cxnId="{5CFB5843-DEBA-4719-AEDD-8B3C490EA5FB}">
      <dgm:prSet/>
      <dgm:spPr/>
      <dgm:t>
        <a:bodyPr/>
        <a:lstStyle/>
        <a:p>
          <a:endParaRPr lang="es-AR" sz="2000"/>
        </a:p>
      </dgm:t>
    </dgm:pt>
    <dgm:pt modelId="{C127160D-40C8-477F-89C0-5A9036CB4E34}">
      <dgm:prSet custT="1"/>
      <dgm:spPr/>
      <dgm:t>
        <a:bodyPr/>
        <a:lstStyle/>
        <a:p>
          <a:pPr rtl="0"/>
          <a:r>
            <a:rPr lang="es-AR" sz="1800" b="1" dirty="0" smtClean="0"/>
            <a:t>BTS</a:t>
          </a:r>
          <a:endParaRPr lang="es-AR" sz="1800" dirty="0"/>
        </a:p>
      </dgm:t>
    </dgm:pt>
    <dgm:pt modelId="{72DD754A-27A9-4FE6-ACED-C8B6EB62787B}" type="parTrans" cxnId="{2D4004A9-EF13-43C5-95E6-91FC4BE02A17}">
      <dgm:prSet/>
      <dgm:spPr/>
      <dgm:t>
        <a:bodyPr/>
        <a:lstStyle/>
        <a:p>
          <a:endParaRPr lang="es-AR" sz="2000"/>
        </a:p>
      </dgm:t>
    </dgm:pt>
    <dgm:pt modelId="{1102A198-9953-4561-98EF-2460D51653E4}" type="sibTrans" cxnId="{2D4004A9-EF13-43C5-95E6-91FC4BE02A17}">
      <dgm:prSet/>
      <dgm:spPr/>
      <dgm:t>
        <a:bodyPr/>
        <a:lstStyle/>
        <a:p>
          <a:endParaRPr lang="es-AR" sz="2000"/>
        </a:p>
      </dgm:t>
    </dgm:pt>
    <dgm:pt modelId="{49F12827-628A-42D8-BFBE-BAB5AF935B5E}">
      <dgm:prSet custT="1"/>
      <dgm:spPr/>
      <dgm:t>
        <a:bodyPr/>
        <a:lstStyle/>
        <a:p>
          <a:pPr rtl="0"/>
          <a:r>
            <a:rPr lang="es-AR" sz="1800" b="1" dirty="0" err="1" smtClean="0"/>
            <a:t>Maven</a:t>
          </a:r>
          <a:endParaRPr lang="es-AR" sz="1800" dirty="0"/>
        </a:p>
      </dgm:t>
    </dgm:pt>
    <dgm:pt modelId="{8AFD00B9-0361-481D-826C-49AA09A05322}" type="parTrans" cxnId="{33B3C07E-2A1D-45A8-A9D5-79AA3DE47750}">
      <dgm:prSet/>
      <dgm:spPr/>
      <dgm:t>
        <a:bodyPr/>
        <a:lstStyle/>
        <a:p>
          <a:endParaRPr lang="es-AR" sz="2000"/>
        </a:p>
      </dgm:t>
    </dgm:pt>
    <dgm:pt modelId="{4D99D9AD-9E12-44EB-8455-894EC56E3EEB}" type="sibTrans" cxnId="{33B3C07E-2A1D-45A8-A9D5-79AA3DE47750}">
      <dgm:prSet/>
      <dgm:spPr/>
      <dgm:t>
        <a:bodyPr/>
        <a:lstStyle/>
        <a:p>
          <a:endParaRPr lang="es-AR" sz="2000"/>
        </a:p>
      </dgm:t>
    </dgm:pt>
    <dgm:pt modelId="{5A801206-6EE2-4F17-BA93-1B27CB443D2D}">
      <dgm:prSet custT="1"/>
      <dgm:spPr/>
      <dgm:t>
        <a:bodyPr/>
        <a:lstStyle/>
        <a:p>
          <a:pPr rtl="0"/>
          <a:r>
            <a:rPr lang="es-AR" sz="1400" smtClean="0"/>
            <a:t>Se </a:t>
          </a:r>
          <a:r>
            <a:rPr lang="es-AR" sz="1400" dirty="0" smtClean="0"/>
            <a:t>instalará un servidor </a:t>
          </a:r>
          <a:r>
            <a:rPr lang="es-AR" sz="1400" dirty="0" err="1" smtClean="0"/>
            <a:t>Postfix</a:t>
          </a:r>
          <a:r>
            <a:rPr lang="es-AR" sz="1400" dirty="0" smtClean="0"/>
            <a:t> con soporte de protocolos SMTP e IMAP,</a:t>
          </a:r>
          <a:endParaRPr lang="es-AR" sz="1400" dirty="0"/>
        </a:p>
      </dgm:t>
    </dgm:pt>
    <dgm:pt modelId="{D6822F1D-5296-48A8-834A-C3A125C6CCF0}" type="parTrans" cxnId="{0C46E0CE-2D42-484F-B9D7-7831086E90E3}">
      <dgm:prSet/>
      <dgm:spPr/>
      <dgm:t>
        <a:bodyPr/>
        <a:lstStyle/>
        <a:p>
          <a:endParaRPr lang="es-AR" sz="2000"/>
        </a:p>
      </dgm:t>
    </dgm:pt>
    <dgm:pt modelId="{F1F5CCD7-B1E2-4FB1-B5AD-AF5A0B979446}" type="sibTrans" cxnId="{0C46E0CE-2D42-484F-B9D7-7831086E90E3}">
      <dgm:prSet/>
      <dgm:spPr/>
      <dgm:t>
        <a:bodyPr/>
        <a:lstStyle/>
        <a:p>
          <a:endParaRPr lang="es-AR" sz="2000"/>
        </a:p>
      </dgm:t>
    </dgm:pt>
    <dgm:pt modelId="{C147641D-272C-46E5-BF77-37D5959CDB25}">
      <dgm:prSet custT="1"/>
      <dgm:spPr/>
      <dgm:t>
        <a:bodyPr/>
        <a:lstStyle/>
        <a:p>
          <a:pPr rtl="0"/>
          <a:r>
            <a:rPr lang="es-AR" sz="1400" smtClean="0"/>
            <a:t>GIT</a:t>
          </a:r>
          <a:r>
            <a:rPr lang="es-AR" sz="1400" dirty="0" smtClean="0"/>
            <a:t>: Esta herramienta de versionado es la más avanzada de su clase. Es distribuido, cada desarrollador tiene su propia copia del código.</a:t>
          </a:r>
          <a:endParaRPr lang="es-AR" sz="1400" dirty="0"/>
        </a:p>
      </dgm:t>
    </dgm:pt>
    <dgm:pt modelId="{0B4046DC-F377-4D53-BD01-9519F6E19233}" type="parTrans" cxnId="{16F6AEC3-2DAD-4D2D-B5C5-DAD79D57A871}">
      <dgm:prSet/>
      <dgm:spPr/>
      <dgm:t>
        <a:bodyPr/>
        <a:lstStyle/>
        <a:p>
          <a:endParaRPr lang="es-AR" sz="2000"/>
        </a:p>
      </dgm:t>
    </dgm:pt>
    <dgm:pt modelId="{F1B590EE-FE5A-4323-A191-EB932B885FDD}" type="sibTrans" cxnId="{16F6AEC3-2DAD-4D2D-B5C5-DAD79D57A871}">
      <dgm:prSet/>
      <dgm:spPr/>
      <dgm:t>
        <a:bodyPr/>
        <a:lstStyle/>
        <a:p>
          <a:endParaRPr lang="es-AR" sz="2000"/>
        </a:p>
      </dgm:t>
    </dgm:pt>
    <dgm:pt modelId="{DFA46616-EC7C-4BC2-9E44-7D3B544355C0}">
      <dgm:prSet custT="1"/>
      <dgm:spPr/>
      <dgm:t>
        <a:bodyPr/>
        <a:lstStyle/>
        <a:p>
          <a:pPr rtl="0"/>
          <a:r>
            <a:rPr lang="es-AR" sz="1400" dirty="0" smtClean="0"/>
            <a:t>Se instalará un repositorio local de </a:t>
          </a:r>
          <a:r>
            <a:rPr lang="es-AR" sz="1400" dirty="0" err="1" smtClean="0"/>
            <a:t>Jakarta</a:t>
          </a:r>
          <a:r>
            <a:rPr lang="es-AR" sz="1400" dirty="0" smtClean="0"/>
            <a:t> </a:t>
          </a:r>
          <a:r>
            <a:rPr lang="es-AR" sz="1400" dirty="0" err="1" smtClean="0"/>
            <a:t>Maven</a:t>
          </a:r>
          <a:r>
            <a:rPr lang="es-AR" sz="1400" dirty="0" smtClean="0"/>
            <a:t>, para proveer paquetes de librerías y los paquetes propios de la aplicación.</a:t>
          </a:r>
          <a:endParaRPr lang="es-AR" sz="1400" dirty="0"/>
        </a:p>
      </dgm:t>
    </dgm:pt>
    <dgm:pt modelId="{EC677DF1-5D78-4B02-928A-9D8EA274622C}" type="parTrans" cxnId="{F52D15E4-23D4-4DAE-8ABB-09AC18D987D7}">
      <dgm:prSet/>
      <dgm:spPr/>
      <dgm:t>
        <a:bodyPr/>
        <a:lstStyle/>
        <a:p>
          <a:endParaRPr lang="es-AR" sz="2000"/>
        </a:p>
      </dgm:t>
    </dgm:pt>
    <dgm:pt modelId="{95CBE018-50A4-425A-B081-1F2C6C35854F}" type="sibTrans" cxnId="{F52D15E4-23D4-4DAE-8ABB-09AC18D987D7}">
      <dgm:prSet/>
      <dgm:spPr/>
      <dgm:t>
        <a:bodyPr/>
        <a:lstStyle/>
        <a:p>
          <a:endParaRPr lang="es-AR" sz="2000"/>
        </a:p>
      </dgm:t>
    </dgm:pt>
    <dgm:pt modelId="{A7C5E10B-3962-4337-A24A-3AB2A53DDBC3}">
      <dgm:prSet custT="1"/>
      <dgm:spPr/>
      <dgm:t>
        <a:bodyPr/>
        <a:lstStyle/>
        <a:p>
          <a:pPr rtl="0"/>
          <a:r>
            <a:rPr lang="es-AR" sz="1400" smtClean="0"/>
            <a:t>Se </a:t>
          </a:r>
          <a:r>
            <a:rPr lang="es-AR" sz="1400" dirty="0" smtClean="0"/>
            <a:t>proporcionará al equipo una herramienta para el intercambio de información rápida e informal, </a:t>
          </a:r>
          <a:r>
            <a:rPr lang="es-AR" sz="1400" dirty="0" err="1" smtClean="0"/>
            <a:t>Twiki</a:t>
          </a:r>
          <a:r>
            <a:rPr lang="es-AR" sz="1400" dirty="0" smtClean="0"/>
            <a:t>.</a:t>
          </a:r>
          <a:endParaRPr lang="es-AR" sz="1400" dirty="0"/>
        </a:p>
      </dgm:t>
    </dgm:pt>
    <dgm:pt modelId="{912FBB4E-5801-41D2-A9A0-5435A880B83F}" type="parTrans" cxnId="{7DB9681D-9882-4F56-A97F-E9B880BCF1A7}">
      <dgm:prSet/>
      <dgm:spPr/>
      <dgm:t>
        <a:bodyPr/>
        <a:lstStyle/>
        <a:p>
          <a:endParaRPr lang="es-AR" sz="2000"/>
        </a:p>
      </dgm:t>
    </dgm:pt>
    <dgm:pt modelId="{3DF2B0C0-C827-4178-B6F7-8970B27DF2D2}" type="sibTrans" cxnId="{7DB9681D-9882-4F56-A97F-E9B880BCF1A7}">
      <dgm:prSet/>
      <dgm:spPr/>
      <dgm:t>
        <a:bodyPr/>
        <a:lstStyle/>
        <a:p>
          <a:endParaRPr lang="es-AR" sz="2000"/>
        </a:p>
      </dgm:t>
    </dgm:pt>
    <dgm:pt modelId="{CAE34EAB-A2D3-4B3A-97A6-1CF8C7E65479}">
      <dgm:prSet custT="1"/>
      <dgm:spPr/>
      <dgm:t>
        <a:bodyPr/>
        <a:lstStyle/>
        <a:p>
          <a:pPr rtl="0"/>
          <a:r>
            <a:rPr lang="es-AR" sz="1400" dirty="0" smtClean="0"/>
            <a:t>El Bug tracking </a:t>
          </a:r>
          <a:r>
            <a:rPr lang="es-AR" sz="1400" dirty="0" err="1" smtClean="0"/>
            <a:t>system</a:t>
          </a:r>
          <a:r>
            <a:rPr lang="es-AR" sz="1400" dirty="0" smtClean="0"/>
            <a:t> seleccionado es Mantis.</a:t>
          </a:r>
          <a:endParaRPr lang="es-AR" sz="1400" dirty="0"/>
        </a:p>
      </dgm:t>
    </dgm:pt>
    <dgm:pt modelId="{EA08A805-5AA6-4E93-9BF8-98AC8EB6FC6C}" type="parTrans" cxnId="{F1D31A33-42C8-4A93-A693-80A5783E6CCE}">
      <dgm:prSet/>
      <dgm:spPr/>
      <dgm:t>
        <a:bodyPr/>
        <a:lstStyle/>
        <a:p>
          <a:endParaRPr lang="es-AR" sz="2000"/>
        </a:p>
      </dgm:t>
    </dgm:pt>
    <dgm:pt modelId="{BDCBF1B3-9739-4D5E-9995-8066E9C3BAAA}" type="sibTrans" cxnId="{F1D31A33-42C8-4A93-A693-80A5783E6CCE}">
      <dgm:prSet/>
      <dgm:spPr/>
      <dgm:t>
        <a:bodyPr/>
        <a:lstStyle/>
        <a:p>
          <a:endParaRPr lang="es-AR" sz="2000"/>
        </a:p>
      </dgm:t>
    </dgm:pt>
    <dgm:pt modelId="{02A8E02E-CE47-44CB-B096-1F884AC41F0B}" type="pres">
      <dgm:prSet presAssocID="{4A3F727A-CB4B-4520-B2A1-A7B3704A1EB6}" presName="linear" presStyleCnt="0">
        <dgm:presLayoutVars>
          <dgm:animLvl val="lvl"/>
          <dgm:resizeHandles val="exact"/>
        </dgm:presLayoutVars>
      </dgm:prSet>
      <dgm:spPr/>
    </dgm:pt>
    <dgm:pt modelId="{3461AA4A-595B-4FA7-8D5B-F4CBB5C7AB7C}" type="pres">
      <dgm:prSet presAssocID="{C513935B-6CB5-437A-8734-979EF78B57F0}" presName="parentText" presStyleLbl="node1" presStyleIdx="0" presStyleCnt="6">
        <dgm:presLayoutVars>
          <dgm:chMax val="0"/>
          <dgm:bulletEnabled val="1"/>
        </dgm:presLayoutVars>
      </dgm:prSet>
      <dgm:spPr/>
      <dgm:t>
        <a:bodyPr/>
        <a:lstStyle/>
        <a:p>
          <a:endParaRPr lang="es-AR"/>
        </a:p>
      </dgm:t>
    </dgm:pt>
    <dgm:pt modelId="{40D9C759-7C34-4316-97A3-888F8F90970F}" type="pres">
      <dgm:prSet presAssocID="{C513935B-6CB5-437A-8734-979EF78B57F0}" presName="childText" presStyleLbl="revTx" presStyleIdx="0" presStyleCnt="6">
        <dgm:presLayoutVars>
          <dgm:bulletEnabled val="1"/>
        </dgm:presLayoutVars>
      </dgm:prSet>
      <dgm:spPr/>
      <dgm:t>
        <a:bodyPr/>
        <a:lstStyle/>
        <a:p>
          <a:endParaRPr lang="es-AR"/>
        </a:p>
      </dgm:t>
    </dgm:pt>
    <dgm:pt modelId="{B62203EA-9CA9-4DCB-BD94-22DB43F1F9DF}" type="pres">
      <dgm:prSet presAssocID="{6EEF4B9E-9EE9-4E93-936C-382F3D32E36B}" presName="parentText" presStyleLbl="node1" presStyleIdx="1" presStyleCnt="6">
        <dgm:presLayoutVars>
          <dgm:chMax val="0"/>
          <dgm:bulletEnabled val="1"/>
        </dgm:presLayoutVars>
      </dgm:prSet>
      <dgm:spPr/>
      <dgm:t>
        <a:bodyPr/>
        <a:lstStyle/>
        <a:p>
          <a:endParaRPr lang="es-AR"/>
        </a:p>
      </dgm:t>
    </dgm:pt>
    <dgm:pt modelId="{BCACB113-B4EF-490E-BCB5-FAFB6F3FD927}" type="pres">
      <dgm:prSet presAssocID="{6EEF4B9E-9EE9-4E93-936C-382F3D32E36B}" presName="childText" presStyleLbl="revTx" presStyleIdx="1" presStyleCnt="6">
        <dgm:presLayoutVars>
          <dgm:bulletEnabled val="1"/>
        </dgm:presLayoutVars>
      </dgm:prSet>
      <dgm:spPr/>
      <dgm:t>
        <a:bodyPr/>
        <a:lstStyle/>
        <a:p>
          <a:endParaRPr lang="es-AR"/>
        </a:p>
      </dgm:t>
    </dgm:pt>
    <dgm:pt modelId="{AD18DDDF-DFA3-4154-A25E-71FCE66A0114}" type="pres">
      <dgm:prSet presAssocID="{1E3BF2E6-847B-4106-8AE9-D97866FC95BB}" presName="parentText" presStyleLbl="node1" presStyleIdx="2" presStyleCnt="6">
        <dgm:presLayoutVars>
          <dgm:chMax val="0"/>
          <dgm:bulletEnabled val="1"/>
        </dgm:presLayoutVars>
      </dgm:prSet>
      <dgm:spPr/>
      <dgm:t>
        <a:bodyPr/>
        <a:lstStyle/>
        <a:p>
          <a:endParaRPr lang="es-AR"/>
        </a:p>
      </dgm:t>
    </dgm:pt>
    <dgm:pt modelId="{22020B45-4CD5-4DAB-AB65-6BA1E5431B1A}" type="pres">
      <dgm:prSet presAssocID="{1E3BF2E6-847B-4106-8AE9-D97866FC95BB}" presName="childText" presStyleLbl="revTx" presStyleIdx="2" presStyleCnt="6">
        <dgm:presLayoutVars>
          <dgm:bulletEnabled val="1"/>
        </dgm:presLayoutVars>
      </dgm:prSet>
      <dgm:spPr/>
      <dgm:t>
        <a:bodyPr/>
        <a:lstStyle/>
        <a:p>
          <a:endParaRPr lang="es-AR"/>
        </a:p>
      </dgm:t>
    </dgm:pt>
    <dgm:pt modelId="{58AA91FC-5E5E-4E8A-A777-1DB30FEFC137}" type="pres">
      <dgm:prSet presAssocID="{10AA7AAB-A650-4206-818F-9BC8B1A71645}" presName="parentText" presStyleLbl="node1" presStyleIdx="3" presStyleCnt="6">
        <dgm:presLayoutVars>
          <dgm:chMax val="0"/>
          <dgm:bulletEnabled val="1"/>
        </dgm:presLayoutVars>
      </dgm:prSet>
      <dgm:spPr/>
      <dgm:t>
        <a:bodyPr/>
        <a:lstStyle/>
        <a:p>
          <a:endParaRPr lang="es-AR"/>
        </a:p>
      </dgm:t>
    </dgm:pt>
    <dgm:pt modelId="{3A5423AF-ECA0-44F6-9530-45D1521DC22F}" type="pres">
      <dgm:prSet presAssocID="{10AA7AAB-A650-4206-818F-9BC8B1A71645}" presName="childText" presStyleLbl="revTx" presStyleIdx="3" presStyleCnt="6">
        <dgm:presLayoutVars>
          <dgm:bulletEnabled val="1"/>
        </dgm:presLayoutVars>
      </dgm:prSet>
      <dgm:spPr/>
      <dgm:t>
        <a:bodyPr/>
        <a:lstStyle/>
        <a:p>
          <a:endParaRPr lang="es-AR"/>
        </a:p>
      </dgm:t>
    </dgm:pt>
    <dgm:pt modelId="{3AA5D271-FD38-44E3-BA3C-E7B276598F8B}" type="pres">
      <dgm:prSet presAssocID="{C127160D-40C8-477F-89C0-5A9036CB4E34}" presName="parentText" presStyleLbl="node1" presStyleIdx="4" presStyleCnt="6">
        <dgm:presLayoutVars>
          <dgm:chMax val="0"/>
          <dgm:bulletEnabled val="1"/>
        </dgm:presLayoutVars>
      </dgm:prSet>
      <dgm:spPr/>
      <dgm:t>
        <a:bodyPr/>
        <a:lstStyle/>
        <a:p>
          <a:endParaRPr lang="es-AR"/>
        </a:p>
      </dgm:t>
    </dgm:pt>
    <dgm:pt modelId="{1D39A20F-B53A-4910-AEF5-B95BF1A193D6}" type="pres">
      <dgm:prSet presAssocID="{C127160D-40C8-477F-89C0-5A9036CB4E34}" presName="childText" presStyleLbl="revTx" presStyleIdx="4" presStyleCnt="6">
        <dgm:presLayoutVars>
          <dgm:bulletEnabled val="1"/>
        </dgm:presLayoutVars>
      </dgm:prSet>
      <dgm:spPr/>
      <dgm:t>
        <a:bodyPr/>
        <a:lstStyle/>
        <a:p>
          <a:endParaRPr lang="es-AR"/>
        </a:p>
      </dgm:t>
    </dgm:pt>
    <dgm:pt modelId="{6B5A8189-5D9D-4514-88F4-9023B2E223DA}" type="pres">
      <dgm:prSet presAssocID="{49F12827-628A-42D8-BFBE-BAB5AF935B5E}" presName="parentText" presStyleLbl="node1" presStyleIdx="5" presStyleCnt="6">
        <dgm:presLayoutVars>
          <dgm:chMax val="0"/>
          <dgm:bulletEnabled val="1"/>
        </dgm:presLayoutVars>
      </dgm:prSet>
      <dgm:spPr/>
      <dgm:t>
        <a:bodyPr/>
        <a:lstStyle/>
        <a:p>
          <a:endParaRPr lang="es-AR"/>
        </a:p>
      </dgm:t>
    </dgm:pt>
    <dgm:pt modelId="{95C08100-11F7-468D-8DCC-572AAD5AF82F}" type="pres">
      <dgm:prSet presAssocID="{49F12827-628A-42D8-BFBE-BAB5AF935B5E}" presName="childText" presStyleLbl="revTx" presStyleIdx="5" presStyleCnt="6">
        <dgm:presLayoutVars>
          <dgm:bulletEnabled val="1"/>
        </dgm:presLayoutVars>
      </dgm:prSet>
      <dgm:spPr/>
    </dgm:pt>
  </dgm:ptLst>
  <dgm:cxnLst>
    <dgm:cxn modelId="{5CFB5843-DEBA-4719-AEDD-8B3C490EA5FB}" srcId="{4A3F727A-CB4B-4520-B2A1-A7B3704A1EB6}" destId="{10AA7AAB-A650-4206-818F-9BC8B1A71645}" srcOrd="3" destOrd="0" parTransId="{01A97F24-81D3-4FA8-930A-8832AE6DACD2}" sibTransId="{E84C1B58-7911-4BDC-9237-E769615898F3}"/>
    <dgm:cxn modelId="{A6BF5F81-2529-4FB2-856A-1CB50998CA21}" type="presOf" srcId="{C127160D-40C8-477F-89C0-5A9036CB4E34}" destId="{3AA5D271-FD38-44E3-BA3C-E7B276598F8B}" srcOrd="0" destOrd="0" presId="urn:microsoft.com/office/officeart/2005/8/layout/vList2"/>
    <dgm:cxn modelId="{F97EFC78-4464-4D22-99C9-E5D1F03289F1}" srcId="{4A3F727A-CB4B-4520-B2A1-A7B3704A1EB6}" destId="{6EEF4B9E-9EE9-4E93-936C-382F3D32E36B}" srcOrd="1" destOrd="0" parTransId="{713D46E3-9C15-4313-87F5-C991FC2EA8A4}" sibTransId="{48BD913F-3272-462C-AAC0-F2DA26795107}"/>
    <dgm:cxn modelId="{377A2F23-3A72-4322-8173-25C41D3B34AA}" type="presOf" srcId="{D0CB32A1-A692-43F8-9E8E-9FE2F6FE82A2}" destId="{BCACB113-B4EF-490E-BCB5-FAFB6F3FD927}" srcOrd="0" destOrd="0" presId="urn:microsoft.com/office/officeart/2005/8/layout/vList2"/>
    <dgm:cxn modelId="{8BD992D6-F2A1-4C18-96F9-4C6A36392AA4}" srcId="{6EEF4B9E-9EE9-4E93-936C-382F3D32E36B}" destId="{F73BF26A-D5A5-4FE6-80A7-CF096A3130E2}" srcOrd="2" destOrd="0" parTransId="{2FD4C98A-2108-43AB-AD46-BA12E7541E4F}" sibTransId="{3B7380D3-928D-45A4-A61E-F85E034AC7FF}"/>
    <dgm:cxn modelId="{C793888F-B7FA-46EF-A331-24807B3A573B}" srcId="{4A3F727A-CB4B-4520-B2A1-A7B3704A1EB6}" destId="{1E3BF2E6-847B-4106-8AE9-D97866FC95BB}" srcOrd="2" destOrd="0" parTransId="{1A8017CA-E949-497C-BE0B-9E807A02F73A}" sibTransId="{5DFBAD2D-3700-462E-B75E-6C1B9FF72486}"/>
    <dgm:cxn modelId="{73E900AE-21DD-46EF-8EB8-6F983A80AE2A}" type="presOf" srcId="{4A3F727A-CB4B-4520-B2A1-A7B3704A1EB6}" destId="{02A8E02E-CE47-44CB-B096-1F884AC41F0B}" srcOrd="0" destOrd="0" presId="urn:microsoft.com/office/officeart/2005/8/layout/vList2"/>
    <dgm:cxn modelId="{F1D31A33-42C8-4A93-A693-80A5783E6CCE}" srcId="{C127160D-40C8-477F-89C0-5A9036CB4E34}" destId="{CAE34EAB-A2D3-4B3A-97A6-1CF8C7E65479}" srcOrd="0" destOrd="0" parTransId="{EA08A805-5AA6-4E93-9BF8-98AC8EB6FC6C}" sibTransId="{BDCBF1B3-9739-4D5E-9995-8066E9C3BAAA}"/>
    <dgm:cxn modelId="{2D4004A9-EF13-43C5-95E6-91FC4BE02A17}" srcId="{4A3F727A-CB4B-4520-B2A1-A7B3704A1EB6}" destId="{C127160D-40C8-477F-89C0-5A9036CB4E34}" srcOrd="4" destOrd="0" parTransId="{72DD754A-27A9-4FE6-ACED-C8B6EB62787B}" sibTransId="{1102A198-9953-4561-98EF-2460D51653E4}"/>
    <dgm:cxn modelId="{33B3C07E-2A1D-45A8-A9D5-79AA3DE47750}" srcId="{4A3F727A-CB4B-4520-B2A1-A7B3704A1EB6}" destId="{49F12827-628A-42D8-BFBE-BAB5AF935B5E}" srcOrd="5" destOrd="0" parTransId="{8AFD00B9-0361-481D-826C-49AA09A05322}" sibTransId="{4D99D9AD-9E12-44EB-8455-894EC56E3EEB}"/>
    <dgm:cxn modelId="{7DB9681D-9882-4F56-A97F-E9B880BCF1A7}" srcId="{10AA7AAB-A650-4206-818F-9BC8B1A71645}" destId="{A7C5E10B-3962-4337-A24A-3AB2A53DDBC3}" srcOrd="0" destOrd="0" parTransId="{912FBB4E-5801-41D2-A9A0-5435A880B83F}" sibTransId="{3DF2B0C0-C827-4178-B6F7-8970B27DF2D2}"/>
    <dgm:cxn modelId="{0C46E0CE-2D42-484F-B9D7-7831086E90E3}" srcId="{C513935B-6CB5-437A-8734-979EF78B57F0}" destId="{5A801206-6EE2-4F17-BA93-1B27CB443D2D}" srcOrd="0" destOrd="0" parTransId="{D6822F1D-5296-48A8-834A-C3A125C6CCF0}" sibTransId="{F1F5CCD7-B1E2-4FB1-B5AD-AF5A0B979446}"/>
    <dgm:cxn modelId="{12B04871-770A-4CD8-843D-231765191E3D}" type="presOf" srcId="{C147641D-272C-46E5-BF77-37D5959CDB25}" destId="{22020B45-4CD5-4DAB-AB65-6BA1E5431B1A}" srcOrd="0" destOrd="0" presId="urn:microsoft.com/office/officeart/2005/8/layout/vList2"/>
    <dgm:cxn modelId="{93B31A8E-159E-45E5-AD04-162B5E468EBA}" type="presOf" srcId="{DFA46616-EC7C-4BC2-9E44-7D3B544355C0}" destId="{95C08100-11F7-468D-8DCC-572AAD5AF82F}" srcOrd="0" destOrd="0" presId="urn:microsoft.com/office/officeart/2005/8/layout/vList2"/>
    <dgm:cxn modelId="{77693A76-B57A-492C-A450-43781D836AFB}" srcId="{6EEF4B9E-9EE9-4E93-936C-382F3D32E36B}" destId="{ECF4AB84-D522-4A91-87BB-68353F147B48}" srcOrd="1" destOrd="0" parTransId="{8C2A2CB9-F92C-4910-BB04-96C30D90931B}" sibTransId="{E4C2BDDA-DF7F-4CDC-BB73-F8B3318CCEAF}"/>
    <dgm:cxn modelId="{F27DF3A5-3884-45B5-B2B6-8A0AFAF5F8DA}" type="presOf" srcId="{ECF4AB84-D522-4A91-87BB-68353F147B48}" destId="{BCACB113-B4EF-490E-BCB5-FAFB6F3FD927}" srcOrd="0" destOrd="1" presId="urn:microsoft.com/office/officeart/2005/8/layout/vList2"/>
    <dgm:cxn modelId="{9CE8FA81-BA80-41AE-AAA0-FA1AA209BC7E}" type="presOf" srcId="{A7C5E10B-3962-4337-A24A-3AB2A53DDBC3}" destId="{3A5423AF-ECA0-44F6-9530-45D1521DC22F}" srcOrd="0" destOrd="0" presId="urn:microsoft.com/office/officeart/2005/8/layout/vList2"/>
    <dgm:cxn modelId="{16F6AEC3-2DAD-4D2D-B5C5-DAD79D57A871}" srcId="{1E3BF2E6-847B-4106-8AE9-D97866FC95BB}" destId="{C147641D-272C-46E5-BF77-37D5959CDB25}" srcOrd="0" destOrd="0" parTransId="{0B4046DC-F377-4D53-BD01-9519F6E19233}" sibTransId="{F1B590EE-FE5A-4323-A191-EB932B885FDD}"/>
    <dgm:cxn modelId="{4ADF9A20-62B1-47E2-A993-ED40FDA82B40}" type="presOf" srcId="{1E3BF2E6-847B-4106-8AE9-D97866FC95BB}" destId="{AD18DDDF-DFA3-4154-A25E-71FCE66A0114}" srcOrd="0" destOrd="0" presId="urn:microsoft.com/office/officeart/2005/8/layout/vList2"/>
    <dgm:cxn modelId="{6EFA4BC6-8077-4876-B180-43C1C9316249}" type="presOf" srcId="{5A801206-6EE2-4F17-BA93-1B27CB443D2D}" destId="{40D9C759-7C34-4316-97A3-888F8F90970F}" srcOrd="0" destOrd="0" presId="urn:microsoft.com/office/officeart/2005/8/layout/vList2"/>
    <dgm:cxn modelId="{0F73D717-58C1-4EC0-9E65-DC3DCB2B3329}" type="presOf" srcId="{CAE34EAB-A2D3-4B3A-97A6-1CF8C7E65479}" destId="{1D39A20F-B53A-4910-AEF5-B95BF1A193D6}" srcOrd="0" destOrd="0" presId="urn:microsoft.com/office/officeart/2005/8/layout/vList2"/>
    <dgm:cxn modelId="{9849386D-7FD0-4397-9292-CFA06E851028}" type="presOf" srcId="{F73BF26A-D5A5-4FE6-80A7-CF096A3130E2}" destId="{BCACB113-B4EF-490E-BCB5-FAFB6F3FD927}" srcOrd="0" destOrd="2" presId="urn:microsoft.com/office/officeart/2005/8/layout/vList2"/>
    <dgm:cxn modelId="{9F0113ED-CA5F-4EBB-9DA0-8A45A4395F27}" type="presOf" srcId="{49F12827-628A-42D8-BFBE-BAB5AF935B5E}" destId="{6B5A8189-5D9D-4514-88F4-9023B2E223DA}" srcOrd="0" destOrd="0" presId="urn:microsoft.com/office/officeart/2005/8/layout/vList2"/>
    <dgm:cxn modelId="{3DEDFB89-A32A-4513-AD8D-EDCD0EF245C8}" srcId="{6EEF4B9E-9EE9-4E93-936C-382F3D32E36B}" destId="{D0CB32A1-A692-43F8-9E8E-9FE2F6FE82A2}" srcOrd="0" destOrd="0" parTransId="{6E5D55EE-68F0-44CF-B7D8-BD5178DCF8D8}" sibTransId="{9E9FF9AD-3EC5-4BAA-90E9-FC18B5CF0EDC}"/>
    <dgm:cxn modelId="{D75F5533-0208-4045-89AB-DAF7388CCF45}" type="presOf" srcId="{10AA7AAB-A650-4206-818F-9BC8B1A71645}" destId="{58AA91FC-5E5E-4E8A-A777-1DB30FEFC137}" srcOrd="0" destOrd="0" presId="urn:microsoft.com/office/officeart/2005/8/layout/vList2"/>
    <dgm:cxn modelId="{399B9F22-F364-499B-B70F-7B888CBAB3FC}" type="presOf" srcId="{6EEF4B9E-9EE9-4E93-936C-382F3D32E36B}" destId="{B62203EA-9CA9-4DCB-BD94-22DB43F1F9DF}" srcOrd="0" destOrd="0" presId="urn:microsoft.com/office/officeart/2005/8/layout/vList2"/>
    <dgm:cxn modelId="{6429C3F3-7A75-484D-BAAC-9692F6219420}" type="presOf" srcId="{C513935B-6CB5-437A-8734-979EF78B57F0}" destId="{3461AA4A-595B-4FA7-8D5B-F4CBB5C7AB7C}" srcOrd="0" destOrd="0" presId="urn:microsoft.com/office/officeart/2005/8/layout/vList2"/>
    <dgm:cxn modelId="{C4A4015D-8288-479B-A95E-EE97D7FC8CD0}" srcId="{4A3F727A-CB4B-4520-B2A1-A7B3704A1EB6}" destId="{C513935B-6CB5-437A-8734-979EF78B57F0}" srcOrd="0" destOrd="0" parTransId="{F77D151B-1CE4-4ADB-A3E6-5BBBBB74C8AD}" sibTransId="{443C99C2-49CE-41E0-B18A-67BC89E2389F}"/>
    <dgm:cxn modelId="{F52D15E4-23D4-4DAE-8ABB-09AC18D987D7}" srcId="{49F12827-628A-42D8-BFBE-BAB5AF935B5E}" destId="{DFA46616-EC7C-4BC2-9E44-7D3B544355C0}" srcOrd="0" destOrd="0" parTransId="{EC677DF1-5D78-4B02-928A-9D8EA274622C}" sibTransId="{95CBE018-50A4-425A-B081-1F2C6C35854F}"/>
    <dgm:cxn modelId="{469017DF-B803-41DD-9955-A9DE1E70DD4A}" type="presParOf" srcId="{02A8E02E-CE47-44CB-B096-1F884AC41F0B}" destId="{3461AA4A-595B-4FA7-8D5B-F4CBB5C7AB7C}" srcOrd="0" destOrd="0" presId="urn:microsoft.com/office/officeart/2005/8/layout/vList2"/>
    <dgm:cxn modelId="{B1693E54-723E-48B6-828F-764A40F3D479}" type="presParOf" srcId="{02A8E02E-CE47-44CB-B096-1F884AC41F0B}" destId="{40D9C759-7C34-4316-97A3-888F8F90970F}" srcOrd="1" destOrd="0" presId="urn:microsoft.com/office/officeart/2005/8/layout/vList2"/>
    <dgm:cxn modelId="{093F5045-C0CC-48C9-97DC-26BC874C0D54}" type="presParOf" srcId="{02A8E02E-CE47-44CB-B096-1F884AC41F0B}" destId="{B62203EA-9CA9-4DCB-BD94-22DB43F1F9DF}" srcOrd="2" destOrd="0" presId="urn:microsoft.com/office/officeart/2005/8/layout/vList2"/>
    <dgm:cxn modelId="{43FF58B1-4139-4552-A992-A1A5F47C8963}" type="presParOf" srcId="{02A8E02E-CE47-44CB-B096-1F884AC41F0B}" destId="{BCACB113-B4EF-490E-BCB5-FAFB6F3FD927}" srcOrd="3" destOrd="0" presId="urn:microsoft.com/office/officeart/2005/8/layout/vList2"/>
    <dgm:cxn modelId="{C241F53F-B3F2-4611-B20C-39EEBAEB14CE}" type="presParOf" srcId="{02A8E02E-CE47-44CB-B096-1F884AC41F0B}" destId="{AD18DDDF-DFA3-4154-A25E-71FCE66A0114}" srcOrd="4" destOrd="0" presId="urn:microsoft.com/office/officeart/2005/8/layout/vList2"/>
    <dgm:cxn modelId="{2BF062E1-CDB3-4B1E-A8E7-296A7226D465}" type="presParOf" srcId="{02A8E02E-CE47-44CB-B096-1F884AC41F0B}" destId="{22020B45-4CD5-4DAB-AB65-6BA1E5431B1A}" srcOrd="5" destOrd="0" presId="urn:microsoft.com/office/officeart/2005/8/layout/vList2"/>
    <dgm:cxn modelId="{45C335FF-A72B-4E0B-863A-3AE23CA746C6}" type="presParOf" srcId="{02A8E02E-CE47-44CB-B096-1F884AC41F0B}" destId="{58AA91FC-5E5E-4E8A-A777-1DB30FEFC137}" srcOrd="6" destOrd="0" presId="urn:microsoft.com/office/officeart/2005/8/layout/vList2"/>
    <dgm:cxn modelId="{BBC84883-C149-417B-A8E4-83B218A02256}" type="presParOf" srcId="{02A8E02E-CE47-44CB-B096-1F884AC41F0B}" destId="{3A5423AF-ECA0-44F6-9530-45D1521DC22F}" srcOrd="7" destOrd="0" presId="urn:microsoft.com/office/officeart/2005/8/layout/vList2"/>
    <dgm:cxn modelId="{A994948B-D330-4160-88D2-3C74C5874971}" type="presParOf" srcId="{02A8E02E-CE47-44CB-B096-1F884AC41F0B}" destId="{3AA5D271-FD38-44E3-BA3C-E7B276598F8B}" srcOrd="8" destOrd="0" presId="urn:microsoft.com/office/officeart/2005/8/layout/vList2"/>
    <dgm:cxn modelId="{9A9C01E1-6116-47AC-9802-7851F509FD93}" type="presParOf" srcId="{02A8E02E-CE47-44CB-B096-1F884AC41F0B}" destId="{1D39A20F-B53A-4910-AEF5-B95BF1A193D6}" srcOrd="9" destOrd="0" presId="urn:microsoft.com/office/officeart/2005/8/layout/vList2"/>
    <dgm:cxn modelId="{5FFFF329-9EC5-46E9-8195-871089DBE6DE}" type="presParOf" srcId="{02A8E02E-CE47-44CB-B096-1F884AC41F0B}" destId="{6B5A8189-5D9D-4514-88F4-9023B2E223DA}" srcOrd="10" destOrd="0" presId="urn:microsoft.com/office/officeart/2005/8/layout/vList2"/>
    <dgm:cxn modelId="{86BB0E6D-9C25-44DB-B53B-8191C76666C9}" type="presParOf" srcId="{02A8E02E-CE47-44CB-B096-1F884AC41F0B}" destId="{95C08100-11F7-468D-8DCC-572AAD5AF82F}"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F71463-E2C3-4548-A34D-38AE2A536C1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02D12979-6691-4C92-81F8-EE98B341ABF9}">
      <dgm:prSet/>
      <dgm:spPr/>
      <dgm:t>
        <a:bodyPr/>
        <a:lstStyle/>
        <a:p>
          <a:pPr rtl="0"/>
          <a:r>
            <a:rPr lang="es-ES_tradnl" dirty="0" smtClean="0"/>
            <a:t>Entorno de Desarrollo mediante virtualización con </a:t>
          </a:r>
          <a:r>
            <a:rPr lang="es-ES_tradnl" b="1" dirty="0" smtClean="0"/>
            <a:t>XEN</a:t>
          </a:r>
          <a:endParaRPr lang="es-AR" dirty="0"/>
        </a:p>
      </dgm:t>
    </dgm:pt>
    <dgm:pt modelId="{7328EAF9-658A-40C2-8C4D-F156E9337002}" type="parTrans" cxnId="{217458AA-A7D2-4547-B140-59BBD2247C00}">
      <dgm:prSet/>
      <dgm:spPr/>
      <dgm:t>
        <a:bodyPr/>
        <a:lstStyle/>
        <a:p>
          <a:endParaRPr lang="es-AR"/>
        </a:p>
      </dgm:t>
    </dgm:pt>
    <dgm:pt modelId="{0FAC407E-5AC5-48D4-AFAD-1F11E706665C}" type="sibTrans" cxnId="{217458AA-A7D2-4547-B140-59BBD2247C00}">
      <dgm:prSet/>
      <dgm:spPr/>
      <dgm:t>
        <a:bodyPr/>
        <a:lstStyle/>
        <a:p>
          <a:endParaRPr lang="es-AR"/>
        </a:p>
      </dgm:t>
    </dgm:pt>
    <dgm:pt modelId="{991FACE5-140F-48C9-AD7A-7C250C822C7F}">
      <dgm:prSet/>
      <dgm:spPr/>
      <dgm:t>
        <a:bodyPr/>
        <a:lstStyle/>
        <a:p>
          <a:pPr rtl="0"/>
          <a:r>
            <a:rPr lang="es-ES_tradnl" dirty="0" smtClean="0"/>
            <a:t>Se configurarán varias máquinas virtuales para crear ambientes de desarrollo y </a:t>
          </a:r>
          <a:r>
            <a:rPr lang="es-ES_tradnl" dirty="0" err="1" smtClean="0"/>
            <a:t>testing</a:t>
          </a:r>
          <a:r>
            <a:rPr lang="es-ES_tradnl" dirty="0" smtClean="0"/>
            <a:t>. </a:t>
          </a:r>
          <a:endParaRPr lang="es-AR" dirty="0"/>
        </a:p>
      </dgm:t>
    </dgm:pt>
    <dgm:pt modelId="{DE2C19DF-45EA-4B60-9938-4CC10D884FD9}" type="parTrans" cxnId="{1E2064C1-D7E9-4429-816C-D6E374403E21}">
      <dgm:prSet/>
      <dgm:spPr/>
      <dgm:t>
        <a:bodyPr/>
        <a:lstStyle/>
        <a:p>
          <a:endParaRPr lang="es-AR"/>
        </a:p>
      </dgm:t>
    </dgm:pt>
    <dgm:pt modelId="{2A65C1D8-2385-4EDF-8275-37E06BF7627A}" type="sibTrans" cxnId="{1E2064C1-D7E9-4429-816C-D6E374403E21}">
      <dgm:prSet/>
      <dgm:spPr/>
      <dgm:t>
        <a:bodyPr/>
        <a:lstStyle/>
        <a:p>
          <a:endParaRPr lang="es-AR"/>
        </a:p>
      </dgm:t>
    </dgm:pt>
    <dgm:pt modelId="{A46624DA-8995-4636-831A-8A23D514FF25}">
      <dgm:prSet/>
      <dgm:spPr/>
      <dgm:t>
        <a:bodyPr/>
        <a:lstStyle/>
        <a:p>
          <a:pPr rtl="0"/>
          <a:r>
            <a:rPr lang="es-AR" b="1" dirty="0" smtClean="0"/>
            <a:t>Ambiente de Desarrollo</a:t>
          </a:r>
          <a:endParaRPr lang="es-AR" dirty="0"/>
        </a:p>
      </dgm:t>
    </dgm:pt>
    <dgm:pt modelId="{F9802AB8-BE8E-4B90-9CE1-31E706ECC013}" type="parTrans" cxnId="{8D1E9B44-1166-4CB4-AFCD-E9C9AAD82687}">
      <dgm:prSet/>
      <dgm:spPr/>
      <dgm:t>
        <a:bodyPr/>
        <a:lstStyle/>
        <a:p>
          <a:endParaRPr lang="es-AR"/>
        </a:p>
      </dgm:t>
    </dgm:pt>
    <dgm:pt modelId="{7D54C525-9E06-4F6C-BA80-BDDD05825B35}" type="sibTrans" cxnId="{8D1E9B44-1166-4CB4-AFCD-E9C9AAD82687}">
      <dgm:prSet/>
      <dgm:spPr/>
      <dgm:t>
        <a:bodyPr/>
        <a:lstStyle/>
        <a:p>
          <a:endParaRPr lang="es-AR"/>
        </a:p>
      </dgm:t>
    </dgm:pt>
    <dgm:pt modelId="{DE0D4904-91B5-4773-8880-C1D519BCB562}">
      <dgm:prSet/>
      <dgm:spPr/>
      <dgm:t>
        <a:bodyPr/>
        <a:lstStyle/>
        <a:p>
          <a:pPr rtl="0"/>
          <a:r>
            <a:rPr lang="es-AR" b="1" dirty="0" smtClean="0"/>
            <a:t>Ambiente de QA</a:t>
          </a:r>
          <a:endParaRPr lang="es-AR" dirty="0"/>
        </a:p>
      </dgm:t>
    </dgm:pt>
    <dgm:pt modelId="{FE789DE8-66CA-414F-8337-C1E676F7F38D}" type="parTrans" cxnId="{4609F504-149C-4C4C-8816-153ACA6BC5D4}">
      <dgm:prSet/>
      <dgm:spPr/>
      <dgm:t>
        <a:bodyPr/>
        <a:lstStyle/>
        <a:p>
          <a:endParaRPr lang="es-AR"/>
        </a:p>
      </dgm:t>
    </dgm:pt>
    <dgm:pt modelId="{29608850-9849-4B83-BBD4-C7E8FE27C4D5}" type="sibTrans" cxnId="{4609F504-149C-4C4C-8816-153ACA6BC5D4}">
      <dgm:prSet/>
      <dgm:spPr/>
      <dgm:t>
        <a:bodyPr/>
        <a:lstStyle/>
        <a:p>
          <a:endParaRPr lang="es-AR"/>
        </a:p>
      </dgm:t>
    </dgm:pt>
    <dgm:pt modelId="{7B825991-3AB0-418E-AA4D-BCB3D81AF23B}">
      <dgm:prSet/>
      <dgm:spPr/>
      <dgm:t>
        <a:bodyPr/>
        <a:lstStyle/>
        <a:p>
          <a:pPr rtl="0"/>
          <a:r>
            <a:rPr lang="es-AR" b="1" dirty="0" smtClean="0"/>
            <a:t>Base de datos</a:t>
          </a:r>
          <a:endParaRPr lang="es-AR" dirty="0"/>
        </a:p>
      </dgm:t>
    </dgm:pt>
    <dgm:pt modelId="{D54DA21F-FED1-417B-A69A-78D94629889A}" type="parTrans" cxnId="{AAD8AE4E-07BB-405E-B597-8475761F6D94}">
      <dgm:prSet/>
      <dgm:spPr/>
      <dgm:t>
        <a:bodyPr/>
        <a:lstStyle/>
        <a:p>
          <a:endParaRPr lang="es-AR"/>
        </a:p>
      </dgm:t>
    </dgm:pt>
    <dgm:pt modelId="{A8EE44E0-0E56-4E19-878A-F6D5C952421A}" type="sibTrans" cxnId="{AAD8AE4E-07BB-405E-B597-8475761F6D94}">
      <dgm:prSet/>
      <dgm:spPr/>
      <dgm:t>
        <a:bodyPr/>
        <a:lstStyle/>
        <a:p>
          <a:endParaRPr lang="es-AR"/>
        </a:p>
      </dgm:t>
    </dgm:pt>
    <dgm:pt modelId="{B3D99B85-4740-411C-BC00-E78BCB5791F5}">
      <dgm:prSet/>
      <dgm:spPr/>
      <dgm:t>
        <a:bodyPr/>
        <a:lstStyle/>
        <a:p>
          <a:pPr rtl="0"/>
          <a:r>
            <a:rPr lang="es-AR" smtClean="0"/>
            <a:t>Se </a:t>
          </a:r>
          <a:r>
            <a:rPr lang="es-AR" dirty="0" smtClean="0"/>
            <a:t>mantendrá un ambiente de aplicaciones similar al productivo pero que estará a disposición de los desarrolladores para probar el sistema.</a:t>
          </a:r>
          <a:endParaRPr lang="es-AR" dirty="0"/>
        </a:p>
      </dgm:t>
    </dgm:pt>
    <dgm:pt modelId="{4A98FFC2-57DA-4CF4-8CFD-5B9913447AD1}" type="parTrans" cxnId="{6336AE1A-3439-4919-AE80-A492241F7CE6}">
      <dgm:prSet/>
      <dgm:spPr/>
      <dgm:t>
        <a:bodyPr/>
        <a:lstStyle/>
        <a:p>
          <a:endParaRPr lang="es-AR"/>
        </a:p>
      </dgm:t>
    </dgm:pt>
    <dgm:pt modelId="{D269B68E-C44C-43BD-A5A0-6ED92E196DD5}" type="sibTrans" cxnId="{6336AE1A-3439-4919-AE80-A492241F7CE6}">
      <dgm:prSet/>
      <dgm:spPr/>
      <dgm:t>
        <a:bodyPr/>
        <a:lstStyle/>
        <a:p>
          <a:endParaRPr lang="es-AR"/>
        </a:p>
      </dgm:t>
    </dgm:pt>
    <dgm:pt modelId="{D71B4D76-6D38-4F45-89A7-9A045BCB3683}">
      <dgm:prSet/>
      <dgm:spPr/>
      <dgm:t>
        <a:bodyPr/>
        <a:lstStyle/>
        <a:p>
          <a:pPr rtl="0"/>
          <a:r>
            <a:rPr lang="es-AR" dirty="0" smtClean="0"/>
            <a:t>Similar al de desarrollo pero se utilizará para el </a:t>
          </a:r>
          <a:r>
            <a:rPr lang="es-AR" dirty="0" err="1" smtClean="0"/>
            <a:t>testing</a:t>
          </a:r>
          <a:r>
            <a:rPr lang="es-AR" dirty="0" smtClean="0"/>
            <a:t> integral de la aplicación y deberá mantenerse estable, las versiones que pasen los test en este ambiente se consideraran lo suficientemente estable para ser instalados en producción.</a:t>
          </a:r>
          <a:endParaRPr lang="es-AR" dirty="0"/>
        </a:p>
      </dgm:t>
    </dgm:pt>
    <dgm:pt modelId="{0036E7AD-5AFB-42C7-8AAE-AE8015B84361}" type="parTrans" cxnId="{417B06E8-014C-460B-B86F-DA0D8DAF7F0B}">
      <dgm:prSet/>
      <dgm:spPr/>
      <dgm:t>
        <a:bodyPr/>
        <a:lstStyle/>
        <a:p>
          <a:endParaRPr lang="es-AR"/>
        </a:p>
      </dgm:t>
    </dgm:pt>
    <dgm:pt modelId="{059A65DC-F520-494E-961D-82A5C8402DA9}" type="sibTrans" cxnId="{417B06E8-014C-460B-B86F-DA0D8DAF7F0B}">
      <dgm:prSet/>
      <dgm:spPr/>
      <dgm:t>
        <a:bodyPr/>
        <a:lstStyle/>
        <a:p>
          <a:endParaRPr lang="es-AR"/>
        </a:p>
      </dgm:t>
    </dgm:pt>
    <dgm:pt modelId="{725D7CFD-A05F-4198-B0EE-BD1F9F3E055A}">
      <dgm:prSet/>
      <dgm:spPr/>
      <dgm:t>
        <a:bodyPr/>
        <a:lstStyle/>
        <a:p>
          <a:pPr rtl="0"/>
          <a:r>
            <a:rPr lang="es-AR" dirty="0" smtClean="0"/>
            <a:t>Se instalará la misma base de datos seleccionada para el sistema. Se utilizará para desarrollo y </a:t>
          </a:r>
          <a:r>
            <a:rPr lang="es-AR" dirty="0" err="1" smtClean="0"/>
            <a:t>testing</a:t>
          </a:r>
          <a:r>
            <a:rPr lang="es-AR" dirty="0" smtClean="0"/>
            <a:t>.</a:t>
          </a:r>
          <a:endParaRPr lang="es-AR" dirty="0"/>
        </a:p>
      </dgm:t>
    </dgm:pt>
    <dgm:pt modelId="{EBFE4770-C717-4588-B9AE-834DC2D3D52E}" type="parTrans" cxnId="{790B9526-925C-4ECB-86EF-5C680608D595}">
      <dgm:prSet/>
      <dgm:spPr/>
      <dgm:t>
        <a:bodyPr/>
        <a:lstStyle/>
        <a:p>
          <a:endParaRPr lang="es-AR"/>
        </a:p>
      </dgm:t>
    </dgm:pt>
    <dgm:pt modelId="{20606636-C437-4844-91FE-002EED317ED9}" type="sibTrans" cxnId="{790B9526-925C-4ECB-86EF-5C680608D595}">
      <dgm:prSet/>
      <dgm:spPr/>
      <dgm:t>
        <a:bodyPr/>
        <a:lstStyle/>
        <a:p>
          <a:endParaRPr lang="es-AR"/>
        </a:p>
      </dgm:t>
    </dgm:pt>
    <dgm:pt modelId="{440815F6-5AB7-4803-9A36-DC8B1E13406E}" type="pres">
      <dgm:prSet presAssocID="{D1F71463-E2C3-4548-A34D-38AE2A536C1E}" presName="linear" presStyleCnt="0">
        <dgm:presLayoutVars>
          <dgm:animLvl val="lvl"/>
          <dgm:resizeHandles val="exact"/>
        </dgm:presLayoutVars>
      </dgm:prSet>
      <dgm:spPr/>
    </dgm:pt>
    <dgm:pt modelId="{847F76D4-0478-42F7-BFC1-8139E61BFB61}" type="pres">
      <dgm:prSet presAssocID="{02D12979-6691-4C92-81F8-EE98B341ABF9}" presName="parentText" presStyleLbl="node1" presStyleIdx="0" presStyleCnt="4">
        <dgm:presLayoutVars>
          <dgm:chMax val="0"/>
          <dgm:bulletEnabled val="1"/>
        </dgm:presLayoutVars>
      </dgm:prSet>
      <dgm:spPr/>
      <dgm:t>
        <a:bodyPr/>
        <a:lstStyle/>
        <a:p>
          <a:endParaRPr lang="es-AR"/>
        </a:p>
      </dgm:t>
    </dgm:pt>
    <dgm:pt modelId="{78380837-DCBE-4EF8-B563-0904675AB387}" type="pres">
      <dgm:prSet presAssocID="{02D12979-6691-4C92-81F8-EE98B341ABF9}" presName="childText" presStyleLbl="revTx" presStyleIdx="0" presStyleCnt="4">
        <dgm:presLayoutVars>
          <dgm:bulletEnabled val="1"/>
        </dgm:presLayoutVars>
      </dgm:prSet>
      <dgm:spPr/>
      <dgm:t>
        <a:bodyPr/>
        <a:lstStyle/>
        <a:p>
          <a:endParaRPr lang="es-AR"/>
        </a:p>
      </dgm:t>
    </dgm:pt>
    <dgm:pt modelId="{94364C8F-A32F-4E9B-A40A-85BE8E04CC65}" type="pres">
      <dgm:prSet presAssocID="{A46624DA-8995-4636-831A-8A23D514FF25}" presName="parentText" presStyleLbl="node1" presStyleIdx="1" presStyleCnt="4">
        <dgm:presLayoutVars>
          <dgm:chMax val="0"/>
          <dgm:bulletEnabled val="1"/>
        </dgm:presLayoutVars>
      </dgm:prSet>
      <dgm:spPr/>
      <dgm:t>
        <a:bodyPr/>
        <a:lstStyle/>
        <a:p>
          <a:endParaRPr lang="es-AR"/>
        </a:p>
      </dgm:t>
    </dgm:pt>
    <dgm:pt modelId="{E24ED862-6B7E-4981-91C8-CD955827A0FF}" type="pres">
      <dgm:prSet presAssocID="{A46624DA-8995-4636-831A-8A23D514FF25}" presName="childText" presStyleLbl="revTx" presStyleIdx="1" presStyleCnt="4">
        <dgm:presLayoutVars>
          <dgm:bulletEnabled val="1"/>
        </dgm:presLayoutVars>
      </dgm:prSet>
      <dgm:spPr/>
      <dgm:t>
        <a:bodyPr/>
        <a:lstStyle/>
        <a:p>
          <a:endParaRPr lang="es-AR"/>
        </a:p>
      </dgm:t>
    </dgm:pt>
    <dgm:pt modelId="{04102B4A-4FE9-4B7F-A879-F3238133133D}" type="pres">
      <dgm:prSet presAssocID="{DE0D4904-91B5-4773-8880-C1D519BCB562}" presName="parentText" presStyleLbl="node1" presStyleIdx="2" presStyleCnt="4">
        <dgm:presLayoutVars>
          <dgm:chMax val="0"/>
          <dgm:bulletEnabled val="1"/>
        </dgm:presLayoutVars>
      </dgm:prSet>
      <dgm:spPr/>
      <dgm:t>
        <a:bodyPr/>
        <a:lstStyle/>
        <a:p>
          <a:endParaRPr lang="es-AR"/>
        </a:p>
      </dgm:t>
    </dgm:pt>
    <dgm:pt modelId="{52A9EA06-9FEF-4DE7-9DC2-83B65D57FC03}" type="pres">
      <dgm:prSet presAssocID="{DE0D4904-91B5-4773-8880-C1D519BCB562}" presName="childText" presStyleLbl="revTx" presStyleIdx="2" presStyleCnt="4">
        <dgm:presLayoutVars>
          <dgm:bulletEnabled val="1"/>
        </dgm:presLayoutVars>
      </dgm:prSet>
      <dgm:spPr/>
      <dgm:t>
        <a:bodyPr/>
        <a:lstStyle/>
        <a:p>
          <a:endParaRPr lang="es-AR"/>
        </a:p>
      </dgm:t>
    </dgm:pt>
    <dgm:pt modelId="{131A7ED7-3280-4AE2-8862-ED87382174A6}" type="pres">
      <dgm:prSet presAssocID="{7B825991-3AB0-418E-AA4D-BCB3D81AF23B}" presName="parentText" presStyleLbl="node1" presStyleIdx="3" presStyleCnt="4">
        <dgm:presLayoutVars>
          <dgm:chMax val="0"/>
          <dgm:bulletEnabled val="1"/>
        </dgm:presLayoutVars>
      </dgm:prSet>
      <dgm:spPr/>
      <dgm:t>
        <a:bodyPr/>
        <a:lstStyle/>
        <a:p>
          <a:endParaRPr lang="es-AR"/>
        </a:p>
      </dgm:t>
    </dgm:pt>
    <dgm:pt modelId="{60AC448E-668E-41EF-BDEC-4520010FF2EA}" type="pres">
      <dgm:prSet presAssocID="{7B825991-3AB0-418E-AA4D-BCB3D81AF23B}" presName="childText" presStyleLbl="revTx" presStyleIdx="3" presStyleCnt="4">
        <dgm:presLayoutVars>
          <dgm:bulletEnabled val="1"/>
        </dgm:presLayoutVars>
      </dgm:prSet>
      <dgm:spPr/>
    </dgm:pt>
  </dgm:ptLst>
  <dgm:cxnLst>
    <dgm:cxn modelId="{1E2064C1-D7E9-4429-816C-D6E374403E21}" srcId="{02D12979-6691-4C92-81F8-EE98B341ABF9}" destId="{991FACE5-140F-48C9-AD7A-7C250C822C7F}" srcOrd="0" destOrd="0" parTransId="{DE2C19DF-45EA-4B60-9938-4CC10D884FD9}" sibTransId="{2A65C1D8-2385-4EDF-8275-37E06BF7627A}"/>
    <dgm:cxn modelId="{CBCCD366-4F3B-4EE1-A2B0-9285C30F3FBF}" type="presOf" srcId="{DE0D4904-91B5-4773-8880-C1D519BCB562}" destId="{04102B4A-4FE9-4B7F-A879-F3238133133D}" srcOrd="0" destOrd="0" presId="urn:microsoft.com/office/officeart/2005/8/layout/vList2"/>
    <dgm:cxn modelId="{417B06E8-014C-460B-B86F-DA0D8DAF7F0B}" srcId="{DE0D4904-91B5-4773-8880-C1D519BCB562}" destId="{D71B4D76-6D38-4F45-89A7-9A045BCB3683}" srcOrd="0" destOrd="0" parTransId="{0036E7AD-5AFB-42C7-8AAE-AE8015B84361}" sibTransId="{059A65DC-F520-494E-961D-82A5C8402DA9}"/>
    <dgm:cxn modelId="{790B9526-925C-4ECB-86EF-5C680608D595}" srcId="{7B825991-3AB0-418E-AA4D-BCB3D81AF23B}" destId="{725D7CFD-A05F-4198-B0EE-BD1F9F3E055A}" srcOrd="0" destOrd="0" parTransId="{EBFE4770-C717-4588-B9AE-834DC2D3D52E}" sibTransId="{20606636-C437-4844-91FE-002EED317ED9}"/>
    <dgm:cxn modelId="{4609F504-149C-4C4C-8816-153ACA6BC5D4}" srcId="{D1F71463-E2C3-4548-A34D-38AE2A536C1E}" destId="{DE0D4904-91B5-4773-8880-C1D519BCB562}" srcOrd="2" destOrd="0" parTransId="{FE789DE8-66CA-414F-8337-C1E676F7F38D}" sibTransId="{29608850-9849-4B83-BBD4-C7E8FE27C4D5}"/>
    <dgm:cxn modelId="{99A82EFE-C1D3-40C3-91FA-FE53B1B4D26E}" type="presOf" srcId="{A46624DA-8995-4636-831A-8A23D514FF25}" destId="{94364C8F-A32F-4E9B-A40A-85BE8E04CC65}" srcOrd="0" destOrd="0" presId="urn:microsoft.com/office/officeart/2005/8/layout/vList2"/>
    <dgm:cxn modelId="{BFD6578B-4F18-41F0-9888-2FFAD76FD0E9}" type="presOf" srcId="{725D7CFD-A05F-4198-B0EE-BD1F9F3E055A}" destId="{60AC448E-668E-41EF-BDEC-4520010FF2EA}" srcOrd="0" destOrd="0" presId="urn:microsoft.com/office/officeart/2005/8/layout/vList2"/>
    <dgm:cxn modelId="{4BDF8925-A5BB-4A4F-8D7D-ACE441A75E78}" type="presOf" srcId="{D1F71463-E2C3-4548-A34D-38AE2A536C1E}" destId="{440815F6-5AB7-4803-9A36-DC8B1E13406E}" srcOrd="0" destOrd="0" presId="urn:microsoft.com/office/officeart/2005/8/layout/vList2"/>
    <dgm:cxn modelId="{CD9D9B0F-A855-43A5-9DE7-6CA90144A0B1}" type="presOf" srcId="{02D12979-6691-4C92-81F8-EE98B341ABF9}" destId="{847F76D4-0478-42F7-BFC1-8139E61BFB61}" srcOrd="0" destOrd="0" presId="urn:microsoft.com/office/officeart/2005/8/layout/vList2"/>
    <dgm:cxn modelId="{C6A66EEF-0BAF-4554-8C42-47FF3473DDF6}" type="presOf" srcId="{B3D99B85-4740-411C-BC00-E78BCB5791F5}" destId="{E24ED862-6B7E-4981-91C8-CD955827A0FF}" srcOrd="0" destOrd="0" presId="urn:microsoft.com/office/officeart/2005/8/layout/vList2"/>
    <dgm:cxn modelId="{40D41202-78B2-46E8-940A-7A37A95EB61F}" type="presOf" srcId="{7B825991-3AB0-418E-AA4D-BCB3D81AF23B}" destId="{131A7ED7-3280-4AE2-8862-ED87382174A6}" srcOrd="0" destOrd="0" presId="urn:microsoft.com/office/officeart/2005/8/layout/vList2"/>
    <dgm:cxn modelId="{AAD8AE4E-07BB-405E-B597-8475761F6D94}" srcId="{D1F71463-E2C3-4548-A34D-38AE2A536C1E}" destId="{7B825991-3AB0-418E-AA4D-BCB3D81AF23B}" srcOrd="3" destOrd="0" parTransId="{D54DA21F-FED1-417B-A69A-78D94629889A}" sibTransId="{A8EE44E0-0E56-4E19-878A-F6D5C952421A}"/>
    <dgm:cxn modelId="{6336AE1A-3439-4919-AE80-A492241F7CE6}" srcId="{A46624DA-8995-4636-831A-8A23D514FF25}" destId="{B3D99B85-4740-411C-BC00-E78BCB5791F5}" srcOrd="0" destOrd="0" parTransId="{4A98FFC2-57DA-4CF4-8CFD-5B9913447AD1}" sibTransId="{D269B68E-C44C-43BD-A5A0-6ED92E196DD5}"/>
    <dgm:cxn modelId="{217458AA-A7D2-4547-B140-59BBD2247C00}" srcId="{D1F71463-E2C3-4548-A34D-38AE2A536C1E}" destId="{02D12979-6691-4C92-81F8-EE98B341ABF9}" srcOrd="0" destOrd="0" parTransId="{7328EAF9-658A-40C2-8C4D-F156E9337002}" sibTransId="{0FAC407E-5AC5-48D4-AFAD-1F11E706665C}"/>
    <dgm:cxn modelId="{8D1E9B44-1166-4CB4-AFCD-E9C9AAD82687}" srcId="{D1F71463-E2C3-4548-A34D-38AE2A536C1E}" destId="{A46624DA-8995-4636-831A-8A23D514FF25}" srcOrd="1" destOrd="0" parTransId="{F9802AB8-BE8E-4B90-9CE1-31E706ECC013}" sibTransId="{7D54C525-9E06-4F6C-BA80-BDDD05825B35}"/>
    <dgm:cxn modelId="{8364BF38-F717-4DCF-A4CA-9D57C4C6D08B}" type="presOf" srcId="{D71B4D76-6D38-4F45-89A7-9A045BCB3683}" destId="{52A9EA06-9FEF-4DE7-9DC2-83B65D57FC03}" srcOrd="0" destOrd="0" presId="urn:microsoft.com/office/officeart/2005/8/layout/vList2"/>
    <dgm:cxn modelId="{F290DEA4-6A49-4BA9-871E-4624E3079986}" type="presOf" srcId="{991FACE5-140F-48C9-AD7A-7C250C822C7F}" destId="{78380837-DCBE-4EF8-B563-0904675AB387}" srcOrd="0" destOrd="0" presId="urn:microsoft.com/office/officeart/2005/8/layout/vList2"/>
    <dgm:cxn modelId="{A3F857D2-1A63-4842-8D14-1908D484DB5E}" type="presParOf" srcId="{440815F6-5AB7-4803-9A36-DC8B1E13406E}" destId="{847F76D4-0478-42F7-BFC1-8139E61BFB61}" srcOrd="0" destOrd="0" presId="urn:microsoft.com/office/officeart/2005/8/layout/vList2"/>
    <dgm:cxn modelId="{2B7DBBAA-4134-47BC-85B2-95FAE4A2AD53}" type="presParOf" srcId="{440815F6-5AB7-4803-9A36-DC8B1E13406E}" destId="{78380837-DCBE-4EF8-B563-0904675AB387}" srcOrd="1" destOrd="0" presId="urn:microsoft.com/office/officeart/2005/8/layout/vList2"/>
    <dgm:cxn modelId="{653C760E-8A6D-4946-9537-6E0A08AB488A}" type="presParOf" srcId="{440815F6-5AB7-4803-9A36-DC8B1E13406E}" destId="{94364C8F-A32F-4E9B-A40A-85BE8E04CC65}" srcOrd="2" destOrd="0" presId="urn:microsoft.com/office/officeart/2005/8/layout/vList2"/>
    <dgm:cxn modelId="{F4D323A2-C858-4DF1-B677-84BF32FF90FC}" type="presParOf" srcId="{440815F6-5AB7-4803-9A36-DC8B1E13406E}" destId="{E24ED862-6B7E-4981-91C8-CD955827A0FF}" srcOrd="3" destOrd="0" presId="urn:microsoft.com/office/officeart/2005/8/layout/vList2"/>
    <dgm:cxn modelId="{01AC5CEB-DF20-4D12-BB7A-43BE5395F914}" type="presParOf" srcId="{440815F6-5AB7-4803-9A36-DC8B1E13406E}" destId="{04102B4A-4FE9-4B7F-A879-F3238133133D}" srcOrd="4" destOrd="0" presId="urn:microsoft.com/office/officeart/2005/8/layout/vList2"/>
    <dgm:cxn modelId="{5818D2E8-8F63-493E-9A0B-269A43354310}" type="presParOf" srcId="{440815F6-5AB7-4803-9A36-DC8B1E13406E}" destId="{52A9EA06-9FEF-4DE7-9DC2-83B65D57FC03}" srcOrd="5" destOrd="0" presId="urn:microsoft.com/office/officeart/2005/8/layout/vList2"/>
    <dgm:cxn modelId="{4252248D-2053-4F3A-8385-EB938275585E}" type="presParOf" srcId="{440815F6-5AB7-4803-9A36-DC8B1E13406E}" destId="{131A7ED7-3280-4AE2-8862-ED87382174A6}" srcOrd="6" destOrd="0" presId="urn:microsoft.com/office/officeart/2005/8/layout/vList2"/>
    <dgm:cxn modelId="{E25E5437-C901-43FD-8ED8-B7F1DF94678F}" type="presParOf" srcId="{440815F6-5AB7-4803-9A36-DC8B1E13406E}" destId="{60AC448E-668E-41EF-BDEC-4520010FF2EA}"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C4D4050-3272-4C44-ACAC-B9169C06940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AR"/>
        </a:p>
      </dgm:t>
    </dgm:pt>
    <dgm:pt modelId="{ED87D1A3-FF2D-483F-B8E1-29B2A964EFC3}">
      <dgm:prSet/>
      <dgm:spPr/>
      <dgm:t>
        <a:bodyPr/>
        <a:lstStyle/>
        <a:p>
          <a:pPr rtl="0"/>
          <a:r>
            <a:rPr lang="es-ES_tradnl" dirty="0" smtClean="0"/>
            <a:t>Arquitecto / </a:t>
          </a:r>
          <a:r>
            <a:rPr lang="es-ES_tradnl" dirty="0" err="1" smtClean="0"/>
            <a:t>Lider</a:t>
          </a:r>
          <a:r>
            <a:rPr lang="es-ES_tradnl" dirty="0" smtClean="0"/>
            <a:t> </a:t>
          </a:r>
          <a:endParaRPr lang="es-AR" dirty="0"/>
        </a:p>
      </dgm:t>
    </dgm:pt>
    <dgm:pt modelId="{94CDA8F1-C108-4EF1-B4C3-DCCE3E0FA4A1}" type="parTrans" cxnId="{2A2A9C6E-C900-49D0-B937-46455D405AA9}">
      <dgm:prSet/>
      <dgm:spPr/>
      <dgm:t>
        <a:bodyPr/>
        <a:lstStyle/>
        <a:p>
          <a:endParaRPr lang="es-AR"/>
        </a:p>
      </dgm:t>
    </dgm:pt>
    <dgm:pt modelId="{F3DA5352-1AFD-40F5-9629-A3635F9F56EE}" type="sibTrans" cxnId="{2A2A9C6E-C900-49D0-B937-46455D405AA9}">
      <dgm:prSet/>
      <dgm:spPr/>
      <dgm:t>
        <a:bodyPr/>
        <a:lstStyle/>
        <a:p>
          <a:endParaRPr lang="es-AR"/>
        </a:p>
      </dgm:t>
    </dgm:pt>
    <dgm:pt modelId="{9794F353-7992-4040-B3A8-7FDB7F7F260B}">
      <dgm:prSet/>
      <dgm:spPr/>
      <dgm:t>
        <a:bodyPr/>
        <a:lstStyle/>
        <a:p>
          <a:pPr rtl="0"/>
          <a:r>
            <a:rPr lang="es-ES_tradnl" dirty="0" smtClean="0"/>
            <a:t>Crear y configurar el ambiente para que los desarrolladores puedan realizar sus tareas.</a:t>
          </a:r>
          <a:endParaRPr lang="es-AR" dirty="0"/>
        </a:p>
      </dgm:t>
    </dgm:pt>
    <dgm:pt modelId="{D87F7843-E41B-431E-87B0-A4A8E26D3A3D}" type="parTrans" cxnId="{A2FEB6C6-A903-4FEB-9DDB-3D4EE53BADBA}">
      <dgm:prSet/>
      <dgm:spPr/>
      <dgm:t>
        <a:bodyPr/>
        <a:lstStyle/>
        <a:p>
          <a:endParaRPr lang="es-AR"/>
        </a:p>
      </dgm:t>
    </dgm:pt>
    <dgm:pt modelId="{FF2D297D-362B-4EE5-ACE9-6087D76CD41B}" type="sibTrans" cxnId="{A2FEB6C6-A903-4FEB-9DDB-3D4EE53BADBA}">
      <dgm:prSet/>
      <dgm:spPr/>
      <dgm:t>
        <a:bodyPr/>
        <a:lstStyle/>
        <a:p>
          <a:endParaRPr lang="es-AR"/>
        </a:p>
      </dgm:t>
    </dgm:pt>
    <dgm:pt modelId="{2E1B8F2D-76BA-4D44-AB17-B28A2F2701D8}">
      <dgm:prSet/>
      <dgm:spPr/>
      <dgm:t>
        <a:bodyPr/>
        <a:lstStyle/>
        <a:p>
          <a:pPr rtl="0"/>
          <a:r>
            <a:rPr lang="es-ES_tradnl" dirty="0" err="1" smtClean="0"/>
            <a:t>It</a:t>
          </a:r>
          <a:r>
            <a:rPr lang="es-ES_tradnl" dirty="0" smtClean="0"/>
            <a:t> </a:t>
          </a:r>
          <a:endParaRPr lang="es-AR" dirty="0"/>
        </a:p>
      </dgm:t>
    </dgm:pt>
    <dgm:pt modelId="{0C18A0A8-0800-4BDA-92AB-A9C1A2EEFCCA}" type="parTrans" cxnId="{791E1EA1-A77B-4924-9414-2D4262673D62}">
      <dgm:prSet/>
      <dgm:spPr/>
      <dgm:t>
        <a:bodyPr/>
        <a:lstStyle/>
        <a:p>
          <a:endParaRPr lang="es-AR"/>
        </a:p>
      </dgm:t>
    </dgm:pt>
    <dgm:pt modelId="{5B939842-1244-4CAC-B2BE-32F3CA262929}" type="sibTrans" cxnId="{791E1EA1-A77B-4924-9414-2D4262673D62}">
      <dgm:prSet/>
      <dgm:spPr/>
      <dgm:t>
        <a:bodyPr/>
        <a:lstStyle/>
        <a:p>
          <a:endParaRPr lang="es-AR"/>
        </a:p>
      </dgm:t>
    </dgm:pt>
    <dgm:pt modelId="{C1A529C7-CF65-4E0B-B5B6-7332A06FEFD2}">
      <dgm:prSet/>
      <dgm:spPr/>
      <dgm:t>
        <a:bodyPr/>
        <a:lstStyle/>
        <a:p>
          <a:pPr rtl="0"/>
          <a:r>
            <a:rPr lang="es-ES_tradnl" dirty="0" smtClean="0"/>
            <a:t>Instalar, configurar y mantener el ambiente de desarrollo (</a:t>
          </a:r>
          <a:r>
            <a:rPr lang="es-ES_tradnl" dirty="0" err="1" smtClean="0"/>
            <a:t>Respositorio</a:t>
          </a:r>
          <a:r>
            <a:rPr lang="es-ES_tradnl" dirty="0" smtClean="0"/>
            <a:t>, Wiki, </a:t>
          </a:r>
          <a:r>
            <a:rPr lang="es-ES_tradnl" dirty="0" err="1" smtClean="0"/>
            <a:t>Issue</a:t>
          </a:r>
          <a:r>
            <a:rPr lang="es-ES_tradnl" dirty="0" smtClean="0"/>
            <a:t> </a:t>
          </a:r>
          <a:r>
            <a:rPr lang="es-ES_tradnl" dirty="0" err="1" smtClean="0"/>
            <a:t>Tracker</a:t>
          </a:r>
          <a:r>
            <a:rPr lang="es-ES_tradnl" dirty="0" smtClean="0"/>
            <a:t>)</a:t>
          </a:r>
          <a:endParaRPr lang="es-AR" dirty="0"/>
        </a:p>
      </dgm:t>
    </dgm:pt>
    <dgm:pt modelId="{1275A983-8C38-4D84-A6EE-A04E7D818A6B}" type="parTrans" cxnId="{DE769130-3C76-42D1-8B36-C7D10C8E095B}">
      <dgm:prSet/>
      <dgm:spPr/>
      <dgm:t>
        <a:bodyPr/>
        <a:lstStyle/>
        <a:p>
          <a:endParaRPr lang="es-AR"/>
        </a:p>
      </dgm:t>
    </dgm:pt>
    <dgm:pt modelId="{CB39386F-F750-40FB-A9C2-D164BB9C0C5B}" type="sibTrans" cxnId="{DE769130-3C76-42D1-8B36-C7D10C8E095B}">
      <dgm:prSet/>
      <dgm:spPr/>
      <dgm:t>
        <a:bodyPr/>
        <a:lstStyle/>
        <a:p>
          <a:endParaRPr lang="es-AR"/>
        </a:p>
      </dgm:t>
    </dgm:pt>
    <dgm:pt modelId="{70B139D8-76E3-4829-A061-AE9DA4CA8E61}">
      <dgm:prSet/>
      <dgm:spPr/>
      <dgm:t>
        <a:bodyPr/>
        <a:lstStyle/>
        <a:p>
          <a:pPr rtl="0"/>
          <a:r>
            <a:rPr lang="es-ES_tradnl" dirty="0" smtClean="0"/>
            <a:t>Programador Junior </a:t>
          </a:r>
          <a:endParaRPr lang="es-AR" dirty="0"/>
        </a:p>
      </dgm:t>
    </dgm:pt>
    <dgm:pt modelId="{54CB2CB4-FEB7-444B-AE28-13844C324582}" type="parTrans" cxnId="{5C4E5F6B-1843-4C16-B8EF-B5E0833E1748}">
      <dgm:prSet/>
      <dgm:spPr/>
      <dgm:t>
        <a:bodyPr/>
        <a:lstStyle/>
        <a:p>
          <a:endParaRPr lang="es-AR"/>
        </a:p>
      </dgm:t>
    </dgm:pt>
    <dgm:pt modelId="{EF38F369-83B7-44D2-914A-F2BF27BC0BF8}" type="sibTrans" cxnId="{5C4E5F6B-1843-4C16-B8EF-B5E0833E1748}">
      <dgm:prSet/>
      <dgm:spPr/>
      <dgm:t>
        <a:bodyPr/>
        <a:lstStyle/>
        <a:p>
          <a:endParaRPr lang="es-AR"/>
        </a:p>
      </dgm:t>
    </dgm:pt>
    <dgm:pt modelId="{F9105FDE-30A3-4BE8-A29C-CF5FAD10BFBF}">
      <dgm:prSet/>
      <dgm:spPr/>
      <dgm:t>
        <a:bodyPr/>
        <a:lstStyle/>
        <a:p>
          <a:pPr rtl="0"/>
          <a:r>
            <a:rPr lang="es-ES_tradnl" dirty="0" smtClean="0"/>
            <a:t>Proveer los ABM de la aplicación y aquellas partes con bajo nivel de dificultad de programación</a:t>
          </a:r>
          <a:endParaRPr lang="es-AR" dirty="0"/>
        </a:p>
      </dgm:t>
    </dgm:pt>
    <dgm:pt modelId="{8917D34B-BBFC-4ADC-91C0-F5B8299F938E}" type="parTrans" cxnId="{736DD9DA-6AA5-4BE7-B854-615D66A98AF2}">
      <dgm:prSet/>
      <dgm:spPr/>
      <dgm:t>
        <a:bodyPr/>
        <a:lstStyle/>
        <a:p>
          <a:endParaRPr lang="es-AR"/>
        </a:p>
      </dgm:t>
    </dgm:pt>
    <dgm:pt modelId="{956F1574-9F9A-4965-ABBC-A43137D4B334}" type="sibTrans" cxnId="{736DD9DA-6AA5-4BE7-B854-615D66A98AF2}">
      <dgm:prSet/>
      <dgm:spPr/>
      <dgm:t>
        <a:bodyPr/>
        <a:lstStyle/>
        <a:p>
          <a:endParaRPr lang="es-AR"/>
        </a:p>
      </dgm:t>
    </dgm:pt>
    <dgm:pt modelId="{716D5D5F-CE10-4B1A-8644-5774373069AA}">
      <dgm:prSet/>
      <dgm:spPr/>
      <dgm:t>
        <a:bodyPr/>
        <a:lstStyle/>
        <a:p>
          <a:pPr rtl="0"/>
          <a:r>
            <a:rPr lang="es-ES_tradnl" dirty="0" smtClean="0"/>
            <a:t>Programador </a:t>
          </a:r>
          <a:r>
            <a:rPr lang="es-ES_tradnl" dirty="0" err="1" smtClean="0"/>
            <a:t>SemiSenior</a:t>
          </a:r>
          <a:r>
            <a:rPr lang="es-ES_tradnl" dirty="0" smtClean="0"/>
            <a:t> </a:t>
          </a:r>
          <a:endParaRPr lang="es-AR" dirty="0"/>
        </a:p>
      </dgm:t>
    </dgm:pt>
    <dgm:pt modelId="{CBBC06FC-3F40-496B-908A-EA6842B53A9B}" type="parTrans" cxnId="{5F1F76DD-AD8E-4F53-B0A3-85681E3D6551}">
      <dgm:prSet/>
      <dgm:spPr/>
      <dgm:t>
        <a:bodyPr/>
        <a:lstStyle/>
        <a:p>
          <a:endParaRPr lang="es-AR"/>
        </a:p>
      </dgm:t>
    </dgm:pt>
    <dgm:pt modelId="{0FD8B018-7A4F-484E-A74F-2F7287D5E9BB}" type="sibTrans" cxnId="{5F1F76DD-AD8E-4F53-B0A3-85681E3D6551}">
      <dgm:prSet/>
      <dgm:spPr/>
      <dgm:t>
        <a:bodyPr/>
        <a:lstStyle/>
        <a:p>
          <a:endParaRPr lang="es-AR"/>
        </a:p>
      </dgm:t>
    </dgm:pt>
    <dgm:pt modelId="{3EE6C4F2-4F3F-42A7-9593-7B9CBE58478E}">
      <dgm:prSet/>
      <dgm:spPr/>
      <dgm:t>
        <a:bodyPr/>
        <a:lstStyle/>
        <a:p>
          <a:pPr rtl="0"/>
          <a:r>
            <a:rPr lang="es-ES_tradnl" dirty="0" smtClean="0"/>
            <a:t>Se le asignaran principalmente las interfaces de usuario. </a:t>
          </a:r>
          <a:r>
            <a:rPr lang="es-ES_tradnl" dirty="0" err="1" smtClean="0"/>
            <a:t>Debera</a:t>
          </a:r>
          <a:r>
            <a:rPr lang="es-ES_tradnl" dirty="0" smtClean="0"/>
            <a:t> ser el primer </a:t>
          </a:r>
          <a:r>
            <a:rPr lang="es-ES_tradnl" dirty="0" err="1" smtClean="0"/>
            <a:t>eslabon</a:t>
          </a:r>
          <a:r>
            <a:rPr lang="es-ES_tradnl" dirty="0" smtClean="0"/>
            <a:t> de consulta y ayuda para los niveles junior de </a:t>
          </a:r>
          <a:r>
            <a:rPr lang="es-ES_tradnl" dirty="0" err="1" smtClean="0"/>
            <a:t>seniority</a:t>
          </a:r>
          <a:r>
            <a:rPr lang="es-ES_tradnl" dirty="0" smtClean="0"/>
            <a:t>.</a:t>
          </a:r>
          <a:endParaRPr lang="es-AR" dirty="0"/>
        </a:p>
      </dgm:t>
    </dgm:pt>
    <dgm:pt modelId="{59E8910C-2F5E-42F5-ABE4-C910E1C292F1}" type="parTrans" cxnId="{755A310F-3D43-40B2-8CD8-0DBBAB84E804}">
      <dgm:prSet/>
      <dgm:spPr/>
      <dgm:t>
        <a:bodyPr/>
        <a:lstStyle/>
        <a:p>
          <a:endParaRPr lang="es-AR"/>
        </a:p>
      </dgm:t>
    </dgm:pt>
    <dgm:pt modelId="{4EAEFACD-C5BE-4E68-9CB5-49E049F1849C}" type="sibTrans" cxnId="{755A310F-3D43-40B2-8CD8-0DBBAB84E804}">
      <dgm:prSet/>
      <dgm:spPr/>
      <dgm:t>
        <a:bodyPr/>
        <a:lstStyle/>
        <a:p>
          <a:endParaRPr lang="es-AR"/>
        </a:p>
      </dgm:t>
    </dgm:pt>
    <dgm:pt modelId="{F725314F-0C2C-488D-98F4-00A3BF947963}">
      <dgm:prSet/>
      <dgm:spPr/>
      <dgm:t>
        <a:bodyPr/>
        <a:lstStyle/>
        <a:p>
          <a:pPr rtl="0"/>
          <a:r>
            <a:rPr lang="es-ES_tradnl" dirty="0" smtClean="0"/>
            <a:t>Programador </a:t>
          </a:r>
          <a:r>
            <a:rPr lang="es-ES_tradnl" dirty="0" err="1" smtClean="0"/>
            <a:t>Senior</a:t>
          </a:r>
          <a:endParaRPr lang="es-AR" dirty="0"/>
        </a:p>
      </dgm:t>
    </dgm:pt>
    <dgm:pt modelId="{DC169CC3-7D5C-4F17-BAB4-E71598E44124}" type="parTrans" cxnId="{F780BD62-09F5-40F3-BFB7-5DC3CFAB41BC}">
      <dgm:prSet/>
      <dgm:spPr/>
      <dgm:t>
        <a:bodyPr/>
        <a:lstStyle/>
        <a:p>
          <a:endParaRPr lang="es-AR"/>
        </a:p>
      </dgm:t>
    </dgm:pt>
    <dgm:pt modelId="{B2564F53-17CA-407B-987D-467B58DA745C}" type="sibTrans" cxnId="{F780BD62-09F5-40F3-BFB7-5DC3CFAB41BC}">
      <dgm:prSet/>
      <dgm:spPr/>
      <dgm:t>
        <a:bodyPr/>
        <a:lstStyle/>
        <a:p>
          <a:endParaRPr lang="es-AR"/>
        </a:p>
      </dgm:t>
    </dgm:pt>
    <dgm:pt modelId="{601816FA-AC67-4D7F-99D5-C140DAE8C959}">
      <dgm:prSet/>
      <dgm:spPr/>
      <dgm:t>
        <a:bodyPr/>
        <a:lstStyle/>
        <a:p>
          <a:pPr rtl="0"/>
          <a:r>
            <a:rPr lang="es-ES_tradnl" dirty="0" err="1" smtClean="0"/>
            <a:t>Estara</a:t>
          </a:r>
          <a:r>
            <a:rPr lang="es-ES_tradnl" dirty="0" smtClean="0"/>
            <a:t> abocado a la integración con el sistema STARS, </a:t>
          </a:r>
          <a:r>
            <a:rPr lang="es-ES_tradnl" dirty="0" err="1" smtClean="0"/>
            <a:t>modulos</a:t>
          </a:r>
          <a:r>
            <a:rPr lang="es-ES_tradnl" dirty="0" smtClean="0"/>
            <a:t> de administración y todas aquellas tareas las cuales por complejidad, excedan a los dos primeros niveles.</a:t>
          </a:r>
          <a:endParaRPr lang="es-AR" dirty="0"/>
        </a:p>
      </dgm:t>
    </dgm:pt>
    <dgm:pt modelId="{A4BA5497-7A08-4DDB-B872-0FBD8A6C8973}" type="parTrans" cxnId="{AEA69A85-5327-45B6-9BB9-C7B30E81E05A}">
      <dgm:prSet/>
      <dgm:spPr/>
      <dgm:t>
        <a:bodyPr/>
        <a:lstStyle/>
        <a:p>
          <a:endParaRPr lang="es-AR"/>
        </a:p>
      </dgm:t>
    </dgm:pt>
    <dgm:pt modelId="{6040E499-C4E7-43CE-82EB-12955CE64216}" type="sibTrans" cxnId="{AEA69A85-5327-45B6-9BB9-C7B30E81E05A}">
      <dgm:prSet/>
      <dgm:spPr/>
      <dgm:t>
        <a:bodyPr/>
        <a:lstStyle/>
        <a:p>
          <a:endParaRPr lang="es-AR"/>
        </a:p>
      </dgm:t>
    </dgm:pt>
    <dgm:pt modelId="{175837BB-6AFE-4043-8DEE-7E4FA72689B4}">
      <dgm:prSet/>
      <dgm:spPr/>
      <dgm:t>
        <a:bodyPr/>
        <a:lstStyle/>
        <a:p>
          <a:pPr rtl="0"/>
          <a:r>
            <a:rPr lang="es-ES_tradnl" dirty="0" err="1" smtClean="0"/>
            <a:t>Tester</a:t>
          </a:r>
          <a:r>
            <a:rPr lang="es-ES_tradnl" dirty="0" smtClean="0"/>
            <a:t> </a:t>
          </a:r>
          <a:endParaRPr lang="es-AR" dirty="0"/>
        </a:p>
      </dgm:t>
    </dgm:pt>
    <dgm:pt modelId="{A3CAE195-18E0-4333-8256-C24E968C9E48}" type="parTrans" cxnId="{56533584-8B8F-4C45-84E6-C2725975CD50}">
      <dgm:prSet/>
      <dgm:spPr/>
      <dgm:t>
        <a:bodyPr/>
        <a:lstStyle/>
        <a:p>
          <a:endParaRPr lang="es-AR"/>
        </a:p>
      </dgm:t>
    </dgm:pt>
    <dgm:pt modelId="{864928FE-2848-48E2-B8E7-31432512C7DE}" type="sibTrans" cxnId="{56533584-8B8F-4C45-84E6-C2725975CD50}">
      <dgm:prSet/>
      <dgm:spPr/>
      <dgm:t>
        <a:bodyPr/>
        <a:lstStyle/>
        <a:p>
          <a:endParaRPr lang="es-AR"/>
        </a:p>
      </dgm:t>
    </dgm:pt>
    <dgm:pt modelId="{639F4800-F426-46D6-A759-E0768CCD1271}">
      <dgm:prSet/>
      <dgm:spPr/>
      <dgm:t>
        <a:bodyPr/>
        <a:lstStyle/>
        <a:p>
          <a:pPr rtl="0"/>
          <a:r>
            <a:rPr lang="es-ES_tradnl" dirty="0" smtClean="0"/>
            <a:t>Desarrollar </a:t>
          </a:r>
          <a:r>
            <a:rPr lang="es-ES_tradnl" dirty="0" err="1" smtClean="0"/>
            <a:t>llos</a:t>
          </a:r>
          <a:r>
            <a:rPr lang="es-ES_tradnl" dirty="0" smtClean="0"/>
            <a:t> test cases para el software. </a:t>
          </a:r>
          <a:endParaRPr lang="es-AR" dirty="0"/>
        </a:p>
      </dgm:t>
    </dgm:pt>
    <dgm:pt modelId="{66BFFABF-E3DB-4654-AA1F-5A17ECF929F1}" type="parTrans" cxnId="{D6DF4B9F-0D97-4B01-8220-F5B354D9F888}">
      <dgm:prSet/>
      <dgm:spPr/>
      <dgm:t>
        <a:bodyPr/>
        <a:lstStyle/>
        <a:p>
          <a:endParaRPr lang="es-AR"/>
        </a:p>
      </dgm:t>
    </dgm:pt>
    <dgm:pt modelId="{FE8768F6-1C71-48DA-A2C6-DB709FF51B6B}" type="sibTrans" cxnId="{D6DF4B9F-0D97-4B01-8220-F5B354D9F888}">
      <dgm:prSet/>
      <dgm:spPr/>
      <dgm:t>
        <a:bodyPr/>
        <a:lstStyle/>
        <a:p>
          <a:endParaRPr lang="es-AR"/>
        </a:p>
      </dgm:t>
    </dgm:pt>
    <dgm:pt modelId="{6B50C81D-3F47-447E-B160-CB073BDEB9D4}">
      <dgm:prSet/>
      <dgm:spPr/>
      <dgm:t>
        <a:bodyPr/>
        <a:lstStyle/>
        <a:p>
          <a:pPr rtl="0"/>
          <a:r>
            <a:rPr lang="es-ES_tradnl" dirty="0" smtClean="0"/>
            <a:t>Crear/</a:t>
          </a:r>
          <a:r>
            <a:rPr lang="es-ES_tradnl" dirty="0" err="1" smtClean="0"/>
            <a:t>customizar</a:t>
          </a:r>
          <a:r>
            <a:rPr lang="es-ES_tradnl" dirty="0" smtClean="0"/>
            <a:t> </a:t>
          </a:r>
          <a:r>
            <a:rPr lang="es-ES_tradnl" dirty="0" err="1" smtClean="0"/>
            <a:t>frameworks</a:t>
          </a:r>
          <a:r>
            <a:rPr lang="es-ES_tradnl" dirty="0" smtClean="0"/>
            <a:t> necesarios para el desarrollo. </a:t>
          </a:r>
          <a:endParaRPr lang="es-AR" dirty="0"/>
        </a:p>
      </dgm:t>
    </dgm:pt>
    <dgm:pt modelId="{DFCDAB05-42C3-470C-BFBB-74388FEAD005}" type="parTrans" cxnId="{A387C2F1-EFBE-4233-8635-47BDC9786D11}">
      <dgm:prSet/>
      <dgm:spPr/>
      <dgm:t>
        <a:bodyPr/>
        <a:lstStyle/>
        <a:p>
          <a:endParaRPr lang="es-AR"/>
        </a:p>
      </dgm:t>
    </dgm:pt>
    <dgm:pt modelId="{1ED6A928-707A-49A8-A642-E0430E862DEF}" type="sibTrans" cxnId="{A387C2F1-EFBE-4233-8635-47BDC9786D11}">
      <dgm:prSet/>
      <dgm:spPr/>
      <dgm:t>
        <a:bodyPr/>
        <a:lstStyle/>
        <a:p>
          <a:endParaRPr lang="es-AR"/>
        </a:p>
      </dgm:t>
    </dgm:pt>
    <dgm:pt modelId="{9DA1FFA5-9816-4141-B012-B9A96E7FC549}">
      <dgm:prSet/>
      <dgm:spPr/>
      <dgm:t>
        <a:bodyPr/>
        <a:lstStyle/>
        <a:p>
          <a:pPr rtl="0"/>
          <a:r>
            <a:rPr lang="es-ES_tradnl" dirty="0" smtClean="0"/>
            <a:t>Líder de proyecto. Referente técnico para los desarrolladores, coordinar tareas. Seguimiento del desarrollo día a día.</a:t>
          </a:r>
          <a:endParaRPr lang="es-AR" dirty="0"/>
        </a:p>
      </dgm:t>
    </dgm:pt>
    <dgm:pt modelId="{1BA780BE-0175-4492-935D-A363BE8CCEF2}" type="parTrans" cxnId="{4546A432-BFAA-4B10-AB69-4007F79CD179}">
      <dgm:prSet/>
      <dgm:spPr/>
      <dgm:t>
        <a:bodyPr/>
        <a:lstStyle/>
        <a:p>
          <a:endParaRPr lang="es-AR"/>
        </a:p>
      </dgm:t>
    </dgm:pt>
    <dgm:pt modelId="{C59919A9-7A14-4D7E-A88A-E809B7BB5F2E}" type="sibTrans" cxnId="{4546A432-BFAA-4B10-AB69-4007F79CD179}">
      <dgm:prSet/>
      <dgm:spPr/>
      <dgm:t>
        <a:bodyPr/>
        <a:lstStyle/>
        <a:p>
          <a:endParaRPr lang="es-AR"/>
        </a:p>
      </dgm:t>
    </dgm:pt>
    <dgm:pt modelId="{C4B580C5-21ED-4752-BD28-3FEA30835B11}">
      <dgm:prSet/>
      <dgm:spPr/>
      <dgm:t>
        <a:bodyPr/>
        <a:lstStyle/>
        <a:p>
          <a:pPr rtl="0"/>
          <a:r>
            <a:rPr lang="es-ES_tradnl" dirty="0" smtClean="0"/>
            <a:t>Instalar y configurar el ambiente de producción. </a:t>
          </a:r>
          <a:endParaRPr lang="es-AR" dirty="0"/>
        </a:p>
      </dgm:t>
    </dgm:pt>
    <dgm:pt modelId="{5FC4AB37-16B6-4D24-8C6A-0C46B59B2B50}" type="parTrans" cxnId="{845A78B6-E2E2-4FF8-B1B2-6354924CA71E}">
      <dgm:prSet/>
      <dgm:spPr/>
      <dgm:t>
        <a:bodyPr/>
        <a:lstStyle/>
        <a:p>
          <a:endParaRPr lang="es-AR"/>
        </a:p>
      </dgm:t>
    </dgm:pt>
    <dgm:pt modelId="{632DD4A9-FDE4-486F-B480-352170B4CAD4}" type="sibTrans" cxnId="{845A78B6-E2E2-4FF8-B1B2-6354924CA71E}">
      <dgm:prSet/>
      <dgm:spPr/>
      <dgm:t>
        <a:bodyPr/>
        <a:lstStyle/>
        <a:p>
          <a:endParaRPr lang="es-AR"/>
        </a:p>
      </dgm:t>
    </dgm:pt>
    <dgm:pt modelId="{507E9B45-9707-49EF-95C8-EFAEC815AA20}">
      <dgm:prSet/>
      <dgm:spPr/>
      <dgm:t>
        <a:bodyPr/>
        <a:lstStyle/>
        <a:p>
          <a:pPr rtl="0"/>
          <a:r>
            <a:rPr lang="es-ES_tradnl" dirty="0" smtClean="0"/>
            <a:t>Llevar a cabo las pruebas. </a:t>
          </a:r>
          <a:endParaRPr lang="es-AR" dirty="0"/>
        </a:p>
      </dgm:t>
    </dgm:pt>
    <dgm:pt modelId="{A0FA32D2-A396-42D1-87AE-3ABE067758B5}" type="parTrans" cxnId="{E9457B98-CAC7-45B3-BD62-CAE6BC8F569C}">
      <dgm:prSet/>
      <dgm:spPr/>
      <dgm:t>
        <a:bodyPr/>
        <a:lstStyle/>
        <a:p>
          <a:endParaRPr lang="es-AR"/>
        </a:p>
      </dgm:t>
    </dgm:pt>
    <dgm:pt modelId="{BD9E2C88-2AAF-4CF4-9BD2-42248E0016FB}" type="sibTrans" cxnId="{E9457B98-CAC7-45B3-BD62-CAE6BC8F569C}">
      <dgm:prSet/>
      <dgm:spPr/>
      <dgm:t>
        <a:bodyPr/>
        <a:lstStyle/>
        <a:p>
          <a:endParaRPr lang="es-AR"/>
        </a:p>
      </dgm:t>
    </dgm:pt>
    <dgm:pt modelId="{F8F1AC93-0998-4579-8DFF-356BEDC5D398}">
      <dgm:prSet/>
      <dgm:spPr/>
      <dgm:t>
        <a:bodyPr/>
        <a:lstStyle/>
        <a:p>
          <a:pPr rtl="0"/>
          <a:r>
            <a:rPr lang="es-ES_tradnl" dirty="0" smtClean="0"/>
            <a:t>Crear </a:t>
          </a:r>
          <a:r>
            <a:rPr lang="es-ES_tradnl" dirty="0" err="1" smtClean="0"/>
            <a:t>ticktes</a:t>
          </a:r>
          <a:r>
            <a:rPr lang="es-ES_tradnl" dirty="0" smtClean="0"/>
            <a:t> por defectos, mejoras, etc. Utilizando el sistema de </a:t>
          </a:r>
          <a:r>
            <a:rPr lang="es-ES_tradnl" dirty="0" err="1" smtClean="0"/>
            <a:t>issue</a:t>
          </a:r>
          <a:r>
            <a:rPr lang="es-ES_tradnl" dirty="0" smtClean="0"/>
            <a:t> </a:t>
          </a:r>
          <a:r>
            <a:rPr lang="es-ES_tradnl" dirty="0" err="1" smtClean="0"/>
            <a:t>tracker</a:t>
          </a:r>
          <a:r>
            <a:rPr lang="es-ES_tradnl" dirty="0" smtClean="0"/>
            <a:t>.</a:t>
          </a:r>
          <a:endParaRPr lang="es-AR" dirty="0"/>
        </a:p>
      </dgm:t>
    </dgm:pt>
    <dgm:pt modelId="{DBF9B1DE-1021-4400-A2BD-AEE21DDB6F8E}" type="parTrans" cxnId="{C38749AB-0531-4FFE-8017-7B9B31A6D872}">
      <dgm:prSet/>
      <dgm:spPr/>
      <dgm:t>
        <a:bodyPr/>
        <a:lstStyle/>
        <a:p>
          <a:endParaRPr lang="es-AR"/>
        </a:p>
      </dgm:t>
    </dgm:pt>
    <dgm:pt modelId="{FA5C723C-82C5-4F3C-A109-20B9783DB78F}" type="sibTrans" cxnId="{C38749AB-0531-4FFE-8017-7B9B31A6D872}">
      <dgm:prSet/>
      <dgm:spPr/>
      <dgm:t>
        <a:bodyPr/>
        <a:lstStyle/>
        <a:p>
          <a:endParaRPr lang="es-AR"/>
        </a:p>
      </dgm:t>
    </dgm:pt>
    <dgm:pt modelId="{E885997B-53E8-4B3F-817D-97444612EE5B}" type="pres">
      <dgm:prSet presAssocID="{EC4D4050-3272-4C44-ACAC-B9169C069404}" presName="Name0" presStyleCnt="0">
        <dgm:presLayoutVars>
          <dgm:dir/>
          <dgm:animLvl val="lvl"/>
          <dgm:resizeHandles val="exact"/>
        </dgm:presLayoutVars>
      </dgm:prSet>
      <dgm:spPr/>
      <dgm:t>
        <a:bodyPr/>
        <a:lstStyle/>
        <a:p>
          <a:endParaRPr lang="es-AR"/>
        </a:p>
      </dgm:t>
    </dgm:pt>
    <dgm:pt modelId="{FBF8112D-1CF3-44D6-8B2E-E577AB081A46}" type="pres">
      <dgm:prSet presAssocID="{ED87D1A3-FF2D-483F-B8E1-29B2A964EFC3}" presName="linNode" presStyleCnt="0"/>
      <dgm:spPr/>
    </dgm:pt>
    <dgm:pt modelId="{A54634F6-3F1E-42BE-BAAC-F27D7325D13F}" type="pres">
      <dgm:prSet presAssocID="{ED87D1A3-FF2D-483F-B8E1-29B2A964EFC3}" presName="parentText" presStyleLbl="node1" presStyleIdx="0" presStyleCnt="6" custScaleX="49759">
        <dgm:presLayoutVars>
          <dgm:chMax val="1"/>
          <dgm:bulletEnabled val="1"/>
        </dgm:presLayoutVars>
      </dgm:prSet>
      <dgm:spPr/>
      <dgm:t>
        <a:bodyPr/>
        <a:lstStyle/>
        <a:p>
          <a:endParaRPr lang="es-AR"/>
        </a:p>
      </dgm:t>
    </dgm:pt>
    <dgm:pt modelId="{2EC9A3D7-BE3A-45B6-9CAB-13231F68D98C}" type="pres">
      <dgm:prSet presAssocID="{ED87D1A3-FF2D-483F-B8E1-29B2A964EFC3}" presName="descendantText" presStyleLbl="alignAccFollowNode1" presStyleIdx="0" presStyleCnt="6" custScaleX="125543">
        <dgm:presLayoutVars>
          <dgm:bulletEnabled val="1"/>
        </dgm:presLayoutVars>
      </dgm:prSet>
      <dgm:spPr/>
      <dgm:t>
        <a:bodyPr/>
        <a:lstStyle/>
        <a:p>
          <a:endParaRPr lang="es-AR"/>
        </a:p>
      </dgm:t>
    </dgm:pt>
    <dgm:pt modelId="{7256F901-3FBF-4D7A-8B27-0167DDDE61A6}" type="pres">
      <dgm:prSet presAssocID="{F3DA5352-1AFD-40F5-9629-A3635F9F56EE}" presName="sp" presStyleCnt="0"/>
      <dgm:spPr/>
    </dgm:pt>
    <dgm:pt modelId="{65EE9517-76F2-4F36-BB2F-4B6C570DDF45}" type="pres">
      <dgm:prSet presAssocID="{2E1B8F2D-76BA-4D44-AB17-B28A2F2701D8}" presName="linNode" presStyleCnt="0"/>
      <dgm:spPr/>
    </dgm:pt>
    <dgm:pt modelId="{52B6B811-7952-42DA-9BA2-D540319F008C}" type="pres">
      <dgm:prSet presAssocID="{2E1B8F2D-76BA-4D44-AB17-B28A2F2701D8}" presName="parentText" presStyleLbl="node1" presStyleIdx="1" presStyleCnt="6" custScaleX="49758">
        <dgm:presLayoutVars>
          <dgm:chMax val="1"/>
          <dgm:bulletEnabled val="1"/>
        </dgm:presLayoutVars>
      </dgm:prSet>
      <dgm:spPr/>
      <dgm:t>
        <a:bodyPr/>
        <a:lstStyle/>
        <a:p>
          <a:endParaRPr lang="es-AR"/>
        </a:p>
      </dgm:t>
    </dgm:pt>
    <dgm:pt modelId="{00CA5B7A-E9B6-4E1F-88AE-2F4BCAEE2BEE}" type="pres">
      <dgm:prSet presAssocID="{2E1B8F2D-76BA-4D44-AB17-B28A2F2701D8}" presName="descendantText" presStyleLbl="alignAccFollowNode1" presStyleIdx="1" presStyleCnt="6" custScaleX="125599">
        <dgm:presLayoutVars>
          <dgm:bulletEnabled val="1"/>
        </dgm:presLayoutVars>
      </dgm:prSet>
      <dgm:spPr/>
      <dgm:t>
        <a:bodyPr/>
        <a:lstStyle/>
        <a:p>
          <a:endParaRPr lang="es-AR"/>
        </a:p>
      </dgm:t>
    </dgm:pt>
    <dgm:pt modelId="{33DBFDD8-0FDF-4736-A3D0-D149078DC947}" type="pres">
      <dgm:prSet presAssocID="{5B939842-1244-4CAC-B2BE-32F3CA262929}" presName="sp" presStyleCnt="0"/>
      <dgm:spPr/>
    </dgm:pt>
    <dgm:pt modelId="{4495FA1D-14B0-43B1-8A06-F749226D1EF4}" type="pres">
      <dgm:prSet presAssocID="{70B139D8-76E3-4829-A061-AE9DA4CA8E61}" presName="linNode" presStyleCnt="0"/>
      <dgm:spPr/>
    </dgm:pt>
    <dgm:pt modelId="{AFCE5C51-BFBB-4AFE-830C-74079CB0C626}" type="pres">
      <dgm:prSet presAssocID="{70B139D8-76E3-4829-A061-AE9DA4CA8E61}" presName="parentText" presStyleLbl="node1" presStyleIdx="2" presStyleCnt="6" custScaleX="49759">
        <dgm:presLayoutVars>
          <dgm:chMax val="1"/>
          <dgm:bulletEnabled val="1"/>
        </dgm:presLayoutVars>
      </dgm:prSet>
      <dgm:spPr/>
      <dgm:t>
        <a:bodyPr/>
        <a:lstStyle/>
        <a:p>
          <a:endParaRPr lang="es-AR"/>
        </a:p>
      </dgm:t>
    </dgm:pt>
    <dgm:pt modelId="{853ED3EB-CEB3-40F1-A6E1-E21DD3984648}" type="pres">
      <dgm:prSet presAssocID="{70B139D8-76E3-4829-A061-AE9DA4CA8E61}" presName="descendantText" presStyleLbl="alignAccFollowNode1" presStyleIdx="2" presStyleCnt="6" custScaleX="125598">
        <dgm:presLayoutVars>
          <dgm:bulletEnabled val="1"/>
        </dgm:presLayoutVars>
      </dgm:prSet>
      <dgm:spPr/>
      <dgm:t>
        <a:bodyPr/>
        <a:lstStyle/>
        <a:p>
          <a:endParaRPr lang="es-AR"/>
        </a:p>
      </dgm:t>
    </dgm:pt>
    <dgm:pt modelId="{41BE3E8C-89E0-4473-B050-0EFC70C654FC}" type="pres">
      <dgm:prSet presAssocID="{EF38F369-83B7-44D2-914A-F2BF27BC0BF8}" presName="sp" presStyleCnt="0"/>
      <dgm:spPr/>
    </dgm:pt>
    <dgm:pt modelId="{FB855467-FCEE-45E1-B3C9-163E2464F45B}" type="pres">
      <dgm:prSet presAssocID="{716D5D5F-CE10-4B1A-8644-5774373069AA}" presName="linNode" presStyleCnt="0"/>
      <dgm:spPr/>
    </dgm:pt>
    <dgm:pt modelId="{A468E0C8-3E4F-4106-ADF5-DFDF2616FB58}" type="pres">
      <dgm:prSet presAssocID="{716D5D5F-CE10-4B1A-8644-5774373069AA}" presName="parentText" presStyleLbl="node1" presStyleIdx="3" presStyleCnt="6" custScaleX="49759">
        <dgm:presLayoutVars>
          <dgm:chMax val="1"/>
          <dgm:bulletEnabled val="1"/>
        </dgm:presLayoutVars>
      </dgm:prSet>
      <dgm:spPr/>
      <dgm:t>
        <a:bodyPr/>
        <a:lstStyle/>
        <a:p>
          <a:endParaRPr lang="es-AR"/>
        </a:p>
      </dgm:t>
    </dgm:pt>
    <dgm:pt modelId="{E327BABE-5698-4713-9AB7-E15203D95019}" type="pres">
      <dgm:prSet presAssocID="{716D5D5F-CE10-4B1A-8644-5774373069AA}" presName="descendantText" presStyleLbl="alignAccFollowNode1" presStyleIdx="3" presStyleCnt="6" custScaleX="125067">
        <dgm:presLayoutVars>
          <dgm:bulletEnabled val="1"/>
        </dgm:presLayoutVars>
      </dgm:prSet>
      <dgm:spPr/>
      <dgm:t>
        <a:bodyPr/>
        <a:lstStyle/>
        <a:p>
          <a:endParaRPr lang="es-AR"/>
        </a:p>
      </dgm:t>
    </dgm:pt>
    <dgm:pt modelId="{2FEEB28A-31D9-46CF-9219-2288F22BAB25}" type="pres">
      <dgm:prSet presAssocID="{0FD8B018-7A4F-484E-A74F-2F7287D5E9BB}" presName="sp" presStyleCnt="0"/>
      <dgm:spPr/>
    </dgm:pt>
    <dgm:pt modelId="{5150B64F-C9D2-4370-9F5A-20FDBCCB3D83}" type="pres">
      <dgm:prSet presAssocID="{F725314F-0C2C-488D-98F4-00A3BF947963}" presName="linNode" presStyleCnt="0"/>
      <dgm:spPr/>
    </dgm:pt>
    <dgm:pt modelId="{3A08988E-B1B6-4341-A1DE-CB79C1CC38F9}" type="pres">
      <dgm:prSet presAssocID="{F725314F-0C2C-488D-98F4-00A3BF947963}" presName="parentText" presStyleLbl="node1" presStyleIdx="4" presStyleCnt="6" custScaleX="49758">
        <dgm:presLayoutVars>
          <dgm:chMax val="1"/>
          <dgm:bulletEnabled val="1"/>
        </dgm:presLayoutVars>
      </dgm:prSet>
      <dgm:spPr/>
      <dgm:t>
        <a:bodyPr/>
        <a:lstStyle/>
        <a:p>
          <a:endParaRPr lang="es-AR"/>
        </a:p>
      </dgm:t>
    </dgm:pt>
    <dgm:pt modelId="{D8581B53-391F-4F4E-89D7-11E63ED5F679}" type="pres">
      <dgm:prSet presAssocID="{F725314F-0C2C-488D-98F4-00A3BF947963}" presName="descendantText" presStyleLbl="alignAccFollowNode1" presStyleIdx="4" presStyleCnt="6" custScaleX="124456">
        <dgm:presLayoutVars>
          <dgm:bulletEnabled val="1"/>
        </dgm:presLayoutVars>
      </dgm:prSet>
      <dgm:spPr/>
      <dgm:t>
        <a:bodyPr/>
        <a:lstStyle/>
        <a:p>
          <a:endParaRPr lang="es-AR"/>
        </a:p>
      </dgm:t>
    </dgm:pt>
    <dgm:pt modelId="{7426EDFD-3F9C-414E-94C0-BF3A90DF25AA}" type="pres">
      <dgm:prSet presAssocID="{B2564F53-17CA-407B-987D-467B58DA745C}" presName="sp" presStyleCnt="0"/>
      <dgm:spPr/>
    </dgm:pt>
    <dgm:pt modelId="{AC2F912B-A61E-45BD-BBAB-A9DB1F9715C8}" type="pres">
      <dgm:prSet presAssocID="{175837BB-6AFE-4043-8DEE-7E4FA72689B4}" presName="linNode" presStyleCnt="0"/>
      <dgm:spPr/>
    </dgm:pt>
    <dgm:pt modelId="{DCC34C6A-92C8-483A-B62C-58FDCAAB2889}" type="pres">
      <dgm:prSet presAssocID="{175837BB-6AFE-4043-8DEE-7E4FA72689B4}" presName="parentText" presStyleLbl="node1" presStyleIdx="5" presStyleCnt="6" custScaleX="49759">
        <dgm:presLayoutVars>
          <dgm:chMax val="1"/>
          <dgm:bulletEnabled val="1"/>
        </dgm:presLayoutVars>
      </dgm:prSet>
      <dgm:spPr/>
      <dgm:t>
        <a:bodyPr/>
        <a:lstStyle/>
        <a:p>
          <a:endParaRPr lang="es-AR"/>
        </a:p>
      </dgm:t>
    </dgm:pt>
    <dgm:pt modelId="{F9165486-FF39-4423-9C29-129BA43F4654}" type="pres">
      <dgm:prSet presAssocID="{175837BB-6AFE-4043-8DEE-7E4FA72689B4}" presName="descendantText" presStyleLbl="alignAccFollowNode1" presStyleIdx="5" presStyleCnt="6" custScaleX="125543">
        <dgm:presLayoutVars>
          <dgm:bulletEnabled val="1"/>
        </dgm:presLayoutVars>
      </dgm:prSet>
      <dgm:spPr/>
      <dgm:t>
        <a:bodyPr/>
        <a:lstStyle/>
        <a:p>
          <a:endParaRPr lang="es-AR"/>
        </a:p>
      </dgm:t>
    </dgm:pt>
  </dgm:ptLst>
  <dgm:cxnLst>
    <dgm:cxn modelId="{F780BD62-09F5-40F3-BFB7-5DC3CFAB41BC}" srcId="{EC4D4050-3272-4C44-ACAC-B9169C069404}" destId="{F725314F-0C2C-488D-98F4-00A3BF947963}" srcOrd="4" destOrd="0" parTransId="{DC169CC3-7D5C-4F17-BAB4-E71598E44124}" sibTransId="{B2564F53-17CA-407B-987D-467B58DA745C}"/>
    <dgm:cxn modelId="{736DD9DA-6AA5-4BE7-B854-615D66A98AF2}" srcId="{70B139D8-76E3-4829-A061-AE9DA4CA8E61}" destId="{F9105FDE-30A3-4BE8-A29C-CF5FAD10BFBF}" srcOrd="0" destOrd="0" parTransId="{8917D34B-BBFC-4ADC-91C0-F5B8299F938E}" sibTransId="{956F1574-9F9A-4965-ABBC-A43137D4B334}"/>
    <dgm:cxn modelId="{A2FEB6C6-A903-4FEB-9DDB-3D4EE53BADBA}" srcId="{ED87D1A3-FF2D-483F-B8E1-29B2A964EFC3}" destId="{9794F353-7992-4040-B3A8-7FDB7F7F260B}" srcOrd="0" destOrd="0" parTransId="{D87F7843-E41B-431E-87B0-A4A8E26D3A3D}" sibTransId="{FF2D297D-362B-4EE5-ACE9-6087D76CD41B}"/>
    <dgm:cxn modelId="{D89B9C72-1F7D-4D83-9A47-94049F167609}" type="presOf" srcId="{175837BB-6AFE-4043-8DEE-7E4FA72689B4}" destId="{DCC34C6A-92C8-483A-B62C-58FDCAAB2889}" srcOrd="0" destOrd="0" presId="urn:microsoft.com/office/officeart/2005/8/layout/vList5"/>
    <dgm:cxn modelId="{2A2A9C6E-C900-49D0-B937-46455D405AA9}" srcId="{EC4D4050-3272-4C44-ACAC-B9169C069404}" destId="{ED87D1A3-FF2D-483F-B8E1-29B2A964EFC3}" srcOrd="0" destOrd="0" parTransId="{94CDA8F1-C108-4EF1-B4C3-DCCE3E0FA4A1}" sibTransId="{F3DA5352-1AFD-40F5-9629-A3635F9F56EE}"/>
    <dgm:cxn modelId="{F38CA038-15E2-4A55-9C9D-75400DD76A76}" type="presOf" srcId="{507E9B45-9707-49EF-95C8-EFAEC815AA20}" destId="{F9165486-FF39-4423-9C29-129BA43F4654}" srcOrd="0" destOrd="1" presId="urn:microsoft.com/office/officeart/2005/8/layout/vList5"/>
    <dgm:cxn modelId="{C08BB41F-56D9-45CF-B141-2157E81A0C91}" type="presOf" srcId="{6B50C81D-3F47-447E-B160-CB073BDEB9D4}" destId="{2EC9A3D7-BE3A-45B6-9CAB-13231F68D98C}" srcOrd="0" destOrd="1" presId="urn:microsoft.com/office/officeart/2005/8/layout/vList5"/>
    <dgm:cxn modelId="{755A310F-3D43-40B2-8CD8-0DBBAB84E804}" srcId="{716D5D5F-CE10-4B1A-8644-5774373069AA}" destId="{3EE6C4F2-4F3F-42A7-9593-7B9CBE58478E}" srcOrd="0" destOrd="0" parTransId="{59E8910C-2F5E-42F5-ABE4-C910E1C292F1}" sibTransId="{4EAEFACD-C5BE-4E68-9CB5-49E049F1849C}"/>
    <dgm:cxn modelId="{FDD76444-F511-431F-9883-B0BD7E1CAA4B}" type="presOf" srcId="{716D5D5F-CE10-4B1A-8644-5774373069AA}" destId="{A468E0C8-3E4F-4106-ADF5-DFDF2616FB58}" srcOrd="0" destOrd="0" presId="urn:microsoft.com/office/officeart/2005/8/layout/vList5"/>
    <dgm:cxn modelId="{AEA69A85-5327-45B6-9BB9-C7B30E81E05A}" srcId="{F725314F-0C2C-488D-98F4-00A3BF947963}" destId="{601816FA-AC67-4D7F-99D5-C140DAE8C959}" srcOrd="0" destOrd="0" parTransId="{A4BA5497-7A08-4DDB-B872-0FBD8A6C8973}" sibTransId="{6040E499-C4E7-43CE-82EB-12955CE64216}"/>
    <dgm:cxn modelId="{4546A432-BFAA-4B10-AB69-4007F79CD179}" srcId="{ED87D1A3-FF2D-483F-B8E1-29B2A964EFC3}" destId="{9DA1FFA5-9816-4141-B012-B9A96E7FC549}" srcOrd="2" destOrd="0" parTransId="{1BA780BE-0175-4492-935D-A363BE8CCEF2}" sibTransId="{C59919A9-7A14-4D7E-A88A-E809B7BB5F2E}"/>
    <dgm:cxn modelId="{F94D9C9E-5F38-4CE7-AA2F-66FFFD9B31CD}" type="presOf" srcId="{3EE6C4F2-4F3F-42A7-9593-7B9CBE58478E}" destId="{E327BABE-5698-4713-9AB7-E15203D95019}" srcOrd="0" destOrd="0" presId="urn:microsoft.com/office/officeart/2005/8/layout/vList5"/>
    <dgm:cxn modelId="{0BF566ED-0497-4CD8-AFE6-185E1263EFF8}" type="presOf" srcId="{F8F1AC93-0998-4579-8DFF-356BEDC5D398}" destId="{F9165486-FF39-4423-9C29-129BA43F4654}" srcOrd="0" destOrd="2" presId="urn:microsoft.com/office/officeart/2005/8/layout/vList5"/>
    <dgm:cxn modelId="{5C4E5F6B-1843-4C16-B8EF-B5E0833E1748}" srcId="{EC4D4050-3272-4C44-ACAC-B9169C069404}" destId="{70B139D8-76E3-4829-A061-AE9DA4CA8E61}" srcOrd="2" destOrd="0" parTransId="{54CB2CB4-FEB7-444B-AE28-13844C324582}" sibTransId="{EF38F369-83B7-44D2-914A-F2BF27BC0BF8}"/>
    <dgm:cxn modelId="{5F1F76DD-AD8E-4F53-B0A3-85681E3D6551}" srcId="{EC4D4050-3272-4C44-ACAC-B9169C069404}" destId="{716D5D5F-CE10-4B1A-8644-5774373069AA}" srcOrd="3" destOrd="0" parTransId="{CBBC06FC-3F40-496B-908A-EA6842B53A9B}" sibTransId="{0FD8B018-7A4F-484E-A74F-2F7287D5E9BB}"/>
    <dgm:cxn modelId="{AA6A88C5-589F-4A84-8194-DF263EAB868D}" type="presOf" srcId="{F725314F-0C2C-488D-98F4-00A3BF947963}" destId="{3A08988E-B1B6-4341-A1DE-CB79C1CC38F9}" srcOrd="0" destOrd="0" presId="urn:microsoft.com/office/officeart/2005/8/layout/vList5"/>
    <dgm:cxn modelId="{3C43DA2D-FC70-4914-9535-560CC9B14E2C}" type="presOf" srcId="{2E1B8F2D-76BA-4D44-AB17-B28A2F2701D8}" destId="{52B6B811-7952-42DA-9BA2-D540319F008C}" srcOrd="0" destOrd="0" presId="urn:microsoft.com/office/officeart/2005/8/layout/vList5"/>
    <dgm:cxn modelId="{24B0F5A3-C24F-4F9E-B50D-509841CD2E2F}" type="presOf" srcId="{70B139D8-76E3-4829-A061-AE9DA4CA8E61}" destId="{AFCE5C51-BFBB-4AFE-830C-74079CB0C626}" srcOrd="0" destOrd="0" presId="urn:microsoft.com/office/officeart/2005/8/layout/vList5"/>
    <dgm:cxn modelId="{C2FFA636-A67D-47DC-AAE8-600C5BCC8C81}" type="presOf" srcId="{C4B580C5-21ED-4752-BD28-3FEA30835B11}" destId="{00CA5B7A-E9B6-4E1F-88AE-2F4BCAEE2BEE}" srcOrd="0" destOrd="1" presId="urn:microsoft.com/office/officeart/2005/8/layout/vList5"/>
    <dgm:cxn modelId="{0F0BFB3A-D74F-41EC-95CD-965310087EBB}" type="presOf" srcId="{EC4D4050-3272-4C44-ACAC-B9169C069404}" destId="{E885997B-53E8-4B3F-817D-97444612EE5B}" srcOrd="0" destOrd="0" presId="urn:microsoft.com/office/officeart/2005/8/layout/vList5"/>
    <dgm:cxn modelId="{791E1EA1-A77B-4924-9414-2D4262673D62}" srcId="{EC4D4050-3272-4C44-ACAC-B9169C069404}" destId="{2E1B8F2D-76BA-4D44-AB17-B28A2F2701D8}" srcOrd="1" destOrd="0" parTransId="{0C18A0A8-0800-4BDA-92AB-A9C1A2EEFCCA}" sibTransId="{5B939842-1244-4CAC-B2BE-32F3CA262929}"/>
    <dgm:cxn modelId="{B0BF5F54-0B17-40F4-A09F-B7096664E9E6}" type="presOf" srcId="{F9105FDE-30A3-4BE8-A29C-CF5FAD10BFBF}" destId="{853ED3EB-CEB3-40F1-A6E1-E21DD3984648}" srcOrd="0" destOrd="0" presId="urn:microsoft.com/office/officeart/2005/8/layout/vList5"/>
    <dgm:cxn modelId="{C38749AB-0531-4FFE-8017-7B9B31A6D872}" srcId="{175837BB-6AFE-4043-8DEE-7E4FA72689B4}" destId="{F8F1AC93-0998-4579-8DFF-356BEDC5D398}" srcOrd="2" destOrd="0" parTransId="{DBF9B1DE-1021-4400-A2BD-AEE21DDB6F8E}" sibTransId="{FA5C723C-82C5-4F3C-A109-20B9783DB78F}"/>
    <dgm:cxn modelId="{6DA0CEDD-80A3-403A-90E2-0297FCA092FE}" type="presOf" srcId="{ED87D1A3-FF2D-483F-B8E1-29B2A964EFC3}" destId="{A54634F6-3F1E-42BE-BAAC-F27D7325D13F}" srcOrd="0" destOrd="0" presId="urn:microsoft.com/office/officeart/2005/8/layout/vList5"/>
    <dgm:cxn modelId="{6BA7C1A6-5397-4096-9DB6-16C1346E0761}" type="presOf" srcId="{9DA1FFA5-9816-4141-B012-B9A96E7FC549}" destId="{2EC9A3D7-BE3A-45B6-9CAB-13231F68D98C}" srcOrd="0" destOrd="2" presId="urn:microsoft.com/office/officeart/2005/8/layout/vList5"/>
    <dgm:cxn modelId="{56533584-8B8F-4C45-84E6-C2725975CD50}" srcId="{EC4D4050-3272-4C44-ACAC-B9169C069404}" destId="{175837BB-6AFE-4043-8DEE-7E4FA72689B4}" srcOrd="5" destOrd="0" parTransId="{A3CAE195-18E0-4333-8256-C24E968C9E48}" sibTransId="{864928FE-2848-48E2-B8E7-31432512C7DE}"/>
    <dgm:cxn modelId="{FA0334CD-0551-4038-B2C2-CD0433FBDAE3}" type="presOf" srcId="{9794F353-7992-4040-B3A8-7FDB7F7F260B}" destId="{2EC9A3D7-BE3A-45B6-9CAB-13231F68D98C}" srcOrd="0" destOrd="0" presId="urn:microsoft.com/office/officeart/2005/8/layout/vList5"/>
    <dgm:cxn modelId="{A387C2F1-EFBE-4233-8635-47BDC9786D11}" srcId="{ED87D1A3-FF2D-483F-B8E1-29B2A964EFC3}" destId="{6B50C81D-3F47-447E-B160-CB073BDEB9D4}" srcOrd="1" destOrd="0" parTransId="{DFCDAB05-42C3-470C-BFBB-74388FEAD005}" sibTransId="{1ED6A928-707A-49A8-A642-E0430E862DEF}"/>
    <dgm:cxn modelId="{301FE68B-C8AF-4DB9-A602-F5136D9E390C}" type="presOf" srcId="{601816FA-AC67-4D7F-99D5-C140DAE8C959}" destId="{D8581B53-391F-4F4E-89D7-11E63ED5F679}" srcOrd="0" destOrd="0" presId="urn:microsoft.com/office/officeart/2005/8/layout/vList5"/>
    <dgm:cxn modelId="{713800DE-A1B3-458B-9DEB-A5E1CA7DD4A2}" type="presOf" srcId="{639F4800-F426-46D6-A759-E0768CCD1271}" destId="{F9165486-FF39-4423-9C29-129BA43F4654}" srcOrd="0" destOrd="0" presId="urn:microsoft.com/office/officeart/2005/8/layout/vList5"/>
    <dgm:cxn modelId="{DE769130-3C76-42D1-8B36-C7D10C8E095B}" srcId="{2E1B8F2D-76BA-4D44-AB17-B28A2F2701D8}" destId="{C1A529C7-CF65-4E0B-B5B6-7332A06FEFD2}" srcOrd="0" destOrd="0" parTransId="{1275A983-8C38-4D84-A6EE-A04E7D818A6B}" sibTransId="{CB39386F-F750-40FB-A9C2-D164BB9C0C5B}"/>
    <dgm:cxn modelId="{6AA073CB-344F-4C2D-86AC-543262483FF5}" type="presOf" srcId="{C1A529C7-CF65-4E0B-B5B6-7332A06FEFD2}" destId="{00CA5B7A-E9B6-4E1F-88AE-2F4BCAEE2BEE}" srcOrd="0" destOrd="0" presId="urn:microsoft.com/office/officeart/2005/8/layout/vList5"/>
    <dgm:cxn modelId="{845A78B6-E2E2-4FF8-B1B2-6354924CA71E}" srcId="{2E1B8F2D-76BA-4D44-AB17-B28A2F2701D8}" destId="{C4B580C5-21ED-4752-BD28-3FEA30835B11}" srcOrd="1" destOrd="0" parTransId="{5FC4AB37-16B6-4D24-8C6A-0C46B59B2B50}" sibTransId="{632DD4A9-FDE4-486F-B480-352170B4CAD4}"/>
    <dgm:cxn modelId="{E9457B98-CAC7-45B3-BD62-CAE6BC8F569C}" srcId="{175837BB-6AFE-4043-8DEE-7E4FA72689B4}" destId="{507E9B45-9707-49EF-95C8-EFAEC815AA20}" srcOrd="1" destOrd="0" parTransId="{A0FA32D2-A396-42D1-87AE-3ABE067758B5}" sibTransId="{BD9E2C88-2AAF-4CF4-9BD2-42248E0016FB}"/>
    <dgm:cxn modelId="{D6DF4B9F-0D97-4B01-8220-F5B354D9F888}" srcId="{175837BB-6AFE-4043-8DEE-7E4FA72689B4}" destId="{639F4800-F426-46D6-A759-E0768CCD1271}" srcOrd="0" destOrd="0" parTransId="{66BFFABF-E3DB-4654-AA1F-5A17ECF929F1}" sibTransId="{FE8768F6-1C71-48DA-A2C6-DB709FF51B6B}"/>
    <dgm:cxn modelId="{3F42362B-15F8-4F25-8A3C-F2FEE3B8C9E9}" type="presParOf" srcId="{E885997B-53E8-4B3F-817D-97444612EE5B}" destId="{FBF8112D-1CF3-44D6-8B2E-E577AB081A46}" srcOrd="0" destOrd="0" presId="urn:microsoft.com/office/officeart/2005/8/layout/vList5"/>
    <dgm:cxn modelId="{A0A311C0-4099-494A-9A22-A1D32CCEE6C5}" type="presParOf" srcId="{FBF8112D-1CF3-44D6-8B2E-E577AB081A46}" destId="{A54634F6-3F1E-42BE-BAAC-F27D7325D13F}" srcOrd="0" destOrd="0" presId="urn:microsoft.com/office/officeart/2005/8/layout/vList5"/>
    <dgm:cxn modelId="{A84AB8CF-B37E-4B67-8163-B5CECEF5240E}" type="presParOf" srcId="{FBF8112D-1CF3-44D6-8B2E-E577AB081A46}" destId="{2EC9A3D7-BE3A-45B6-9CAB-13231F68D98C}" srcOrd="1" destOrd="0" presId="urn:microsoft.com/office/officeart/2005/8/layout/vList5"/>
    <dgm:cxn modelId="{8AE37020-1E2D-46F4-A5BF-F2569AD7A000}" type="presParOf" srcId="{E885997B-53E8-4B3F-817D-97444612EE5B}" destId="{7256F901-3FBF-4D7A-8B27-0167DDDE61A6}" srcOrd="1" destOrd="0" presId="urn:microsoft.com/office/officeart/2005/8/layout/vList5"/>
    <dgm:cxn modelId="{AFDF22FA-49BB-4EDA-AE0C-14F93A2A13AB}" type="presParOf" srcId="{E885997B-53E8-4B3F-817D-97444612EE5B}" destId="{65EE9517-76F2-4F36-BB2F-4B6C570DDF45}" srcOrd="2" destOrd="0" presId="urn:microsoft.com/office/officeart/2005/8/layout/vList5"/>
    <dgm:cxn modelId="{4120D62A-34F6-4854-8F69-0EB2E33BF00A}" type="presParOf" srcId="{65EE9517-76F2-4F36-BB2F-4B6C570DDF45}" destId="{52B6B811-7952-42DA-9BA2-D540319F008C}" srcOrd="0" destOrd="0" presId="urn:microsoft.com/office/officeart/2005/8/layout/vList5"/>
    <dgm:cxn modelId="{540EE148-6265-429F-B939-CD7E4523D78F}" type="presParOf" srcId="{65EE9517-76F2-4F36-BB2F-4B6C570DDF45}" destId="{00CA5B7A-E9B6-4E1F-88AE-2F4BCAEE2BEE}" srcOrd="1" destOrd="0" presId="urn:microsoft.com/office/officeart/2005/8/layout/vList5"/>
    <dgm:cxn modelId="{2E6FCABE-A9A6-4EC5-A41F-F3CEA145C654}" type="presParOf" srcId="{E885997B-53E8-4B3F-817D-97444612EE5B}" destId="{33DBFDD8-0FDF-4736-A3D0-D149078DC947}" srcOrd="3" destOrd="0" presId="urn:microsoft.com/office/officeart/2005/8/layout/vList5"/>
    <dgm:cxn modelId="{30BBA42D-471F-4177-AEF8-DFCF422C9D95}" type="presParOf" srcId="{E885997B-53E8-4B3F-817D-97444612EE5B}" destId="{4495FA1D-14B0-43B1-8A06-F749226D1EF4}" srcOrd="4" destOrd="0" presId="urn:microsoft.com/office/officeart/2005/8/layout/vList5"/>
    <dgm:cxn modelId="{AFF4F111-2B11-4274-836B-FA60E858E802}" type="presParOf" srcId="{4495FA1D-14B0-43B1-8A06-F749226D1EF4}" destId="{AFCE5C51-BFBB-4AFE-830C-74079CB0C626}" srcOrd="0" destOrd="0" presId="urn:microsoft.com/office/officeart/2005/8/layout/vList5"/>
    <dgm:cxn modelId="{8B72B7E5-373A-480D-B247-695747BD4117}" type="presParOf" srcId="{4495FA1D-14B0-43B1-8A06-F749226D1EF4}" destId="{853ED3EB-CEB3-40F1-A6E1-E21DD3984648}" srcOrd="1" destOrd="0" presId="urn:microsoft.com/office/officeart/2005/8/layout/vList5"/>
    <dgm:cxn modelId="{5D53DB98-3B3E-4DC4-817F-98309F2ED5C0}" type="presParOf" srcId="{E885997B-53E8-4B3F-817D-97444612EE5B}" destId="{41BE3E8C-89E0-4473-B050-0EFC70C654FC}" srcOrd="5" destOrd="0" presId="urn:microsoft.com/office/officeart/2005/8/layout/vList5"/>
    <dgm:cxn modelId="{FC64E1E1-1999-44E4-BCED-E2AE737B169A}" type="presParOf" srcId="{E885997B-53E8-4B3F-817D-97444612EE5B}" destId="{FB855467-FCEE-45E1-B3C9-163E2464F45B}" srcOrd="6" destOrd="0" presId="urn:microsoft.com/office/officeart/2005/8/layout/vList5"/>
    <dgm:cxn modelId="{6AD18D65-CA9E-42D4-9AAF-AA760875D4B9}" type="presParOf" srcId="{FB855467-FCEE-45E1-B3C9-163E2464F45B}" destId="{A468E0C8-3E4F-4106-ADF5-DFDF2616FB58}" srcOrd="0" destOrd="0" presId="urn:microsoft.com/office/officeart/2005/8/layout/vList5"/>
    <dgm:cxn modelId="{1D49A9B4-B945-4252-9304-58A8CC5F6AAC}" type="presParOf" srcId="{FB855467-FCEE-45E1-B3C9-163E2464F45B}" destId="{E327BABE-5698-4713-9AB7-E15203D95019}" srcOrd="1" destOrd="0" presId="urn:microsoft.com/office/officeart/2005/8/layout/vList5"/>
    <dgm:cxn modelId="{15ADD3B9-074A-4D3A-A412-80E00CEA879E}" type="presParOf" srcId="{E885997B-53E8-4B3F-817D-97444612EE5B}" destId="{2FEEB28A-31D9-46CF-9219-2288F22BAB25}" srcOrd="7" destOrd="0" presId="urn:microsoft.com/office/officeart/2005/8/layout/vList5"/>
    <dgm:cxn modelId="{B9877B8C-2114-4FFC-87B0-FFA7DBF07058}" type="presParOf" srcId="{E885997B-53E8-4B3F-817D-97444612EE5B}" destId="{5150B64F-C9D2-4370-9F5A-20FDBCCB3D83}" srcOrd="8" destOrd="0" presId="urn:microsoft.com/office/officeart/2005/8/layout/vList5"/>
    <dgm:cxn modelId="{B4F11240-AEAB-493F-A0A2-195CBFB01E2D}" type="presParOf" srcId="{5150B64F-C9D2-4370-9F5A-20FDBCCB3D83}" destId="{3A08988E-B1B6-4341-A1DE-CB79C1CC38F9}" srcOrd="0" destOrd="0" presId="urn:microsoft.com/office/officeart/2005/8/layout/vList5"/>
    <dgm:cxn modelId="{4BC01DEE-4A5C-45C2-B9EE-C99AF88CFEAB}" type="presParOf" srcId="{5150B64F-C9D2-4370-9F5A-20FDBCCB3D83}" destId="{D8581B53-391F-4F4E-89D7-11E63ED5F679}" srcOrd="1" destOrd="0" presId="urn:microsoft.com/office/officeart/2005/8/layout/vList5"/>
    <dgm:cxn modelId="{7FDF6815-03DE-455E-9049-D69AEDE2C5D3}" type="presParOf" srcId="{E885997B-53E8-4B3F-817D-97444612EE5B}" destId="{7426EDFD-3F9C-414E-94C0-BF3A90DF25AA}" srcOrd="9" destOrd="0" presId="urn:microsoft.com/office/officeart/2005/8/layout/vList5"/>
    <dgm:cxn modelId="{6588D668-6DBF-4831-813A-7A0A2292E948}" type="presParOf" srcId="{E885997B-53E8-4B3F-817D-97444612EE5B}" destId="{AC2F912B-A61E-45BD-BBAB-A9DB1F9715C8}" srcOrd="10" destOrd="0" presId="urn:microsoft.com/office/officeart/2005/8/layout/vList5"/>
    <dgm:cxn modelId="{34D2DCB4-155F-4624-843E-51DEFCFC5DC3}" type="presParOf" srcId="{AC2F912B-A61E-45BD-BBAB-A9DB1F9715C8}" destId="{DCC34C6A-92C8-483A-B62C-58FDCAAB2889}" srcOrd="0" destOrd="0" presId="urn:microsoft.com/office/officeart/2005/8/layout/vList5"/>
    <dgm:cxn modelId="{F828DD17-18AD-4FDE-B5AA-63ABAA470B07}" type="presParOf" srcId="{AC2F912B-A61E-45BD-BBAB-A9DB1F9715C8}" destId="{F9165486-FF39-4423-9C29-129BA43F465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30425-8911-4DF5-B1EE-44033221809B}">
      <dsp:nvSpPr>
        <dsp:cNvPr id="0" name=""/>
        <dsp:cNvSpPr/>
      </dsp:nvSpPr>
      <dsp:spPr>
        <a:xfrm>
          <a:off x="1906468" y="204712"/>
          <a:ext cx="4062751" cy="1410940"/>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FD6BE3-6814-456F-BFBA-53D7050E5ED1}">
      <dsp:nvSpPr>
        <dsp:cNvPr id="0" name=""/>
        <dsp:cNvSpPr/>
      </dsp:nvSpPr>
      <dsp:spPr>
        <a:xfrm>
          <a:off x="3550465" y="3659626"/>
          <a:ext cx="787355" cy="503907"/>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F10AFA-07C3-49B5-9711-49A0F96F8FE1}">
      <dsp:nvSpPr>
        <dsp:cNvPr id="0" name=""/>
        <dsp:cNvSpPr/>
      </dsp:nvSpPr>
      <dsp:spPr>
        <a:xfrm>
          <a:off x="2054491" y="4062751"/>
          <a:ext cx="3779304" cy="944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lvl="0" algn="ctr" defTabSz="1244600" rtl="0">
            <a:lnSpc>
              <a:spcPct val="90000"/>
            </a:lnSpc>
            <a:spcBef>
              <a:spcPct val="0"/>
            </a:spcBef>
            <a:spcAft>
              <a:spcPct val="35000"/>
            </a:spcAft>
          </a:pPr>
          <a:r>
            <a:rPr lang="es-AR" sz="2800" kern="1200" dirty="0" smtClean="0"/>
            <a:t>Arquitectura General</a:t>
          </a:r>
          <a:endParaRPr lang="es-AR" sz="2800" kern="1200" dirty="0"/>
        </a:p>
      </dsp:txBody>
      <dsp:txXfrm>
        <a:off x="2054491" y="4062751"/>
        <a:ext cx="3779304" cy="944826"/>
      </dsp:txXfrm>
    </dsp:sp>
    <dsp:sp modelId="{68E2B038-45B8-4DA3-80AA-E36F2C2525D1}">
      <dsp:nvSpPr>
        <dsp:cNvPr id="0" name=""/>
        <dsp:cNvSpPr/>
      </dsp:nvSpPr>
      <dsp:spPr>
        <a:xfrm>
          <a:off x="3383546" y="1724622"/>
          <a:ext cx="1417239" cy="14172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Sitio Web</a:t>
          </a:r>
          <a:endParaRPr lang="es-AR" sz="1700" kern="1200" dirty="0"/>
        </a:p>
      </dsp:txBody>
      <dsp:txXfrm>
        <a:off x="3591096" y="1932172"/>
        <a:ext cx="1002139" cy="1002139"/>
      </dsp:txXfrm>
    </dsp:sp>
    <dsp:sp modelId="{461F9C32-0970-47D1-ACDA-EC852A01FBF5}">
      <dsp:nvSpPr>
        <dsp:cNvPr id="0" name=""/>
        <dsp:cNvSpPr/>
      </dsp:nvSpPr>
      <dsp:spPr>
        <a:xfrm>
          <a:off x="2412007" y="677194"/>
          <a:ext cx="1417239" cy="14172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Multicapa</a:t>
          </a:r>
          <a:endParaRPr lang="es-AR" sz="1700" kern="1200" dirty="0"/>
        </a:p>
      </dsp:txBody>
      <dsp:txXfrm>
        <a:off x="2619557" y="884744"/>
        <a:ext cx="1002139" cy="1002139"/>
      </dsp:txXfrm>
    </dsp:sp>
    <dsp:sp modelId="{0B479511-0485-41A9-8D6E-6612999C0428}">
      <dsp:nvSpPr>
        <dsp:cNvPr id="0" name=""/>
        <dsp:cNvSpPr/>
      </dsp:nvSpPr>
      <dsp:spPr>
        <a:xfrm>
          <a:off x="3818166" y="318721"/>
          <a:ext cx="1417239" cy="14172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s-ES_tradnl" sz="1700" u="sng" kern="1200" dirty="0" smtClean="0"/>
            <a:t>Cliente Desktop</a:t>
          </a:r>
          <a:r>
            <a:rPr lang="es-ES_tradnl" sz="1700" kern="1200" dirty="0" smtClean="0"/>
            <a:t> </a:t>
          </a:r>
          <a:endParaRPr lang="es-AR" sz="1700" kern="1200" dirty="0"/>
        </a:p>
      </dsp:txBody>
      <dsp:txXfrm>
        <a:off x="4025716" y="526271"/>
        <a:ext cx="1002139" cy="1002139"/>
      </dsp:txXfrm>
    </dsp:sp>
    <dsp:sp modelId="{D3CD3D52-2E39-489D-BF0A-B4D60F746CF0}">
      <dsp:nvSpPr>
        <dsp:cNvPr id="0" name=""/>
        <dsp:cNvSpPr/>
      </dsp:nvSpPr>
      <dsp:spPr>
        <a:xfrm>
          <a:off x="1739549" y="31494"/>
          <a:ext cx="4409188" cy="3527350"/>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28F06-F9DF-4CA1-9AB7-A8AB6C680FC8}">
      <dsp:nvSpPr>
        <dsp:cNvPr id="0" name=""/>
        <dsp:cNvSpPr/>
      </dsp:nvSpPr>
      <dsp:spPr>
        <a:xfrm>
          <a:off x="1657349" y="0"/>
          <a:ext cx="4573587" cy="4573587"/>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C24C38-FEE6-4B15-B8DF-A6A513B440BA}">
      <dsp:nvSpPr>
        <dsp:cNvPr id="0" name=""/>
        <dsp:cNvSpPr/>
      </dsp:nvSpPr>
      <dsp:spPr>
        <a:xfrm>
          <a:off x="2091840" y="434490"/>
          <a:ext cx="1783698" cy="17836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smtClean="0"/>
            <a:t>Backups</a:t>
          </a:r>
          <a:endParaRPr lang="es-AR" sz="2500" kern="1200"/>
        </a:p>
      </dsp:txBody>
      <dsp:txXfrm>
        <a:off x="2178913" y="521563"/>
        <a:ext cx="1609552" cy="1609552"/>
      </dsp:txXfrm>
    </dsp:sp>
    <dsp:sp modelId="{DA299C92-D329-4A72-AD1E-F7EEC12CAD0B}">
      <dsp:nvSpPr>
        <dsp:cNvPr id="0" name=""/>
        <dsp:cNvSpPr/>
      </dsp:nvSpPr>
      <dsp:spPr>
        <a:xfrm>
          <a:off x="4012747" y="434490"/>
          <a:ext cx="1783698" cy="17836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smtClean="0"/>
            <a:t>Cluster</a:t>
          </a:r>
          <a:endParaRPr lang="es-AR" sz="2500" kern="1200"/>
        </a:p>
      </dsp:txBody>
      <dsp:txXfrm>
        <a:off x="4099820" y="521563"/>
        <a:ext cx="1609552" cy="1609552"/>
      </dsp:txXfrm>
    </dsp:sp>
    <dsp:sp modelId="{848D594F-8696-46AC-B732-EDD83B603BEA}">
      <dsp:nvSpPr>
        <dsp:cNvPr id="0" name=""/>
        <dsp:cNvSpPr/>
      </dsp:nvSpPr>
      <dsp:spPr>
        <a:xfrm>
          <a:off x="2091840" y="2355397"/>
          <a:ext cx="1783698" cy="17836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dirty="0" smtClean="0"/>
            <a:t>NAS Storage con RAID5</a:t>
          </a:r>
          <a:endParaRPr lang="es-AR" sz="2500" kern="1200" dirty="0"/>
        </a:p>
      </dsp:txBody>
      <dsp:txXfrm>
        <a:off x="2178913" y="2442470"/>
        <a:ext cx="1609552" cy="1609552"/>
      </dsp:txXfrm>
    </dsp:sp>
    <dsp:sp modelId="{3441E9DC-1996-49B4-B113-744669B83F2B}">
      <dsp:nvSpPr>
        <dsp:cNvPr id="0" name=""/>
        <dsp:cNvSpPr/>
      </dsp:nvSpPr>
      <dsp:spPr>
        <a:xfrm>
          <a:off x="4012747" y="2355397"/>
          <a:ext cx="1783698" cy="17836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s-AR" sz="2500" kern="1200" dirty="0" smtClean="0"/>
            <a:t>Conexión Duplicada</a:t>
          </a:r>
          <a:endParaRPr lang="es-AR" sz="2500" kern="1200" dirty="0"/>
        </a:p>
      </dsp:txBody>
      <dsp:txXfrm>
        <a:off x="4099820" y="2442470"/>
        <a:ext cx="1609552" cy="16095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1AA4A-595B-4FA7-8D5B-F4CBB5C7AB7C}">
      <dsp:nvSpPr>
        <dsp:cNvPr id="0" name=""/>
        <dsp:cNvSpPr/>
      </dsp:nvSpPr>
      <dsp:spPr>
        <a:xfrm>
          <a:off x="0" y="6911"/>
          <a:ext cx="8496943"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Email</a:t>
          </a:r>
          <a:endParaRPr lang="es-AR" sz="1800" kern="1200" dirty="0"/>
        </a:p>
      </dsp:txBody>
      <dsp:txXfrm>
        <a:off x="20561" y="27472"/>
        <a:ext cx="8455821" cy="380078"/>
      </dsp:txXfrm>
    </dsp:sp>
    <dsp:sp modelId="{40D9C759-7C34-4316-97A3-888F8F90970F}">
      <dsp:nvSpPr>
        <dsp:cNvPr id="0" name=""/>
        <dsp:cNvSpPr/>
      </dsp:nvSpPr>
      <dsp:spPr>
        <a:xfrm>
          <a:off x="0" y="428111"/>
          <a:ext cx="8496943"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smtClean="0"/>
            <a:t>Se </a:t>
          </a:r>
          <a:r>
            <a:rPr lang="es-AR" sz="1400" kern="1200" dirty="0" smtClean="0"/>
            <a:t>instalará un servidor </a:t>
          </a:r>
          <a:r>
            <a:rPr lang="es-AR" sz="1400" kern="1200" dirty="0" err="1" smtClean="0"/>
            <a:t>Postfix</a:t>
          </a:r>
          <a:r>
            <a:rPr lang="es-AR" sz="1400" kern="1200" dirty="0" smtClean="0"/>
            <a:t> con soporte de protocolos SMTP e IMAP,</a:t>
          </a:r>
          <a:endParaRPr lang="es-AR" sz="1400" kern="1200" dirty="0"/>
        </a:p>
      </dsp:txBody>
      <dsp:txXfrm>
        <a:off x="0" y="428111"/>
        <a:ext cx="8496943" cy="264960"/>
      </dsp:txXfrm>
    </dsp:sp>
    <dsp:sp modelId="{B62203EA-9CA9-4DCB-BD94-22DB43F1F9DF}">
      <dsp:nvSpPr>
        <dsp:cNvPr id="0" name=""/>
        <dsp:cNvSpPr/>
      </dsp:nvSpPr>
      <dsp:spPr>
        <a:xfrm>
          <a:off x="0" y="693071"/>
          <a:ext cx="8496943"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err="1" smtClean="0"/>
            <a:t>Networking</a:t>
          </a:r>
          <a:endParaRPr lang="es-AR" sz="1800" kern="1200" dirty="0"/>
        </a:p>
      </dsp:txBody>
      <dsp:txXfrm>
        <a:off x="20561" y="713632"/>
        <a:ext cx="8455821" cy="380078"/>
      </dsp:txXfrm>
    </dsp:sp>
    <dsp:sp modelId="{BCACB113-B4EF-490E-BCB5-FAFB6F3FD927}">
      <dsp:nvSpPr>
        <dsp:cNvPr id="0" name=""/>
        <dsp:cNvSpPr/>
      </dsp:nvSpPr>
      <dsp:spPr>
        <a:xfrm>
          <a:off x="0" y="1114272"/>
          <a:ext cx="8496943" cy="678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u="sng" kern="1200" dirty="0" smtClean="0"/>
            <a:t>DNS</a:t>
          </a:r>
          <a:r>
            <a:rPr lang="es-AR" sz="1400" kern="1200" dirty="0" smtClean="0"/>
            <a:t>: Bind9.</a:t>
          </a:r>
          <a:endParaRPr lang="es-AR" sz="1400" kern="1200" dirty="0"/>
        </a:p>
        <a:p>
          <a:pPr marL="114300" lvl="1" indent="-114300" algn="l" defTabSz="622300" rtl="0">
            <a:lnSpc>
              <a:spcPct val="90000"/>
            </a:lnSpc>
            <a:spcBef>
              <a:spcPct val="0"/>
            </a:spcBef>
            <a:spcAft>
              <a:spcPct val="20000"/>
            </a:spcAft>
            <a:buChar char="••"/>
          </a:pPr>
          <a:r>
            <a:rPr lang="es-AR" sz="1400" u="sng" kern="1200" dirty="0" smtClean="0"/>
            <a:t>DHCP</a:t>
          </a:r>
          <a:r>
            <a:rPr lang="es-AR" sz="1400" kern="1200" dirty="0" smtClean="0"/>
            <a:t>: Proporcionado por el SO.</a:t>
          </a:r>
          <a:endParaRPr lang="es-AR" sz="1400" kern="1200" dirty="0"/>
        </a:p>
        <a:p>
          <a:pPr marL="114300" lvl="1" indent="-114300" algn="l" defTabSz="622300" rtl="0">
            <a:lnSpc>
              <a:spcPct val="90000"/>
            </a:lnSpc>
            <a:spcBef>
              <a:spcPct val="0"/>
            </a:spcBef>
            <a:spcAft>
              <a:spcPct val="20000"/>
            </a:spcAft>
            <a:buChar char="••"/>
          </a:pPr>
          <a:r>
            <a:rPr lang="es-AR" sz="1400" u="sng" kern="1200" smtClean="0"/>
            <a:t>LDAP</a:t>
          </a:r>
          <a:r>
            <a:rPr lang="es-AR" sz="1400" kern="1200" smtClean="0"/>
            <a:t>: OpenLDAP</a:t>
          </a:r>
          <a:endParaRPr lang="es-AR" sz="1400" kern="1200"/>
        </a:p>
      </dsp:txBody>
      <dsp:txXfrm>
        <a:off x="0" y="1114272"/>
        <a:ext cx="8496943" cy="678960"/>
      </dsp:txXfrm>
    </dsp:sp>
    <dsp:sp modelId="{AD18DDDF-DFA3-4154-A25E-71FCE66A0114}">
      <dsp:nvSpPr>
        <dsp:cNvPr id="0" name=""/>
        <dsp:cNvSpPr/>
      </dsp:nvSpPr>
      <dsp:spPr>
        <a:xfrm>
          <a:off x="0" y="1793232"/>
          <a:ext cx="8496943"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SCM</a:t>
          </a:r>
          <a:r>
            <a:rPr lang="es-AR" sz="1800" kern="1200" dirty="0" smtClean="0"/>
            <a:t> (</a:t>
          </a:r>
          <a:r>
            <a:rPr lang="es-AR" sz="1800" kern="1200" dirty="0" err="1" smtClean="0"/>
            <a:t>Source</a:t>
          </a:r>
          <a:r>
            <a:rPr lang="es-AR" sz="1800" kern="1200" dirty="0" smtClean="0"/>
            <a:t> control manager):</a:t>
          </a:r>
          <a:endParaRPr lang="es-AR" sz="1800" kern="1200" dirty="0"/>
        </a:p>
      </dsp:txBody>
      <dsp:txXfrm>
        <a:off x="20561" y="1813793"/>
        <a:ext cx="8455821" cy="380078"/>
      </dsp:txXfrm>
    </dsp:sp>
    <dsp:sp modelId="{22020B45-4CD5-4DAB-AB65-6BA1E5431B1A}">
      <dsp:nvSpPr>
        <dsp:cNvPr id="0" name=""/>
        <dsp:cNvSpPr/>
      </dsp:nvSpPr>
      <dsp:spPr>
        <a:xfrm>
          <a:off x="0" y="2214432"/>
          <a:ext cx="8496943" cy="405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smtClean="0"/>
            <a:t>GIT</a:t>
          </a:r>
          <a:r>
            <a:rPr lang="es-AR" sz="1400" kern="1200" dirty="0" smtClean="0"/>
            <a:t>: Esta herramienta de versionado es la más avanzada de su clase. Es distribuido, cada desarrollador tiene su propia copia del código.</a:t>
          </a:r>
          <a:endParaRPr lang="es-AR" sz="1400" kern="1200" dirty="0"/>
        </a:p>
      </dsp:txBody>
      <dsp:txXfrm>
        <a:off x="0" y="2214432"/>
        <a:ext cx="8496943" cy="405720"/>
      </dsp:txXfrm>
    </dsp:sp>
    <dsp:sp modelId="{58AA91FC-5E5E-4E8A-A777-1DB30FEFC137}">
      <dsp:nvSpPr>
        <dsp:cNvPr id="0" name=""/>
        <dsp:cNvSpPr/>
      </dsp:nvSpPr>
      <dsp:spPr>
        <a:xfrm>
          <a:off x="0" y="2620152"/>
          <a:ext cx="8496943"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Documentación</a:t>
          </a:r>
          <a:endParaRPr lang="es-AR" sz="1800" kern="1200" dirty="0"/>
        </a:p>
      </dsp:txBody>
      <dsp:txXfrm>
        <a:off x="20561" y="2640713"/>
        <a:ext cx="8455821" cy="380078"/>
      </dsp:txXfrm>
    </dsp:sp>
    <dsp:sp modelId="{3A5423AF-ECA0-44F6-9530-45D1521DC22F}">
      <dsp:nvSpPr>
        <dsp:cNvPr id="0" name=""/>
        <dsp:cNvSpPr/>
      </dsp:nvSpPr>
      <dsp:spPr>
        <a:xfrm>
          <a:off x="0" y="3041352"/>
          <a:ext cx="8496943" cy="405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smtClean="0"/>
            <a:t>Se </a:t>
          </a:r>
          <a:r>
            <a:rPr lang="es-AR" sz="1400" kern="1200" dirty="0" smtClean="0"/>
            <a:t>proporcionará al equipo una herramienta para el intercambio de información rápida e informal, </a:t>
          </a:r>
          <a:r>
            <a:rPr lang="es-AR" sz="1400" kern="1200" dirty="0" err="1" smtClean="0"/>
            <a:t>Twiki</a:t>
          </a:r>
          <a:r>
            <a:rPr lang="es-AR" sz="1400" kern="1200" dirty="0" smtClean="0"/>
            <a:t>.</a:t>
          </a:r>
          <a:endParaRPr lang="es-AR" sz="1400" kern="1200" dirty="0"/>
        </a:p>
      </dsp:txBody>
      <dsp:txXfrm>
        <a:off x="0" y="3041352"/>
        <a:ext cx="8496943" cy="405720"/>
      </dsp:txXfrm>
    </dsp:sp>
    <dsp:sp modelId="{3AA5D271-FD38-44E3-BA3C-E7B276598F8B}">
      <dsp:nvSpPr>
        <dsp:cNvPr id="0" name=""/>
        <dsp:cNvSpPr/>
      </dsp:nvSpPr>
      <dsp:spPr>
        <a:xfrm>
          <a:off x="0" y="3447072"/>
          <a:ext cx="8496943"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smtClean="0"/>
            <a:t>BTS</a:t>
          </a:r>
          <a:endParaRPr lang="es-AR" sz="1800" kern="1200" dirty="0"/>
        </a:p>
      </dsp:txBody>
      <dsp:txXfrm>
        <a:off x="20561" y="3467633"/>
        <a:ext cx="8455821" cy="380078"/>
      </dsp:txXfrm>
    </dsp:sp>
    <dsp:sp modelId="{1D39A20F-B53A-4910-AEF5-B95BF1A193D6}">
      <dsp:nvSpPr>
        <dsp:cNvPr id="0" name=""/>
        <dsp:cNvSpPr/>
      </dsp:nvSpPr>
      <dsp:spPr>
        <a:xfrm>
          <a:off x="0" y="3868272"/>
          <a:ext cx="8496943"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smtClean="0"/>
            <a:t>El Bug tracking </a:t>
          </a:r>
          <a:r>
            <a:rPr lang="es-AR" sz="1400" kern="1200" dirty="0" err="1" smtClean="0"/>
            <a:t>system</a:t>
          </a:r>
          <a:r>
            <a:rPr lang="es-AR" sz="1400" kern="1200" dirty="0" smtClean="0"/>
            <a:t> seleccionado es Mantis.</a:t>
          </a:r>
          <a:endParaRPr lang="es-AR" sz="1400" kern="1200" dirty="0"/>
        </a:p>
      </dsp:txBody>
      <dsp:txXfrm>
        <a:off x="0" y="3868272"/>
        <a:ext cx="8496943" cy="264960"/>
      </dsp:txXfrm>
    </dsp:sp>
    <dsp:sp modelId="{6B5A8189-5D9D-4514-88F4-9023B2E223DA}">
      <dsp:nvSpPr>
        <dsp:cNvPr id="0" name=""/>
        <dsp:cNvSpPr/>
      </dsp:nvSpPr>
      <dsp:spPr>
        <a:xfrm>
          <a:off x="0" y="4133232"/>
          <a:ext cx="8496943" cy="421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s-AR" sz="1800" b="1" kern="1200" dirty="0" err="1" smtClean="0"/>
            <a:t>Maven</a:t>
          </a:r>
          <a:endParaRPr lang="es-AR" sz="1800" kern="1200" dirty="0"/>
        </a:p>
      </dsp:txBody>
      <dsp:txXfrm>
        <a:off x="20561" y="4153793"/>
        <a:ext cx="8455821" cy="380078"/>
      </dsp:txXfrm>
    </dsp:sp>
    <dsp:sp modelId="{95C08100-11F7-468D-8DCC-572AAD5AF82F}">
      <dsp:nvSpPr>
        <dsp:cNvPr id="0" name=""/>
        <dsp:cNvSpPr/>
      </dsp:nvSpPr>
      <dsp:spPr>
        <a:xfrm>
          <a:off x="0" y="4554432"/>
          <a:ext cx="8496943" cy="405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17780" rIns="99568" bIns="17780" numCol="1" spcCol="1270" anchor="t" anchorCtr="0">
          <a:noAutofit/>
        </a:bodyPr>
        <a:lstStyle/>
        <a:p>
          <a:pPr marL="114300" lvl="1" indent="-114300" algn="l" defTabSz="622300" rtl="0">
            <a:lnSpc>
              <a:spcPct val="90000"/>
            </a:lnSpc>
            <a:spcBef>
              <a:spcPct val="0"/>
            </a:spcBef>
            <a:spcAft>
              <a:spcPct val="20000"/>
            </a:spcAft>
            <a:buChar char="••"/>
          </a:pPr>
          <a:r>
            <a:rPr lang="es-AR" sz="1400" kern="1200" dirty="0" smtClean="0"/>
            <a:t>Se instalará un repositorio local de </a:t>
          </a:r>
          <a:r>
            <a:rPr lang="es-AR" sz="1400" kern="1200" dirty="0" err="1" smtClean="0"/>
            <a:t>Jakarta</a:t>
          </a:r>
          <a:r>
            <a:rPr lang="es-AR" sz="1400" kern="1200" dirty="0" smtClean="0"/>
            <a:t> </a:t>
          </a:r>
          <a:r>
            <a:rPr lang="es-AR" sz="1400" kern="1200" dirty="0" err="1" smtClean="0"/>
            <a:t>Maven</a:t>
          </a:r>
          <a:r>
            <a:rPr lang="es-AR" sz="1400" kern="1200" dirty="0" smtClean="0"/>
            <a:t>, para proveer paquetes de librerías y los paquetes propios de la aplicación.</a:t>
          </a:r>
          <a:endParaRPr lang="es-AR" sz="1400" kern="1200" dirty="0"/>
        </a:p>
      </dsp:txBody>
      <dsp:txXfrm>
        <a:off x="0" y="4554432"/>
        <a:ext cx="8496943" cy="4057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F76D4-0478-42F7-BFC1-8139E61BFB61}">
      <dsp:nvSpPr>
        <dsp:cNvPr id="0" name=""/>
        <dsp:cNvSpPr/>
      </dsp:nvSpPr>
      <dsp:spPr>
        <a:xfrm>
          <a:off x="0" y="91906"/>
          <a:ext cx="8424935" cy="538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_tradnl" sz="2300" kern="1200" dirty="0" smtClean="0"/>
            <a:t>Entorno de Desarrollo mediante virtualización con </a:t>
          </a:r>
          <a:r>
            <a:rPr lang="es-ES_tradnl" sz="2300" b="1" kern="1200" dirty="0" smtClean="0"/>
            <a:t>XEN</a:t>
          </a:r>
          <a:endParaRPr lang="es-AR" sz="2300" kern="1200" dirty="0"/>
        </a:p>
      </dsp:txBody>
      <dsp:txXfrm>
        <a:off x="26273" y="118179"/>
        <a:ext cx="8372389" cy="485654"/>
      </dsp:txXfrm>
    </dsp:sp>
    <dsp:sp modelId="{78380837-DCBE-4EF8-B563-0904675AB387}">
      <dsp:nvSpPr>
        <dsp:cNvPr id="0" name=""/>
        <dsp:cNvSpPr/>
      </dsp:nvSpPr>
      <dsp:spPr>
        <a:xfrm>
          <a:off x="0" y="630106"/>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ES_tradnl" sz="1800" kern="1200" dirty="0" smtClean="0"/>
            <a:t>Se configurarán varias máquinas virtuales para crear ambientes de desarrollo y </a:t>
          </a:r>
          <a:r>
            <a:rPr lang="es-ES_tradnl" sz="1800" kern="1200" dirty="0" err="1" smtClean="0"/>
            <a:t>testing</a:t>
          </a:r>
          <a:r>
            <a:rPr lang="es-ES_tradnl" sz="1800" kern="1200" dirty="0" smtClean="0"/>
            <a:t>. </a:t>
          </a:r>
          <a:endParaRPr lang="es-AR" sz="1800" kern="1200" dirty="0"/>
        </a:p>
      </dsp:txBody>
      <dsp:txXfrm>
        <a:off x="0" y="630106"/>
        <a:ext cx="8424935" cy="535612"/>
      </dsp:txXfrm>
    </dsp:sp>
    <dsp:sp modelId="{94364C8F-A32F-4E9B-A40A-85BE8E04CC65}">
      <dsp:nvSpPr>
        <dsp:cNvPr id="0" name=""/>
        <dsp:cNvSpPr/>
      </dsp:nvSpPr>
      <dsp:spPr>
        <a:xfrm>
          <a:off x="0" y="1165718"/>
          <a:ext cx="8424935" cy="538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Ambiente de Desarrollo</a:t>
          </a:r>
          <a:endParaRPr lang="es-AR" sz="2300" kern="1200" dirty="0"/>
        </a:p>
      </dsp:txBody>
      <dsp:txXfrm>
        <a:off x="26273" y="1191991"/>
        <a:ext cx="8372389" cy="485654"/>
      </dsp:txXfrm>
    </dsp:sp>
    <dsp:sp modelId="{E24ED862-6B7E-4981-91C8-CD955827A0FF}">
      <dsp:nvSpPr>
        <dsp:cNvPr id="0" name=""/>
        <dsp:cNvSpPr/>
      </dsp:nvSpPr>
      <dsp:spPr>
        <a:xfrm>
          <a:off x="0" y="1703918"/>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smtClean="0"/>
            <a:t>Se </a:t>
          </a:r>
          <a:r>
            <a:rPr lang="es-AR" sz="1800" kern="1200" dirty="0" smtClean="0"/>
            <a:t>mantendrá un ambiente de aplicaciones similar al productivo pero que estará a disposición de los desarrolladores para probar el sistema.</a:t>
          </a:r>
          <a:endParaRPr lang="es-AR" sz="1800" kern="1200" dirty="0"/>
        </a:p>
      </dsp:txBody>
      <dsp:txXfrm>
        <a:off x="0" y="1703918"/>
        <a:ext cx="8424935" cy="535612"/>
      </dsp:txXfrm>
    </dsp:sp>
    <dsp:sp modelId="{04102B4A-4FE9-4B7F-A879-F3238133133D}">
      <dsp:nvSpPr>
        <dsp:cNvPr id="0" name=""/>
        <dsp:cNvSpPr/>
      </dsp:nvSpPr>
      <dsp:spPr>
        <a:xfrm>
          <a:off x="0" y="2239531"/>
          <a:ext cx="8424935" cy="538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Ambiente de QA</a:t>
          </a:r>
          <a:endParaRPr lang="es-AR" sz="2300" kern="1200" dirty="0"/>
        </a:p>
      </dsp:txBody>
      <dsp:txXfrm>
        <a:off x="26273" y="2265804"/>
        <a:ext cx="8372389" cy="485654"/>
      </dsp:txXfrm>
    </dsp:sp>
    <dsp:sp modelId="{52A9EA06-9FEF-4DE7-9DC2-83B65D57FC03}">
      <dsp:nvSpPr>
        <dsp:cNvPr id="0" name=""/>
        <dsp:cNvSpPr/>
      </dsp:nvSpPr>
      <dsp:spPr>
        <a:xfrm>
          <a:off x="0" y="2777731"/>
          <a:ext cx="8424935" cy="102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dirty="0" smtClean="0"/>
            <a:t>Similar al de desarrollo pero se utilizará para el </a:t>
          </a:r>
          <a:r>
            <a:rPr lang="es-AR" sz="1800" kern="1200" dirty="0" err="1" smtClean="0"/>
            <a:t>testing</a:t>
          </a:r>
          <a:r>
            <a:rPr lang="es-AR" sz="1800" kern="1200" dirty="0" smtClean="0"/>
            <a:t> integral de la aplicación y deberá mantenerse estable, las versiones que pasen los test en este ambiente se consideraran lo suficientemente estable para ser instalados en producción.</a:t>
          </a:r>
          <a:endParaRPr lang="es-AR" sz="1800" kern="1200" dirty="0"/>
        </a:p>
      </dsp:txBody>
      <dsp:txXfrm>
        <a:off x="0" y="2777731"/>
        <a:ext cx="8424935" cy="1023615"/>
      </dsp:txXfrm>
    </dsp:sp>
    <dsp:sp modelId="{131A7ED7-3280-4AE2-8862-ED87382174A6}">
      <dsp:nvSpPr>
        <dsp:cNvPr id="0" name=""/>
        <dsp:cNvSpPr/>
      </dsp:nvSpPr>
      <dsp:spPr>
        <a:xfrm>
          <a:off x="0" y="3801346"/>
          <a:ext cx="8424935" cy="538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AR" sz="2300" b="1" kern="1200" dirty="0" smtClean="0"/>
            <a:t>Base de datos</a:t>
          </a:r>
          <a:endParaRPr lang="es-AR" sz="2300" kern="1200" dirty="0"/>
        </a:p>
      </dsp:txBody>
      <dsp:txXfrm>
        <a:off x="26273" y="3827619"/>
        <a:ext cx="8372389" cy="485654"/>
      </dsp:txXfrm>
    </dsp:sp>
    <dsp:sp modelId="{60AC448E-668E-41EF-BDEC-4520010FF2EA}">
      <dsp:nvSpPr>
        <dsp:cNvPr id="0" name=""/>
        <dsp:cNvSpPr/>
      </dsp:nvSpPr>
      <dsp:spPr>
        <a:xfrm>
          <a:off x="0" y="4339546"/>
          <a:ext cx="8424935" cy="535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492"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s-AR" sz="1800" kern="1200" dirty="0" smtClean="0"/>
            <a:t>Se instalará la misma base de datos seleccionada para el sistema. Se utilizará para desarrollo y </a:t>
          </a:r>
          <a:r>
            <a:rPr lang="es-AR" sz="1800" kern="1200" dirty="0" err="1" smtClean="0"/>
            <a:t>testing</a:t>
          </a:r>
          <a:r>
            <a:rPr lang="es-AR" sz="1800" kern="1200" dirty="0" smtClean="0"/>
            <a:t>.</a:t>
          </a:r>
          <a:endParaRPr lang="es-AR" sz="1800" kern="1200" dirty="0"/>
        </a:p>
      </dsp:txBody>
      <dsp:txXfrm>
        <a:off x="0" y="4339546"/>
        <a:ext cx="8424935" cy="5356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9A3D7-BE3A-45B6-9CAB-13231F68D98C}">
      <dsp:nvSpPr>
        <dsp:cNvPr id="0" name=""/>
        <dsp:cNvSpPr/>
      </dsp:nvSpPr>
      <dsp:spPr>
        <a:xfrm rot="5400000">
          <a:off x="4643239" y="-2980325"/>
          <a:ext cx="644647" cy="676922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Crear y configurar el ambiente para que los desarrolladores puedan realizar sus tareas.</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Crear/</a:t>
          </a:r>
          <a:r>
            <a:rPr lang="es-ES_tradnl" sz="1000" kern="1200" dirty="0" err="1" smtClean="0"/>
            <a:t>customizar</a:t>
          </a:r>
          <a:r>
            <a:rPr lang="es-ES_tradnl" sz="1000" kern="1200" dirty="0" smtClean="0"/>
            <a:t> </a:t>
          </a:r>
          <a:r>
            <a:rPr lang="es-ES_tradnl" sz="1000" kern="1200" dirty="0" err="1" smtClean="0"/>
            <a:t>frameworks</a:t>
          </a:r>
          <a:r>
            <a:rPr lang="es-ES_tradnl" sz="1000" kern="1200" dirty="0" smtClean="0"/>
            <a:t> necesarios para el desarrollo.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Líder de proyecto. Referente técnico para los desarrolladores, coordinar tareas. Seguimiento del desarrollo día a día.</a:t>
          </a:r>
          <a:endParaRPr lang="es-AR" sz="1000" kern="1200" dirty="0"/>
        </a:p>
      </dsp:txBody>
      <dsp:txXfrm rot="-5400000">
        <a:off x="1580950" y="113433"/>
        <a:ext cx="6737758" cy="581709"/>
      </dsp:txXfrm>
    </dsp:sp>
    <dsp:sp modelId="{A54634F6-3F1E-42BE-BAAC-F27D7325D13F}">
      <dsp:nvSpPr>
        <dsp:cNvPr id="0" name=""/>
        <dsp:cNvSpPr/>
      </dsp:nvSpPr>
      <dsp:spPr>
        <a:xfrm>
          <a:off x="71770" y="1384"/>
          <a:ext cx="1509179" cy="8058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Arquitecto / </a:t>
          </a:r>
          <a:r>
            <a:rPr lang="es-ES_tradnl" sz="1600" kern="1200" dirty="0" err="1" smtClean="0"/>
            <a:t>Lider</a:t>
          </a:r>
          <a:r>
            <a:rPr lang="es-ES_tradnl" sz="1600" kern="1200" dirty="0" smtClean="0"/>
            <a:t> </a:t>
          </a:r>
          <a:endParaRPr lang="es-AR" sz="1600" kern="1200" dirty="0"/>
        </a:p>
      </dsp:txBody>
      <dsp:txXfrm>
        <a:off x="111106" y="40720"/>
        <a:ext cx="1430507" cy="727136"/>
      </dsp:txXfrm>
    </dsp:sp>
    <dsp:sp modelId="{00CA5B7A-E9B6-4E1F-88AE-2F4BCAEE2BEE}">
      <dsp:nvSpPr>
        <dsp:cNvPr id="0" name=""/>
        <dsp:cNvSpPr/>
      </dsp:nvSpPr>
      <dsp:spPr>
        <a:xfrm rot="5400000">
          <a:off x="4644718" y="-2135735"/>
          <a:ext cx="644647" cy="677224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Instalar, configurar y mantener el ambiente de desarrollo (</a:t>
          </a:r>
          <a:r>
            <a:rPr lang="es-ES_tradnl" sz="1000" kern="1200" dirty="0" err="1" smtClean="0"/>
            <a:t>Respositorio</a:t>
          </a:r>
          <a:r>
            <a:rPr lang="es-ES_tradnl" sz="1000" kern="1200" dirty="0" smtClean="0"/>
            <a:t>, Wiki, </a:t>
          </a:r>
          <a:r>
            <a:rPr lang="es-ES_tradnl" sz="1000" kern="1200" dirty="0" err="1" smtClean="0"/>
            <a:t>Issue</a:t>
          </a:r>
          <a:r>
            <a:rPr lang="es-ES_tradnl" sz="1000" kern="1200" dirty="0" smtClean="0"/>
            <a:t> </a:t>
          </a:r>
          <a:r>
            <a:rPr lang="es-ES_tradnl" sz="1000" kern="1200" dirty="0" err="1" smtClean="0"/>
            <a:t>Tracker</a:t>
          </a:r>
          <a:r>
            <a:rPr lang="es-ES_tradnl" sz="1000" kern="1200" dirty="0" smtClean="0"/>
            <a:t>)</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Instalar y configurar el ambiente de producción. </a:t>
          </a:r>
          <a:endParaRPr lang="es-AR" sz="1000" kern="1200" dirty="0"/>
        </a:p>
      </dsp:txBody>
      <dsp:txXfrm rot="-5400000">
        <a:off x="1580919" y="959533"/>
        <a:ext cx="6740777" cy="581709"/>
      </dsp:txXfrm>
    </dsp:sp>
    <dsp:sp modelId="{52B6B811-7952-42DA-9BA2-D540319F008C}">
      <dsp:nvSpPr>
        <dsp:cNvPr id="0" name=""/>
        <dsp:cNvSpPr/>
      </dsp:nvSpPr>
      <dsp:spPr>
        <a:xfrm>
          <a:off x="71770" y="847483"/>
          <a:ext cx="1509148" cy="8058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err="1" smtClean="0"/>
            <a:t>It</a:t>
          </a:r>
          <a:r>
            <a:rPr lang="es-ES_tradnl" sz="1600" kern="1200" dirty="0" smtClean="0"/>
            <a:t> </a:t>
          </a:r>
          <a:endParaRPr lang="es-AR" sz="1600" kern="1200" dirty="0"/>
        </a:p>
      </dsp:txBody>
      <dsp:txXfrm>
        <a:off x="111106" y="886819"/>
        <a:ext cx="1430476" cy="727136"/>
      </dsp:txXfrm>
    </dsp:sp>
    <dsp:sp modelId="{853ED3EB-CEB3-40F1-A6E1-E21DD3984648}">
      <dsp:nvSpPr>
        <dsp:cNvPr id="0" name=""/>
        <dsp:cNvSpPr/>
      </dsp:nvSpPr>
      <dsp:spPr>
        <a:xfrm rot="5400000">
          <a:off x="4644722" y="-1289609"/>
          <a:ext cx="644647" cy="677219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Proveer los ABM de la aplicación y aquellas partes con bajo nivel de dificultad de programación</a:t>
          </a:r>
          <a:endParaRPr lang="es-AR" sz="1000" kern="1200" dirty="0"/>
        </a:p>
      </dsp:txBody>
      <dsp:txXfrm rot="-5400000">
        <a:off x="1580950" y="1805632"/>
        <a:ext cx="6740723" cy="581709"/>
      </dsp:txXfrm>
    </dsp:sp>
    <dsp:sp modelId="{AFCE5C51-BFBB-4AFE-830C-74079CB0C626}">
      <dsp:nvSpPr>
        <dsp:cNvPr id="0" name=""/>
        <dsp:cNvSpPr/>
      </dsp:nvSpPr>
      <dsp:spPr>
        <a:xfrm>
          <a:off x="71770" y="1693582"/>
          <a:ext cx="1509179" cy="8058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Junior </a:t>
          </a:r>
          <a:endParaRPr lang="es-AR" sz="1600" kern="1200" dirty="0"/>
        </a:p>
      </dsp:txBody>
      <dsp:txXfrm>
        <a:off x="111106" y="1732918"/>
        <a:ext cx="1430507" cy="727136"/>
      </dsp:txXfrm>
    </dsp:sp>
    <dsp:sp modelId="{E327BABE-5698-4713-9AB7-E15203D95019}">
      <dsp:nvSpPr>
        <dsp:cNvPr id="0" name=""/>
        <dsp:cNvSpPr/>
      </dsp:nvSpPr>
      <dsp:spPr>
        <a:xfrm rot="5400000">
          <a:off x="4630406" y="-429194"/>
          <a:ext cx="644647" cy="674356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Se le asignaran principalmente las interfaces de usuario. </a:t>
          </a:r>
          <a:r>
            <a:rPr lang="es-ES_tradnl" sz="1000" kern="1200" dirty="0" err="1" smtClean="0"/>
            <a:t>Debera</a:t>
          </a:r>
          <a:r>
            <a:rPr lang="es-ES_tradnl" sz="1000" kern="1200" dirty="0" smtClean="0"/>
            <a:t> ser el primer </a:t>
          </a:r>
          <a:r>
            <a:rPr lang="es-ES_tradnl" sz="1000" kern="1200" dirty="0" err="1" smtClean="0"/>
            <a:t>eslabon</a:t>
          </a:r>
          <a:r>
            <a:rPr lang="es-ES_tradnl" sz="1000" kern="1200" dirty="0" smtClean="0"/>
            <a:t> de consulta y ayuda para los niveles junior de </a:t>
          </a:r>
          <a:r>
            <a:rPr lang="es-ES_tradnl" sz="1000" kern="1200" dirty="0" err="1" smtClean="0"/>
            <a:t>seniority</a:t>
          </a:r>
          <a:r>
            <a:rPr lang="es-ES_tradnl" sz="1000" kern="1200" dirty="0" smtClean="0"/>
            <a:t>.</a:t>
          </a:r>
          <a:endParaRPr lang="es-AR" sz="1000" kern="1200" dirty="0"/>
        </a:p>
      </dsp:txBody>
      <dsp:txXfrm rot="-5400000">
        <a:off x="1580950" y="2651731"/>
        <a:ext cx="6712092" cy="581709"/>
      </dsp:txXfrm>
    </dsp:sp>
    <dsp:sp modelId="{A468E0C8-3E4F-4106-ADF5-DFDF2616FB58}">
      <dsp:nvSpPr>
        <dsp:cNvPr id="0" name=""/>
        <dsp:cNvSpPr/>
      </dsp:nvSpPr>
      <dsp:spPr>
        <a:xfrm>
          <a:off x="71770" y="2539681"/>
          <a:ext cx="1509179" cy="8058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a:t>
          </a:r>
          <a:r>
            <a:rPr lang="es-ES_tradnl" sz="1600" kern="1200" dirty="0" err="1" smtClean="0"/>
            <a:t>SemiSenior</a:t>
          </a:r>
          <a:r>
            <a:rPr lang="es-ES_tradnl" sz="1600" kern="1200" dirty="0" smtClean="0"/>
            <a:t> </a:t>
          </a:r>
          <a:endParaRPr lang="es-AR" sz="1600" kern="1200" dirty="0"/>
        </a:p>
      </dsp:txBody>
      <dsp:txXfrm>
        <a:off x="111106" y="2579017"/>
        <a:ext cx="1430507" cy="727136"/>
      </dsp:txXfrm>
    </dsp:sp>
    <dsp:sp modelId="{D8581B53-391F-4F4E-89D7-11E63ED5F679}">
      <dsp:nvSpPr>
        <dsp:cNvPr id="0" name=""/>
        <dsp:cNvSpPr/>
      </dsp:nvSpPr>
      <dsp:spPr>
        <a:xfrm rot="5400000">
          <a:off x="4613903" y="433377"/>
          <a:ext cx="644647" cy="671061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err="1" smtClean="0"/>
            <a:t>Estara</a:t>
          </a:r>
          <a:r>
            <a:rPr lang="es-ES_tradnl" sz="1000" kern="1200" dirty="0" smtClean="0"/>
            <a:t> abocado a la integración con el sistema STARS, </a:t>
          </a:r>
          <a:r>
            <a:rPr lang="es-ES_tradnl" sz="1000" kern="1200" dirty="0" err="1" smtClean="0"/>
            <a:t>modulos</a:t>
          </a:r>
          <a:r>
            <a:rPr lang="es-ES_tradnl" sz="1000" kern="1200" dirty="0" smtClean="0"/>
            <a:t> de administración y todas aquellas tareas las cuales por complejidad, excedan a los dos primeros niveles.</a:t>
          </a:r>
          <a:endParaRPr lang="es-AR" sz="1000" kern="1200" dirty="0"/>
        </a:p>
      </dsp:txBody>
      <dsp:txXfrm rot="-5400000">
        <a:off x="1580919" y="3497831"/>
        <a:ext cx="6679147" cy="581709"/>
      </dsp:txXfrm>
    </dsp:sp>
    <dsp:sp modelId="{3A08988E-B1B6-4341-A1DE-CB79C1CC38F9}">
      <dsp:nvSpPr>
        <dsp:cNvPr id="0" name=""/>
        <dsp:cNvSpPr/>
      </dsp:nvSpPr>
      <dsp:spPr>
        <a:xfrm>
          <a:off x="71770" y="3385780"/>
          <a:ext cx="1509148" cy="8058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smtClean="0"/>
            <a:t>Programador </a:t>
          </a:r>
          <a:r>
            <a:rPr lang="es-ES_tradnl" sz="1600" kern="1200" dirty="0" err="1" smtClean="0"/>
            <a:t>Senior</a:t>
          </a:r>
          <a:endParaRPr lang="es-AR" sz="1600" kern="1200" dirty="0"/>
        </a:p>
      </dsp:txBody>
      <dsp:txXfrm>
        <a:off x="111106" y="3425116"/>
        <a:ext cx="1430476" cy="727136"/>
      </dsp:txXfrm>
    </dsp:sp>
    <dsp:sp modelId="{F9165486-FF39-4423-9C29-129BA43F4654}">
      <dsp:nvSpPr>
        <dsp:cNvPr id="0" name=""/>
        <dsp:cNvSpPr/>
      </dsp:nvSpPr>
      <dsp:spPr>
        <a:xfrm rot="5400000">
          <a:off x="4643239" y="1250171"/>
          <a:ext cx="644647" cy="676922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rtl="0">
            <a:lnSpc>
              <a:spcPct val="90000"/>
            </a:lnSpc>
            <a:spcBef>
              <a:spcPct val="0"/>
            </a:spcBef>
            <a:spcAft>
              <a:spcPct val="15000"/>
            </a:spcAft>
            <a:buChar char="••"/>
          </a:pPr>
          <a:r>
            <a:rPr lang="es-ES_tradnl" sz="1000" kern="1200" dirty="0" smtClean="0"/>
            <a:t>Desarrollar </a:t>
          </a:r>
          <a:r>
            <a:rPr lang="es-ES_tradnl" sz="1000" kern="1200" dirty="0" err="1" smtClean="0"/>
            <a:t>llos</a:t>
          </a:r>
          <a:r>
            <a:rPr lang="es-ES_tradnl" sz="1000" kern="1200" dirty="0" smtClean="0"/>
            <a:t> test cases para el software.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Llevar a cabo las pruebas. </a:t>
          </a:r>
          <a:endParaRPr lang="es-AR" sz="1000" kern="1200" dirty="0"/>
        </a:p>
        <a:p>
          <a:pPr marL="57150" lvl="1" indent="-57150" algn="l" defTabSz="444500" rtl="0">
            <a:lnSpc>
              <a:spcPct val="90000"/>
            </a:lnSpc>
            <a:spcBef>
              <a:spcPct val="0"/>
            </a:spcBef>
            <a:spcAft>
              <a:spcPct val="15000"/>
            </a:spcAft>
            <a:buChar char="••"/>
          </a:pPr>
          <a:r>
            <a:rPr lang="es-ES_tradnl" sz="1000" kern="1200" dirty="0" smtClean="0"/>
            <a:t>Crear </a:t>
          </a:r>
          <a:r>
            <a:rPr lang="es-ES_tradnl" sz="1000" kern="1200" dirty="0" err="1" smtClean="0"/>
            <a:t>ticktes</a:t>
          </a:r>
          <a:r>
            <a:rPr lang="es-ES_tradnl" sz="1000" kern="1200" dirty="0" smtClean="0"/>
            <a:t> por defectos, mejoras, etc. Utilizando el sistema de </a:t>
          </a:r>
          <a:r>
            <a:rPr lang="es-ES_tradnl" sz="1000" kern="1200" dirty="0" err="1" smtClean="0"/>
            <a:t>issue</a:t>
          </a:r>
          <a:r>
            <a:rPr lang="es-ES_tradnl" sz="1000" kern="1200" dirty="0" smtClean="0"/>
            <a:t> </a:t>
          </a:r>
          <a:r>
            <a:rPr lang="es-ES_tradnl" sz="1000" kern="1200" dirty="0" err="1" smtClean="0"/>
            <a:t>tracker</a:t>
          </a:r>
          <a:r>
            <a:rPr lang="es-ES_tradnl" sz="1000" kern="1200" dirty="0" smtClean="0"/>
            <a:t>.</a:t>
          </a:r>
          <a:endParaRPr lang="es-AR" sz="1000" kern="1200" dirty="0"/>
        </a:p>
      </dsp:txBody>
      <dsp:txXfrm rot="-5400000">
        <a:off x="1580950" y="4343930"/>
        <a:ext cx="6737758" cy="581709"/>
      </dsp:txXfrm>
    </dsp:sp>
    <dsp:sp modelId="{DCC34C6A-92C8-483A-B62C-58FDCAAB2889}">
      <dsp:nvSpPr>
        <dsp:cNvPr id="0" name=""/>
        <dsp:cNvSpPr/>
      </dsp:nvSpPr>
      <dsp:spPr>
        <a:xfrm>
          <a:off x="71770" y="4231880"/>
          <a:ext cx="1509179" cy="8058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s-ES_tradnl" sz="1600" kern="1200" dirty="0" err="1" smtClean="0"/>
            <a:t>Tester</a:t>
          </a:r>
          <a:r>
            <a:rPr lang="es-ES_tradnl" sz="1600" kern="1200" dirty="0" smtClean="0"/>
            <a:t> </a:t>
          </a:r>
          <a:endParaRPr lang="es-AR" sz="1600" kern="1200" dirty="0"/>
        </a:p>
      </dsp:txBody>
      <dsp:txXfrm>
        <a:off x="111106" y="4271216"/>
        <a:ext cx="1430507" cy="727136"/>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0A936E4-1442-477D-A060-009514E032A9}" type="datetimeFigureOut">
              <a:rPr lang="en-US"/>
              <a:pPr>
                <a:defRPr/>
              </a:pPr>
              <a:t>9/20/2010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A7F7BDC-1390-480E-ADCD-CD0A1DB2FBD7}" type="slidenum">
              <a:rPr lang="en-US"/>
              <a:pPr>
                <a:defRPr/>
              </a:pPr>
              <a:t>‹#›</a:t>
            </a:fld>
            <a:endParaRPr lang="en-US"/>
          </a:p>
        </p:txBody>
      </p:sp>
    </p:spTree>
    <p:extLst>
      <p:ext uri="{BB962C8B-B14F-4D97-AF65-F5344CB8AC3E}">
        <p14:creationId xmlns:p14="http://schemas.microsoft.com/office/powerpoint/2010/main" val="2195258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AR" smtClean="0"/>
          </a:p>
        </p:txBody>
      </p:sp>
      <p:sp>
        <p:nvSpPr>
          <p:cNvPr id="1434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fontAlgn="base">
              <a:spcBef>
                <a:spcPct val="0"/>
              </a:spcBef>
              <a:spcAft>
                <a:spcPct val="0"/>
              </a:spcAft>
              <a:defRPr/>
            </a:pPr>
            <a:fld id="{585C0083-7BE2-4EA4-B1DC-C1C6EA7DB134}" type="slidenum">
              <a:rPr lang="en-US" smtClean="0">
                <a:latin typeface="Calibri" pitchFamily="34" charset="0"/>
              </a:rPr>
              <a:pPr fontAlgn="base">
                <a:spcBef>
                  <a:spcPct val="0"/>
                </a:spcBef>
                <a:spcAft>
                  <a:spcPct val="0"/>
                </a:spcAft>
                <a:defRPr/>
              </a:pPr>
              <a:t>2</a:t>
            </a:fld>
            <a:endParaRPr lang="en-US" smtClean="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hexacta.com/"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991100"/>
            <a:ext cx="9144000" cy="1866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5" name="Rectangle 3"/>
          <p:cNvSpPr>
            <a:spLocks noChangeArrowheads="1"/>
          </p:cNvSpPr>
          <p:nvPr/>
        </p:nvSpPr>
        <p:spPr bwMode="auto">
          <a:xfrm>
            <a:off x="0" y="0"/>
            <a:ext cx="9144000" cy="59213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6" name="Rectangle 7"/>
          <p:cNvSpPr>
            <a:spLocks noChangeArrowheads="1"/>
          </p:cNvSpPr>
          <p:nvPr/>
        </p:nvSpPr>
        <p:spPr bwMode="auto">
          <a:xfrm flipH="1">
            <a:off x="0" y="569913"/>
            <a:ext cx="179388" cy="62880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Line 8"/>
          <p:cNvSpPr>
            <a:spLocks noChangeShapeType="1"/>
          </p:cNvSpPr>
          <p:nvPr/>
        </p:nvSpPr>
        <p:spPr bwMode="auto">
          <a:xfrm>
            <a:off x="179388" y="592138"/>
            <a:ext cx="8964612"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8"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3" name="Rectangle 5"/>
          <p:cNvSpPr>
            <a:spLocks noGrp="1" noChangeArrowheads="1"/>
          </p:cNvSpPr>
          <p:nvPr>
            <p:ph type="ctrTitle"/>
          </p:nvPr>
        </p:nvSpPr>
        <p:spPr>
          <a:xfrm>
            <a:off x="722313" y="1476375"/>
            <a:ext cx="5392737" cy="304800"/>
          </a:xfrm>
        </p:spPr>
        <p:txBody>
          <a:bodyPr/>
          <a:lstStyle>
            <a:lvl1pPr>
              <a:defRPr sz="2100" b="1"/>
            </a:lvl1pPr>
          </a:lstStyle>
          <a:p>
            <a:r>
              <a:rPr lang="en-US" smtClean="0"/>
              <a:t>Click to edit Master title style</a:t>
            </a:r>
            <a:endParaRPr lang="en-US" dirty="0"/>
          </a:p>
        </p:txBody>
      </p:sp>
      <p:sp>
        <p:nvSpPr>
          <p:cNvPr id="14" name="Rectangle 6"/>
          <p:cNvSpPr>
            <a:spLocks noGrp="1" noChangeArrowheads="1"/>
          </p:cNvSpPr>
          <p:nvPr>
            <p:ph type="subTitle" idx="1"/>
          </p:nvPr>
        </p:nvSpPr>
        <p:spPr>
          <a:xfrm>
            <a:off x="722313" y="2003425"/>
            <a:ext cx="5392737" cy="276999"/>
          </a:xfrm>
        </p:spPr>
        <p:txBody>
          <a:bodyPr lIns="0" tIns="0" rIns="0" bIns="0">
            <a:spAutoFit/>
          </a:bodyPr>
          <a:lstStyle>
            <a:lvl1pPr marL="0" indent="0">
              <a:buFontTx/>
              <a:buNone/>
              <a:defRPr sz="1800">
                <a:solidFill>
                  <a:schemeClr val="tx1">
                    <a:lumMod val="50000"/>
                    <a:lumOff val="50000"/>
                  </a:schemeClr>
                </a:solidFill>
              </a:defRPr>
            </a:lvl1pPr>
          </a:lstStyle>
          <a:p>
            <a:r>
              <a:rPr lang="en-US" smtClean="0"/>
              <a:t>Click to edit Master subtitle style</a:t>
            </a:r>
            <a:endParaRPr lang="en-US" dirty="0"/>
          </a:p>
        </p:txBody>
      </p:sp>
      <p:sp>
        <p:nvSpPr>
          <p:cNvPr id="9" name="Rectangle 9"/>
          <p:cNvSpPr>
            <a:spLocks noGrp="1" noChangeArrowheads="1"/>
          </p:cNvSpPr>
          <p:nvPr>
            <p:ph type="dt" sz="quarter" idx="10"/>
          </p:nvPr>
        </p:nvSpPr>
        <p:spPr bwMode="auto">
          <a:xfrm>
            <a:off x="717550" y="2517775"/>
            <a:ext cx="3492500" cy="285750"/>
          </a:xfrm>
          <a:prstGeom prst="rect">
            <a:avLst/>
          </a:prstGeom>
          <a:ln>
            <a:miter lim="800000"/>
            <a:headEnd/>
            <a:tailEnd/>
          </a:ln>
        </p:spPr>
        <p:txBody>
          <a:bodyPr vert="horz" wrap="square" lIns="0" tIns="0" rIns="0" bIns="0" numCol="1" anchor="t" anchorCtr="0" compatLnSpc="1">
            <a:prstTxWarp prst="textNoShape">
              <a:avLst/>
            </a:prstTxWarp>
          </a:bodyPr>
          <a:lstStyle>
            <a:lvl1pPr fontAlgn="auto">
              <a:spcBef>
                <a:spcPct val="0"/>
              </a:spcBef>
              <a:spcAft>
                <a:spcPts val="0"/>
              </a:spcAft>
              <a:defRPr sz="1200" b="0">
                <a:solidFill>
                  <a:srgbClr val="333333"/>
                </a:solidFill>
                <a:latin typeface="Arial" charset="0"/>
                <a:cs typeface="+mn-cs"/>
              </a:defRPr>
            </a:lvl1pPr>
          </a:lstStyle>
          <a:p>
            <a:pPr>
              <a:defRPr/>
            </a:pPr>
            <a:fld id="{7C34C342-65C4-4773-9426-1A73112129C7}" type="datetimeFigureOut">
              <a:rPr lang="en-US"/>
              <a:pPr>
                <a:defRPr/>
              </a:pPr>
              <a:t>9/20/2010</a:t>
            </a:fld>
            <a:endParaRPr lang="es-AR" dirty="0"/>
          </a:p>
        </p:txBody>
      </p:sp>
    </p:spTree>
    <p:extLst>
      <p:ext uri="{BB962C8B-B14F-4D97-AF65-F5344CB8AC3E}">
        <p14:creationId xmlns:p14="http://schemas.microsoft.com/office/powerpoint/2010/main" val="3127134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Rectangle 2"/>
          <p:cNvSpPr>
            <a:spLocks noChangeArrowheads="1"/>
          </p:cNvSpPr>
          <p:nvPr/>
        </p:nvSpPr>
        <p:spPr bwMode="auto">
          <a:xfrm>
            <a:off x="6210300" y="0"/>
            <a:ext cx="2971800" cy="6858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3" name="Rectangle 4"/>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pic>
        <p:nvPicPr>
          <p:cNvPr id="4" name="Picture 5" descr="logoH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3888" y="5813425"/>
            <a:ext cx="14366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6" name="Rectangle 7"/>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Rectangle 9"/>
          <p:cNvSpPr>
            <a:spLocks noChangeArrowheads="1"/>
          </p:cNvSpPr>
          <p:nvPr/>
        </p:nvSpPr>
        <p:spPr bwMode="auto">
          <a:xfrm>
            <a:off x="730250" y="1752600"/>
            <a:ext cx="5156200"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342900" indent="-342900">
              <a:spcBef>
                <a:spcPct val="20000"/>
              </a:spcBef>
            </a:pPr>
            <a:r>
              <a:rPr lang="es-AR" sz="1100">
                <a:solidFill>
                  <a:srgbClr val="000000"/>
                </a:solidFill>
              </a:rPr>
              <a:t>ARGENTINA</a:t>
            </a:r>
          </a:p>
          <a:p>
            <a:pPr marL="342900" indent="-342900">
              <a:spcBef>
                <a:spcPct val="20000"/>
              </a:spcBef>
            </a:pPr>
            <a:r>
              <a:rPr lang="es-AR" sz="1100">
                <a:solidFill>
                  <a:srgbClr val="000000"/>
                </a:solidFill>
              </a:rPr>
              <a:t>Arguibel 2860</a:t>
            </a:r>
          </a:p>
          <a:p>
            <a:pPr marL="342900" indent="-342900">
              <a:spcBef>
                <a:spcPct val="20000"/>
              </a:spcBef>
            </a:pPr>
            <a:r>
              <a:rPr lang="es-AR" sz="1100">
                <a:solidFill>
                  <a:srgbClr val="000000"/>
                </a:solidFill>
              </a:rPr>
              <a:t>Buenos Aires (C1426DKB) </a:t>
            </a:r>
          </a:p>
          <a:p>
            <a:pPr marL="342900" indent="-342900">
              <a:spcBef>
                <a:spcPct val="20000"/>
              </a:spcBef>
            </a:pPr>
            <a:r>
              <a:rPr lang="es-AR" sz="1100">
                <a:solidFill>
                  <a:srgbClr val="000000"/>
                </a:solidFill>
              </a:rPr>
              <a:t>tel: 54+11+4779 6400</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BRASIL</a:t>
            </a:r>
          </a:p>
          <a:p>
            <a:pPr marL="342900" indent="-342900">
              <a:spcBef>
                <a:spcPct val="20000"/>
              </a:spcBef>
            </a:pPr>
            <a:r>
              <a:rPr lang="es-AR" sz="1100">
                <a:solidFill>
                  <a:srgbClr val="000000"/>
                </a:solidFill>
              </a:rPr>
              <a:t>Cardoso de Melo 1470 – 8, Vila Olimpia </a:t>
            </a:r>
          </a:p>
          <a:p>
            <a:pPr marL="342900" indent="-342900">
              <a:spcBef>
                <a:spcPct val="20000"/>
              </a:spcBef>
            </a:pPr>
            <a:r>
              <a:rPr lang="es-AR" sz="1100">
                <a:solidFill>
                  <a:srgbClr val="000000"/>
                </a:solidFill>
              </a:rPr>
              <a:t>San Pablo (04548004)</a:t>
            </a:r>
          </a:p>
          <a:p>
            <a:pPr marL="342900" indent="-342900">
              <a:spcBef>
                <a:spcPct val="20000"/>
              </a:spcBef>
            </a:pPr>
            <a:r>
              <a:rPr lang="es-AR" sz="1100">
                <a:solidFill>
                  <a:srgbClr val="000000"/>
                </a:solidFill>
              </a:rPr>
              <a:t>tel: </a:t>
            </a:r>
            <a:r>
              <a:rPr lang="en-US" sz="1100">
                <a:solidFill>
                  <a:srgbClr val="000000"/>
                </a:solidFill>
              </a:rPr>
              <a:t>55+11+3045 2193</a:t>
            </a: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rPr>
              <a:t>URUGUAY</a:t>
            </a:r>
          </a:p>
          <a:p>
            <a:pPr marL="342900" indent="-342900">
              <a:spcBef>
                <a:spcPct val="20000"/>
              </a:spcBef>
            </a:pPr>
            <a:r>
              <a:rPr lang="es-AR" sz="1100">
                <a:solidFill>
                  <a:srgbClr val="000000"/>
                </a:solidFill>
              </a:rPr>
              <a:t>Roque Graseras 857</a:t>
            </a:r>
          </a:p>
          <a:p>
            <a:pPr marL="342900" indent="-342900">
              <a:spcBef>
                <a:spcPct val="20000"/>
              </a:spcBef>
            </a:pPr>
            <a:r>
              <a:rPr lang="es-AR" sz="1100">
                <a:solidFill>
                  <a:srgbClr val="000000"/>
                </a:solidFill>
              </a:rPr>
              <a:t>Montevideo (11300)</a:t>
            </a:r>
          </a:p>
          <a:p>
            <a:pPr marL="342900" indent="-342900">
              <a:spcBef>
                <a:spcPct val="20000"/>
              </a:spcBef>
            </a:pPr>
            <a:r>
              <a:rPr lang="es-AR" sz="1100">
                <a:solidFill>
                  <a:srgbClr val="000000"/>
                </a:solidFill>
              </a:rPr>
              <a:t>tel: 598+2+7117879</a:t>
            </a:r>
          </a:p>
          <a:p>
            <a:pPr marL="342900" indent="-342900">
              <a:spcBef>
                <a:spcPct val="20000"/>
              </a:spcBef>
            </a:pPr>
            <a:endParaRPr lang="es-AR" sz="1100">
              <a:solidFill>
                <a:srgbClr val="000000"/>
              </a:solidFill>
            </a:endParaRPr>
          </a:p>
          <a:p>
            <a:pPr marL="342900" indent="-342900">
              <a:spcBef>
                <a:spcPct val="20000"/>
              </a:spcBef>
            </a:pPr>
            <a:r>
              <a:rPr lang="en-US" sz="1100">
                <a:solidFill>
                  <a:srgbClr val="000000"/>
                </a:solidFill>
              </a:rPr>
              <a:t>USA</a:t>
            </a:r>
          </a:p>
          <a:p>
            <a:pPr marL="342900" indent="-342900">
              <a:spcBef>
                <a:spcPct val="20000"/>
              </a:spcBef>
            </a:pPr>
            <a:r>
              <a:rPr lang="en-US" sz="1100">
                <a:solidFill>
                  <a:srgbClr val="000000"/>
                </a:solidFill>
              </a:rPr>
              <a:t>12105 Sundance Ct.</a:t>
            </a:r>
          </a:p>
          <a:p>
            <a:pPr marL="342900" indent="-342900">
              <a:spcBef>
                <a:spcPct val="20000"/>
              </a:spcBef>
            </a:pPr>
            <a:r>
              <a:rPr lang="en-US" sz="1100">
                <a:solidFill>
                  <a:srgbClr val="000000"/>
                </a:solidFill>
              </a:rPr>
              <a:t>Reston (20194)</a:t>
            </a:r>
          </a:p>
          <a:p>
            <a:pPr marL="342900" indent="-342900">
              <a:spcBef>
                <a:spcPct val="20000"/>
              </a:spcBef>
            </a:pPr>
            <a:r>
              <a:rPr lang="en-US" sz="1100">
                <a:solidFill>
                  <a:srgbClr val="000000"/>
                </a:solidFill>
              </a:rPr>
              <a:t>tel:+703 842 9455</a:t>
            </a:r>
            <a:endParaRPr lang="es-AR" sz="1100">
              <a:solidFill>
                <a:srgbClr val="000000"/>
              </a:solidFill>
            </a:endParaRPr>
          </a:p>
          <a:p>
            <a:pPr marL="342900" indent="-342900">
              <a:spcBef>
                <a:spcPct val="20000"/>
              </a:spcBef>
            </a:pPr>
            <a:endParaRPr lang="es-AR" sz="1100">
              <a:solidFill>
                <a:srgbClr val="000000"/>
              </a:solidFill>
            </a:endParaRPr>
          </a:p>
          <a:p>
            <a:pPr marL="342900" indent="-342900">
              <a:spcBef>
                <a:spcPct val="20000"/>
              </a:spcBef>
            </a:pPr>
            <a:r>
              <a:rPr lang="es-AR" sz="1100">
                <a:solidFill>
                  <a:srgbClr val="000000"/>
                </a:solidFill>
                <a:hlinkClick r:id="rId3"/>
              </a:rPr>
              <a:t>www.hexacta.com</a:t>
            </a:r>
            <a:endParaRPr lang="en-US" sz="1100">
              <a:solidFill>
                <a:srgbClr val="000000"/>
              </a:solidFill>
            </a:endParaRPr>
          </a:p>
        </p:txBody>
      </p:sp>
    </p:spTree>
    <p:extLst>
      <p:ext uri="{BB962C8B-B14F-4D97-AF65-F5344CB8AC3E}">
        <p14:creationId xmlns:p14="http://schemas.microsoft.com/office/powerpoint/2010/main" val="304022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subtítulo y conteni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Tree>
    <p:extLst>
      <p:ext uri="{BB962C8B-B14F-4D97-AF65-F5344CB8AC3E}">
        <p14:creationId xmlns:p14="http://schemas.microsoft.com/office/powerpoint/2010/main" val="1140711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8"/>
          <p:cNvSpPr>
            <a:spLocks noChangeArrowheads="1"/>
          </p:cNvSpPr>
          <p:nvPr/>
        </p:nvSpPr>
        <p:spPr bwMode="auto">
          <a:xfrm>
            <a:off x="2976563" y="0"/>
            <a:ext cx="6167437" cy="62150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AR"/>
          </a:p>
        </p:txBody>
      </p:sp>
      <p:sp>
        <p:nvSpPr>
          <p:cNvPr id="4" name="Rectangle 9"/>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5" name="Rectangle 12"/>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6" name="Rectangle 11"/>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7" name="TextBox 14"/>
          <p:cNvSpPr txBox="1">
            <a:spLocks noChangeArrowheads="1"/>
          </p:cNvSpPr>
          <p:nvPr/>
        </p:nvSpPr>
        <p:spPr bwMode="auto">
          <a:xfrm>
            <a:off x="722313" y="1476375"/>
            <a:ext cx="77946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HelveticaNeueLT Std"/>
              </a:defRPr>
            </a:lvl1pPr>
            <a:lvl2pPr marL="742950" indent="-285750">
              <a:defRPr>
                <a:solidFill>
                  <a:schemeClr val="tx1"/>
                </a:solidFill>
                <a:latin typeface="HelveticaNeueLT Std"/>
              </a:defRPr>
            </a:lvl2pPr>
            <a:lvl3pPr marL="1143000" indent="-228600">
              <a:defRPr>
                <a:solidFill>
                  <a:schemeClr val="tx1"/>
                </a:solidFill>
                <a:latin typeface="HelveticaNeueLT Std"/>
              </a:defRPr>
            </a:lvl3pPr>
            <a:lvl4pPr marL="1600200" indent="-228600">
              <a:defRPr>
                <a:solidFill>
                  <a:schemeClr val="tx1"/>
                </a:solidFill>
                <a:latin typeface="HelveticaNeueLT Std"/>
              </a:defRPr>
            </a:lvl4pPr>
            <a:lvl5pPr marL="2057400" indent="-228600">
              <a:defRPr>
                <a:solidFill>
                  <a:schemeClr val="tx1"/>
                </a:solidFill>
                <a:latin typeface="HelveticaNeueLT Std"/>
              </a:defRPr>
            </a:lvl5pPr>
            <a:lvl6pPr marL="2514600" indent="-228600" fontAlgn="base">
              <a:spcBef>
                <a:spcPct val="0"/>
              </a:spcBef>
              <a:spcAft>
                <a:spcPct val="0"/>
              </a:spcAft>
              <a:defRPr>
                <a:solidFill>
                  <a:schemeClr val="tx1"/>
                </a:solidFill>
                <a:latin typeface="HelveticaNeueLT Std"/>
              </a:defRPr>
            </a:lvl6pPr>
            <a:lvl7pPr marL="2971800" indent="-228600" fontAlgn="base">
              <a:spcBef>
                <a:spcPct val="0"/>
              </a:spcBef>
              <a:spcAft>
                <a:spcPct val="0"/>
              </a:spcAft>
              <a:defRPr>
                <a:solidFill>
                  <a:schemeClr val="tx1"/>
                </a:solidFill>
                <a:latin typeface="HelveticaNeueLT Std"/>
              </a:defRPr>
            </a:lvl7pPr>
            <a:lvl8pPr marL="3429000" indent="-228600" fontAlgn="base">
              <a:spcBef>
                <a:spcPct val="0"/>
              </a:spcBef>
              <a:spcAft>
                <a:spcPct val="0"/>
              </a:spcAft>
              <a:defRPr>
                <a:solidFill>
                  <a:schemeClr val="tx1"/>
                </a:solidFill>
                <a:latin typeface="HelveticaNeueLT Std"/>
              </a:defRPr>
            </a:lvl8pPr>
            <a:lvl9pPr marL="3886200" indent="-228600" fontAlgn="base">
              <a:spcBef>
                <a:spcPct val="0"/>
              </a:spcBef>
              <a:spcAft>
                <a:spcPct val="0"/>
              </a:spcAft>
              <a:defRPr>
                <a:solidFill>
                  <a:schemeClr val="tx1"/>
                </a:solidFill>
                <a:latin typeface="HelveticaNeueLT Std"/>
              </a:defRPr>
            </a:lvl9pPr>
          </a:lstStyle>
          <a:p>
            <a:pPr>
              <a:defRPr/>
            </a:pPr>
            <a:r>
              <a:rPr lang="en-US" sz="2100" b="1" smtClean="0">
                <a:solidFill>
                  <a:schemeClr val="accent1"/>
                </a:solidFill>
              </a:rPr>
              <a:t>Indice</a:t>
            </a:r>
          </a:p>
        </p:txBody>
      </p:sp>
      <p:sp>
        <p:nvSpPr>
          <p:cNvPr id="10" name="Content Placeholder 2"/>
          <p:cNvSpPr>
            <a:spLocks noGrp="1"/>
          </p:cNvSpPr>
          <p:nvPr>
            <p:ph idx="1"/>
          </p:nvPr>
        </p:nvSpPr>
        <p:spPr>
          <a:xfrm>
            <a:off x="3428992" y="1446213"/>
            <a:ext cx="5181671" cy="4573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411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2FE7E7F4-20EB-4762-9D28-AB41F543B2E6}" type="slidenum">
              <a:rPr lang="es-AR"/>
              <a:pPr>
                <a:defRPr/>
              </a:pPr>
              <a:t>‹#›</a:t>
            </a:fld>
            <a:endParaRPr lang="es-AR"/>
          </a:p>
        </p:txBody>
      </p:sp>
    </p:spTree>
    <p:extLst>
      <p:ext uri="{BB962C8B-B14F-4D97-AF65-F5344CB8AC3E}">
        <p14:creationId xmlns:p14="http://schemas.microsoft.com/office/powerpoint/2010/main" val="5613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4" name="Slide Number Placeholder 5"/>
          <p:cNvSpPr>
            <a:spLocks noGrp="1"/>
          </p:cNvSpPr>
          <p:nvPr>
            <p:ph type="sldNum" sz="quarter" idx="14"/>
          </p:nvPr>
        </p:nvSpPr>
        <p:spPr/>
        <p:txBody>
          <a:bodyPr/>
          <a:lstStyle>
            <a:lvl1pPr>
              <a:defRPr/>
            </a:lvl1pPr>
          </a:lstStyle>
          <a:p>
            <a:pPr>
              <a:defRPr/>
            </a:pPr>
            <a:fld id="{1D830121-CD68-4AF1-847B-E982D79B3681}" type="slidenum">
              <a:rPr lang="es-AR"/>
              <a:pPr>
                <a:defRPr/>
              </a:pPr>
              <a:t>‹#›</a:t>
            </a:fld>
            <a:endParaRPr lang="es-AR"/>
          </a:p>
        </p:txBody>
      </p:sp>
    </p:spTree>
    <p:extLst>
      <p:ext uri="{BB962C8B-B14F-4D97-AF65-F5344CB8AC3E}">
        <p14:creationId xmlns:p14="http://schemas.microsoft.com/office/powerpoint/2010/main" val="3343650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38496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724399" y="1446213"/>
            <a:ext cx="3886263"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6" name="Slide Number Placeholder 5"/>
          <p:cNvSpPr>
            <a:spLocks noGrp="1"/>
          </p:cNvSpPr>
          <p:nvPr>
            <p:ph type="sldNum" sz="quarter" idx="15"/>
          </p:nvPr>
        </p:nvSpPr>
        <p:spPr/>
        <p:txBody>
          <a:bodyPr/>
          <a:lstStyle>
            <a:lvl1pPr>
              <a:defRPr/>
            </a:lvl1pPr>
          </a:lstStyle>
          <a:p>
            <a:pPr>
              <a:defRPr/>
            </a:pPr>
            <a:fld id="{2ECDDF9A-CD57-4EC2-8B63-68E7774D9AC5}" type="slidenum">
              <a:rPr lang="es-AR"/>
              <a:pPr>
                <a:defRPr/>
              </a:pPr>
              <a:t>‹#›</a:t>
            </a:fld>
            <a:endParaRPr lang="es-AR"/>
          </a:p>
        </p:txBody>
      </p:sp>
    </p:spTree>
    <p:extLst>
      <p:ext uri="{BB962C8B-B14F-4D97-AF65-F5344CB8AC3E}">
        <p14:creationId xmlns:p14="http://schemas.microsoft.com/office/powerpoint/2010/main" val="90332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17"/>
          </p:nvPr>
        </p:nvSpPr>
        <p:spPr/>
        <p:txBody>
          <a:bodyPr/>
          <a:lstStyle>
            <a:lvl1pPr>
              <a:defRPr/>
            </a:lvl1pPr>
          </a:lstStyle>
          <a:p>
            <a:pPr>
              <a:defRPr/>
            </a:pPr>
            <a:fld id="{F8B3F6B8-CA02-4BF7-9CDF-5FF104557EC1}" type="slidenum">
              <a:rPr lang="es-AR"/>
              <a:pPr>
                <a:defRPr/>
              </a:pPr>
              <a:t>‹#›</a:t>
            </a:fld>
            <a:endParaRPr lang="es-AR"/>
          </a:p>
        </p:txBody>
      </p:sp>
    </p:spTree>
    <p:extLst>
      <p:ext uri="{BB962C8B-B14F-4D97-AF65-F5344CB8AC3E}">
        <p14:creationId xmlns:p14="http://schemas.microsoft.com/office/powerpoint/2010/main" val="2325624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5"/>
          </p:nvPr>
        </p:nvSpPr>
        <p:spPr>
          <a:xfrm>
            <a:off x="3389407"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7"/>
          </p:nvPr>
        </p:nvSpPr>
        <p:spPr>
          <a:xfrm>
            <a:off x="722376"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2"/>
          <p:cNvSpPr>
            <a:spLocks noGrp="1"/>
          </p:cNvSpPr>
          <p:nvPr>
            <p:ph type="body" idx="18"/>
          </p:nvPr>
        </p:nvSpPr>
        <p:spPr>
          <a:xfrm>
            <a:off x="3389407"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Text Placeholder 2"/>
          <p:cNvSpPr>
            <a:spLocks noGrp="1"/>
          </p:cNvSpPr>
          <p:nvPr>
            <p:ph type="body" idx="19"/>
          </p:nvPr>
        </p:nvSpPr>
        <p:spPr>
          <a:xfrm>
            <a:off x="6056438"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Slide Number Placeholder 5"/>
          <p:cNvSpPr>
            <a:spLocks noGrp="1"/>
          </p:cNvSpPr>
          <p:nvPr>
            <p:ph type="sldNum" sz="quarter" idx="20"/>
          </p:nvPr>
        </p:nvSpPr>
        <p:spPr/>
        <p:txBody>
          <a:bodyPr/>
          <a:lstStyle>
            <a:lvl1pPr>
              <a:defRPr/>
            </a:lvl1pPr>
          </a:lstStyle>
          <a:p>
            <a:pPr>
              <a:defRPr/>
            </a:pPr>
            <a:fld id="{3012CD36-0F64-4E22-A232-77E7A1C59FF6}" type="slidenum">
              <a:rPr lang="es-AR"/>
              <a:pPr>
                <a:defRPr/>
              </a:pPr>
              <a:t>‹#›</a:t>
            </a:fld>
            <a:endParaRPr lang="es-AR"/>
          </a:p>
        </p:txBody>
      </p:sp>
    </p:spTree>
    <p:extLst>
      <p:ext uri="{BB962C8B-B14F-4D97-AF65-F5344CB8AC3E}">
        <p14:creationId xmlns:p14="http://schemas.microsoft.com/office/powerpoint/2010/main" val="181737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10"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smtClean="0"/>
              <a:t>Click to edit Master text styles</a:t>
            </a:r>
          </a:p>
        </p:txBody>
      </p:sp>
      <p:sp>
        <p:nvSpPr>
          <p:cNvPr id="14" name="Content Placeholder 2"/>
          <p:cNvSpPr>
            <a:spLocks noGrp="1"/>
          </p:cNvSpPr>
          <p:nvPr>
            <p:ph sz="half" idx="16"/>
          </p:nvPr>
        </p:nvSpPr>
        <p:spPr>
          <a:xfrm>
            <a:off x="4760975" y="1752600"/>
            <a:ext cx="38496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4"/>
          </p:nvPr>
        </p:nvSpPr>
        <p:spPr>
          <a:xfrm>
            <a:off x="722376" y="1754061"/>
            <a:ext cx="3886263"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
          <p:cNvSpPr>
            <a:spLocks noGrp="1"/>
          </p:cNvSpPr>
          <p:nvPr>
            <p:ph type="body" idx="19"/>
          </p:nvPr>
        </p:nvSpPr>
        <p:spPr>
          <a:xfrm>
            <a:off x="722376"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2"/>
          <p:cNvSpPr>
            <a:spLocks noGrp="1"/>
          </p:cNvSpPr>
          <p:nvPr>
            <p:ph type="body" idx="20"/>
          </p:nvPr>
        </p:nvSpPr>
        <p:spPr>
          <a:xfrm>
            <a:off x="4760975"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Slide Number Placeholder 5"/>
          <p:cNvSpPr>
            <a:spLocks noGrp="1"/>
          </p:cNvSpPr>
          <p:nvPr>
            <p:ph type="sldNum" sz="quarter" idx="21"/>
          </p:nvPr>
        </p:nvSpPr>
        <p:spPr/>
        <p:txBody>
          <a:bodyPr/>
          <a:lstStyle>
            <a:lvl1pPr>
              <a:defRPr/>
            </a:lvl1pPr>
          </a:lstStyle>
          <a:p>
            <a:pPr>
              <a:defRPr/>
            </a:pPr>
            <a:fld id="{B97225C8-2A1A-4F69-97E9-92FEF07E858B}" type="slidenum">
              <a:rPr lang="es-AR"/>
              <a:pPr>
                <a:defRPr/>
              </a:pPr>
              <a:t>‹#›</a:t>
            </a:fld>
            <a:endParaRPr lang="es-AR"/>
          </a:p>
        </p:txBody>
      </p:sp>
    </p:spTree>
    <p:extLst>
      <p:ext uri="{BB962C8B-B14F-4D97-AF65-F5344CB8AC3E}">
        <p14:creationId xmlns:p14="http://schemas.microsoft.com/office/powerpoint/2010/main" val="2898183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76250" y="347663"/>
            <a:ext cx="8448675"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722313" y="1446213"/>
            <a:ext cx="7888287"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543800" y="6364288"/>
            <a:ext cx="1398588" cy="209550"/>
          </a:xfrm>
          <a:prstGeom prst="rect">
            <a:avLst/>
          </a:prstGeom>
          <a:noFill/>
        </p:spPr>
        <p:txBody>
          <a:bodyPr vert="horz" lIns="0" tIns="0" rIns="0" bIns="0" rtlCol="0" anchor="ctr"/>
          <a:lstStyle>
            <a:lvl1pPr algn="r" fontAlgn="auto">
              <a:spcBef>
                <a:spcPts val="0"/>
              </a:spcBef>
              <a:spcAft>
                <a:spcPts val="0"/>
              </a:spcAft>
              <a:defRPr sz="1400" b="1">
                <a:solidFill>
                  <a:schemeClr val="tx1">
                    <a:tint val="75000"/>
                  </a:schemeClr>
                </a:solidFill>
                <a:latin typeface="+mn-lt"/>
                <a:cs typeface="+mn-cs"/>
              </a:defRPr>
            </a:lvl1pPr>
          </a:lstStyle>
          <a:p>
            <a:pPr>
              <a:defRPr/>
            </a:pPr>
            <a:fld id="{47DAA2DA-339C-472F-A3B4-84F7FBCD2D8C}" type="slidenum">
              <a:rPr lang="es-AR"/>
              <a:pPr>
                <a:defRPr/>
              </a:pPr>
              <a:t>‹#›</a:t>
            </a:fld>
            <a:endParaRPr lang="es-AR"/>
          </a:p>
        </p:txBody>
      </p:sp>
      <p:sp>
        <p:nvSpPr>
          <p:cNvPr id="1029" name="Rectangle 2"/>
          <p:cNvSpPr>
            <a:spLocks noChangeArrowheads="1"/>
          </p:cNvSpPr>
          <p:nvPr/>
        </p:nvSpPr>
        <p:spPr bwMode="auto">
          <a:xfrm flipH="1">
            <a:off x="0" y="0"/>
            <a:ext cx="179388" cy="596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0" name="Rectangle 8"/>
          <p:cNvSpPr>
            <a:spLocks noChangeArrowheads="1"/>
          </p:cNvSpPr>
          <p:nvPr/>
        </p:nvSpPr>
        <p:spPr bwMode="auto">
          <a:xfrm flipH="1">
            <a:off x="0" y="590550"/>
            <a:ext cx="179388" cy="62674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1" name="Rectangle 3"/>
          <p:cNvSpPr>
            <a:spLocks noChangeArrowheads="1"/>
          </p:cNvSpPr>
          <p:nvPr/>
        </p:nvSpPr>
        <p:spPr bwMode="auto">
          <a:xfrm>
            <a:off x="153988" y="6184900"/>
            <a:ext cx="8990012" cy="619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AR"/>
          </a:p>
        </p:txBody>
      </p:sp>
      <p:sp>
        <p:nvSpPr>
          <p:cNvPr id="1032" name="Rectangle 9"/>
          <p:cNvSpPr>
            <a:spLocks noChangeArrowheads="1"/>
          </p:cNvSpPr>
          <p:nvPr/>
        </p:nvSpPr>
        <p:spPr bwMode="auto">
          <a:xfrm>
            <a:off x="730250" y="6373813"/>
            <a:ext cx="65659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1400">
                <a:solidFill>
                  <a:srgbClr val="595959"/>
                </a:solidFill>
              </a:rPr>
              <a:t>ADR – TP Anual</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89" r:id="rId4"/>
    <p:sldLayoutId id="2147483690" r:id="rId5"/>
    <p:sldLayoutId id="2147483691" r:id="rId6"/>
    <p:sldLayoutId id="2147483692" r:id="rId7"/>
    <p:sldLayoutId id="2147483693" r:id="rId8"/>
    <p:sldLayoutId id="2147483694" r:id="rId9"/>
    <p:sldLayoutId id="2147483698" r:id="rId10"/>
  </p:sldLayoutIdLst>
  <p:txStyles>
    <p:titleStyle>
      <a:lvl1pPr algn="l" rtl="0" eaLnBrk="0" fontAlgn="base" hangingPunct="0">
        <a:spcBef>
          <a:spcPct val="0"/>
        </a:spcBef>
        <a:spcAft>
          <a:spcPct val="0"/>
        </a:spcAft>
        <a:defRPr sz="2000" kern="1200">
          <a:solidFill>
            <a:schemeClr val="accent1"/>
          </a:solidFill>
          <a:latin typeface="+mj-lt"/>
          <a:ea typeface="+mj-ea"/>
          <a:cs typeface="+mj-cs"/>
        </a:defRPr>
      </a:lvl1pPr>
      <a:lvl2pPr algn="l" rtl="0" eaLnBrk="0" fontAlgn="base" hangingPunct="0">
        <a:spcBef>
          <a:spcPct val="0"/>
        </a:spcBef>
        <a:spcAft>
          <a:spcPct val="0"/>
        </a:spcAft>
        <a:defRPr sz="2000">
          <a:solidFill>
            <a:schemeClr val="accent1"/>
          </a:solidFill>
          <a:latin typeface="HelveticaNeueLT Std"/>
        </a:defRPr>
      </a:lvl2pPr>
      <a:lvl3pPr algn="l" rtl="0" eaLnBrk="0" fontAlgn="base" hangingPunct="0">
        <a:spcBef>
          <a:spcPct val="0"/>
        </a:spcBef>
        <a:spcAft>
          <a:spcPct val="0"/>
        </a:spcAft>
        <a:defRPr sz="2000">
          <a:solidFill>
            <a:schemeClr val="accent1"/>
          </a:solidFill>
          <a:latin typeface="HelveticaNeueLT Std"/>
        </a:defRPr>
      </a:lvl3pPr>
      <a:lvl4pPr algn="l" rtl="0" eaLnBrk="0" fontAlgn="base" hangingPunct="0">
        <a:spcBef>
          <a:spcPct val="0"/>
        </a:spcBef>
        <a:spcAft>
          <a:spcPct val="0"/>
        </a:spcAft>
        <a:defRPr sz="2000">
          <a:solidFill>
            <a:schemeClr val="accent1"/>
          </a:solidFill>
          <a:latin typeface="HelveticaNeueLT Std"/>
        </a:defRPr>
      </a:lvl4pPr>
      <a:lvl5pPr algn="l" rtl="0" eaLnBrk="0" fontAlgn="base" hangingPunct="0">
        <a:spcBef>
          <a:spcPct val="0"/>
        </a:spcBef>
        <a:spcAft>
          <a:spcPct val="0"/>
        </a:spcAft>
        <a:defRPr sz="2000">
          <a:solidFill>
            <a:schemeClr val="accent1"/>
          </a:solidFill>
          <a:latin typeface="HelveticaNeueLT Std"/>
        </a:defRPr>
      </a:lvl5pPr>
      <a:lvl6pPr marL="457200" algn="l" rtl="0" fontAlgn="base">
        <a:spcBef>
          <a:spcPct val="0"/>
        </a:spcBef>
        <a:spcAft>
          <a:spcPct val="0"/>
        </a:spcAft>
        <a:defRPr sz="2000">
          <a:solidFill>
            <a:schemeClr val="accent1"/>
          </a:solidFill>
          <a:latin typeface="HelveticaNeueLT Std"/>
        </a:defRPr>
      </a:lvl6pPr>
      <a:lvl7pPr marL="914400" algn="l" rtl="0" fontAlgn="base">
        <a:spcBef>
          <a:spcPct val="0"/>
        </a:spcBef>
        <a:spcAft>
          <a:spcPct val="0"/>
        </a:spcAft>
        <a:defRPr sz="2000">
          <a:solidFill>
            <a:schemeClr val="accent1"/>
          </a:solidFill>
          <a:latin typeface="HelveticaNeueLT Std"/>
        </a:defRPr>
      </a:lvl7pPr>
      <a:lvl8pPr marL="1371600" algn="l" rtl="0" fontAlgn="base">
        <a:spcBef>
          <a:spcPct val="0"/>
        </a:spcBef>
        <a:spcAft>
          <a:spcPct val="0"/>
        </a:spcAft>
        <a:defRPr sz="2000">
          <a:solidFill>
            <a:schemeClr val="accent1"/>
          </a:solidFill>
          <a:latin typeface="HelveticaNeueLT Std"/>
        </a:defRPr>
      </a:lvl8pPr>
      <a:lvl9pPr marL="1828800" algn="l" rtl="0" fontAlgn="base">
        <a:spcBef>
          <a:spcPct val="0"/>
        </a:spcBef>
        <a:spcAft>
          <a:spcPct val="0"/>
        </a:spcAft>
        <a:defRPr sz="2000">
          <a:solidFill>
            <a:schemeClr val="accent1"/>
          </a:solidFill>
          <a:latin typeface="HelveticaNeueLT Std"/>
        </a:defRPr>
      </a:lvl9pPr>
    </p:titleStyle>
    <p:bodyStyle>
      <a:lvl1pPr marL="173038" indent="-173038" algn="l" rtl="0" eaLnBrk="0" fontAlgn="base" hangingPunct="0">
        <a:spcBef>
          <a:spcPct val="20000"/>
        </a:spcBef>
        <a:spcAft>
          <a:spcPct val="0"/>
        </a:spcAft>
        <a:buBlip>
          <a:blip r:embed="rId12"/>
        </a:buBlip>
        <a:defRPr sz="1500" kern="1200">
          <a:solidFill>
            <a:schemeClr val="tx1"/>
          </a:solidFill>
          <a:latin typeface="+mn-lt"/>
          <a:ea typeface="+mn-ea"/>
          <a:cs typeface="+mn-cs"/>
        </a:defRPr>
      </a:lvl1pPr>
      <a:lvl2pPr marL="4016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2pPr>
      <a:lvl3pPr marL="6302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3pPr>
      <a:lvl4pPr marL="8588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4pPr>
      <a:lvl5pPr marL="10874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39750" y="908050"/>
            <a:ext cx="7056438" cy="720725"/>
          </a:xfrm>
          <a:prstGeom prst="rect">
            <a:avLst/>
          </a:prstGeom>
        </p:spPr>
        <p:txBody>
          <a:bodyPr lIns="0" tIns="0" rIns="0" bIns="0" anchor="ctr"/>
          <a:lstStyle/>
          <a:p>
            <a:pPr fontAlgn="auto">
              <a:spcAft>
                <a:spcPts val="0"/>
              </a:spcAft>
              <a:defRPr/>
            </a:pPr>
            <a:r>
              <a:rPr lang="es-AR" sz="2400" b="1" dirty="0">
                <a:solidFill>
                  <a:schemeClr val="accent1"/>
                </a:solidFill>
                <a:latin typeface="+mj-lt"/>
                <a:ea typeface="+mj-ea"/>
                <a:cs typeface="+mj-cs"/>
              </a:rPr>
              <a:t>ADR – TP Anual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Volumen</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3831173765"/>
              </p:ext>
            </p:extLst>
          </p:nvPr>
        </p:nvGraphicFramePr>
        <p:xfrm>
          <a:off x="1732136" y="1535832"/>
          <a:ext cx="6368256" cy="3302000"/>
        </p:xfrm>
        <a:graphic>
          <a:graphicData uri="http://schemas.openxmlformats.org/drawingml/2006/table">
            <a:tbl>
              <a:tblPr firstRow="1" bandRow="1">
                <a:tableStyleId>{F5AB1C69-6EDB-4FF4-983F-18BD219EF322}</a:tableStyleId>
              </a:tblPr>
              <a:tblGrid>
                <a:gridCol w="3921213"/>
                <a:gridCol w="2447043"/>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effectLst/>
                        </a:rPr>
                        <a:t>Tamaño medio de fila</a:t>
                      </a:r>
                      <a:endParaRPr lang="es-AR" sz="1600" dirty="0" smtClean="0">
                        <a:effectLst/>
                        <a:latin typeface="Verdana"/>
                        <a:ea typeface="Times New Roman"/>
                        <a:cs typeface="Times New Roman"/>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effectLst/>
                        </a:rPr>
                        <a:t>50 Bytes</a:t>
                      </a:r>
                      <a:endParaRPr lang="es-AR" sz="1600" dirty="0" smtClean="0">
                        <a:effectLst/>
                        <a:latin typeface="Verdana"/>
                        <a:ea typeface="Times New Roman"/>
                        <a:cs typeface="Times New Roman"/>
                      </a:endParaRPr>
                    </a:p>
                  </a:txBody>
                  <a:tcPr/>
                </a:tc>
              </a:tr>
              <a:tr h="370840">
                <a:tc>
                  <a:txBody>
                    <a:bodyPr/>
                    <a:lstStyle/>
                    <a:p>
                      <a:pPr>
                        <a:lnSpc>
                          <a:spcPct val="150000"/>
                        </a:lnSpc>
                        <a:spcBef>
                          <a:spcPts val="600"/>
                        </a:spcBef>
                        <a:spcAft>
                          <a:spcPts val="200"/>
                        </a:spcAft>
                      </a:pPr>
                      <a:r>
                        <a:rPr lang="es-AR" sz="1600" dirty="0">
                          <a:effectLst/>
                        </a:rPr>
                        <a:t>Cantidad de tablas</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35</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Consultas diarias aproximadas </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2000</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Instalación </a:t>
                      </a:r>
                      <a:r>
                        <a:rPr lang="es-AR" sz="1600" dirty="0" err="1">
                          <a:effectLst/>
                        </a:rPr>
                        <a:t>PostgreSQL</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200 MB</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dirty="0">
                          <a:effectLst/>
                        </a:rPr>
                        <a:t>Crecimiento anual Máx. estimado de la DB</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1750 MB</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a:effectLst/>
                        </a:rPr>
                        <a:t>Tamaño de archivos de log Aproximado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 MB anuales</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ES_tradnl" sz="1600">
                          <a:effectLst/>
                        </a:rPr>
                        <a:t>Tamaño SP y Configuración estimado</a:t>
                      </a:r>
                      <a:endParaRPr lang="es-AR" sz="160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10MB </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Coeficiente de Seguridad </a:t>
                      </a:r>
                      <a:endParaRPr lang="es-AR" sz="1600" dirty="0">
                        <a:effectLst/>
                        <a:latin typeface="Verdana"/>
                        <a:ea typeface="Times New Roman"/>
                        <a:cs typeface="Times New Roman"/>
                      </a:endParaRPr>
                    </a:p>
                  </a:txBody>
                  <a:tcPr marL="22500" marR="22500" marT="22500" marB="22500"/>
                </a:tc>
                <a:tc>
                  <a:txBody>
                    <a:bodyPr/>
                    <a:lstStyle/>
                    <a:p>
                      <a:pPr>
                        <a:lnSpc>
                          <a:spcPct val="150000"/>
                        </a:lnSpc>
                        <a:spcBef>
                          <a:spcPts val="600"/>
                        </a:spcBef>
                        <a:spcAft>
                          <a:spcPts val="200"/>
                        </a:spcAft>
                      </a:pPr>
                      <a:r>
                        <a:rPr lang="es-AR" sz="1600" dirty="0">
                          <a:effectLst/>
                        </a:rPr>
                        <a:t>30.00%</a:t>
                      </a:r>
                      <a:endParaRPr lang="es-AR" sz="1600" dirty="0">
                        <a:effectLst/>
                        <a:latin typeface="Verdana"/>
                        <a:ea typeface="Times New Roman"/>
                        <a:cs typeface="Times New Roman"/>
                      </a:endParaRPr>
                    </a:p>
                  </a:txBody>
                  <a:tcPr marL="22500" marR="22500" marT="22500" marB="22500"/>
                </a:tc>
              </a:tr>
              <a:tr h="370840">
                <a:tc>
                  <a:txBody>
                    <a:bodyPr/>
                    <a:lstStyle/>
                    <a:p>
                      <a:pPr>
                        <a:lnSpc>
                          <a:spcPct val="150000"/>
                        </a:lnSpc>
                        <a:spcBef>
                          <a:spcPts val="600"/>
                        </a:spcBef>
                        <a:spcAft>
                          <a:spcPts val="200"/>
                        </a:spcAft>
                      </a:pPr>
                      <a:r>
                        <a:rPr lang="es-AR" sz="1600" dirty="0">
                          <a:effectLst/>
                        </a:rPr>
                        <a:t>Total Anual por instancia</a:t>
                      </a:r>
                      <a:endParaRPr lang="es-AR" sz="1600" b="1" dirty="0">
                        <a:effectLst/>
                        <a:latin typeface="Verdana"/>
                        <a:ea typeface="Times New Roman"/>
                        <a:cs typeface="Times New Roman"/>
                      </a:endParaRPr>
                    </a:p>
                  </a:txBody>
                  <a:tcPr marL="22500" marR="22500" marT="22500" marB="22500" anchor="b"/>
                </a:tc>
                <a:tc>
                  <a:txBody>
                    <a:bodyPr/>
                    <a:lstStyle/>
                    <a:p>
                      <a:pPr>
                        <a:lnSpc>
                          <a:spcPct val="150000"/>
                        </a:lnSpc>
                        <a:spcBef>
                          <a:spcPts val="600"/>
                        </a:spcBef>
                        <a:spcAft>
                          <a:spcPts val="200"/>
                        </a:spcAft>
                      </a:pPr>
                      <a:r>
                        <a:rPr lang="es-AR" sz="1600" dirty="0">
                          <a:effectLst/>
                        </a:rPr>
                        <a:t>29380 MB ≈ 30 GB</a:t>
                      </a:r>
                      <a:endParaRPr lang="es-AR" sz="1600" b="1" dirty="0">
                        <a:effectLst/>
                        <a:latin typeface="Verdana"/>
                        <a:ea typeface="Times New Roman"/>
                        <a:cs typeface="Times New Roman"/>
                      </a:endParaRPr>
                    </a:p>
                  </a:txBody>
                  <a:tcPr marL="22500" marR="22500" marT="22500" marB="22500" anchor="b"/>
                </a:tc>
              </a:tr>
            </a:tbl>
          </a:graphicData>
        </a:graphic>
      </p:graphicFrame>
    </p:spTree>
    <p:extLst>
      <p:ext uri="{BB962C8B-B14F-4D97-AF65-F5344CB8AC3E}">
        <p14:creationId xmlns:p14="http://schemas.microsoft.com/office/powerpoint/2010/main" val="1539515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4" name="Text Placeholder 3"/>
          <p:cNvSpPr>
            <a:spLocks noGrp="1"/>
          </p:cNvSpPr>
          <p:nvPr>
            <p:ph type="body" sz="quarter" idx="13"/>
          </p:nvPr>
        </p:nvSpPr>
        <p:spPr/>
        <p:txBody>
          <a:bodyPr/>
          <a:lstStyle/>
          <a:p>
            <a:r>
              <a:rPr lang="es-AR" dirty="0" smtClean="0"/>
              <a:t>Crecimiento Esperado</a:t>
            </a:r>
            <a:endParaRPr lang="es-AR" dirty="0"/>
          </a:p>
        </p:txBody>
      </p:sp>
      <p:sp>
        <p:nvSpPr>
          <p:cNvPr id="7" name="TextBox 6"/>
          <p:cNvSpPr txBox="1"/>
          <p:nvPr/>
        </p:nvSpPr>
        <p:spPr>
          <a:xfrm>
            <a:off x="971600" y="3140968"/>
            <a:ext cx="7416824" cy="369332"/>
          </a:xfrm>
          <a:prstGeom prst="rect">
            <a:avLst/>
          </a:prstGeom>
          <a:noFill/>
        </p:spPr>
        <p:txBody>
          <a:bodyPr wrap="square" rtlCol="0">
            <a:spAutoFit/>
          </a:bodyPr>
          <a:lstStyle/>
          <a:p>
            <a:r>
              <a:rPr lang="es-AR" dirty="0" smtClean="0"/>
              <a:t>Se Espera un crecimiento total en 5 años de aproximadamente 250 </a:t>
            </a:r>
            <a:r>
              <a:rPr lang="es-AR" dirty="0" err="1" smtClean="0"/>
              <a:t>gb</a:t>
            </a:r>
            <a:r>
              <a:rPr lang="es-AR" dirty="0" smtClean="0"/>
              <a:t>.</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632918248"/>
              </p:ext>
            </p:extLst>
          </p:nvPr>
        </p:nvGraphicFramePr>
        <p:xfrm>
          <a:off x="1115616" y="1628800"/>
          <a:ext cx="7056784" cy="1116330"/>
        </p:xfrm>
        <a:graphic>
          <a:graphicData uri="http://schemas.openxmlformats.org/drawingml/2006/table">
            <a:tbl>
              <a:tblPr firstRow="1" bandRow="1">
                <a:tableStyleId>{5C22544A-7EE6-4342-B048-85BDC9FD1C3A}</a:tableStyleId>
              </a:tblPr>
              <a:tblGrid>
                <a:gridCol w="1008112"/>
                <a:gridCol w="1008112"/>
                <a:gridCol w="1008112"/>
                <a:gridCol w="1008112"/>
                <a:gridCol w="1008112"/>
                <a:gridCol w="1008112"/>
                <a:gridCol w="1008112"/>
              </a:tblGrid>
              <a:tr h="370840">
                <a:tc>
                  <a:txBody>
                    <a:bodyPr/>
                    <a:lstStyle/>
                    <a:p>
                      <a:pPr>
                        <a:spcAft>
                          <a:spcPts val="800"/>
                        </a:spcAft>
                      </a:pPr>
                      <a:r>
                        <a:rPr lang="es-AR" sz="2000" b="1" dirty="0">
                          <a:effectLst/>
                        </a:rPr>
                        <a:t>Año</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1</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3</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5</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2000" dirty="0">
                          <a:effectLst/>
                        </a:rPr>
                        <a:t>Total</a:t>
                      </a:r>
                      <a:endParaRPr lang="es-AR" sz="2000" dirty="0">
                        <a:effectLst/>
                        <a:latin typeface="Verdana"/>
                        <a:ea typeface="Times New Roman"/>
                        <a:cs typeface="Times New Roman"/>
                      </a:endParaRPr>
                    </a:p>
                  </a:txBody>
                  <a:tcPr marL="34925" marR="34925" marT="34925" marB="34925"/>
                </a:tc>
              </a:tr>
              <a:tr h="370840">
                <a:tc>
                  <a:txBody>
                    <a:bodyPr/>
                    <a:lstStyle/>
                    <a:p>
                      <a:pPr>
                        <a:spcAft>
                          <a:spcPts val="800"/>
                        </a:spcAft>
                      </a:pPr>
                      <a:r>
                        <a:rPr lang="es-AR" sz="1800" b="1">
                          <a:effectLst/>
                        </a:rPr>
                        <a:t>Factor</a:t>
                      </a:r>
                      <a:endParaRPr lang="es-AR" sz="2000" b="1">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1,44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1,728</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2,0736</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7,4416</a:t>
                      </a:r>
                      <a:endParaRPr lang="es-AR" sz="2000" dirty="0">
                        <a:effectLst/>
                        <a:latin typeface="Verdana"/>
                        <a:ea typeface="Times New Roman"/>
                        <a:cs typeface="Times New Roman"/>
                      </a:endParaRPr>
                    </a:p>
                  </a:txBody>
                  <a:tcPr marL="34925" marR="34925" marT="34925" marB="34925"/>
                </a:tc>
              </a:tr>
              <a:tr h="370840">
                <a:tc>
                  <a:txBody>
                    <a:bodyPr/>
                    <a:lstStyle/>
                    <a:p>
                      <a:pPr>
                        <a:spcAft>
                          <a:spcPts val="800"/>
                        </a:spcAft>
                      </a:pPr>
                      <a:r>
                        <a:rPr lang="es-AR" sz="1800" b="1" dirty="0">
                          <a:effectLst/>
                        </a:rPr>
                        <a:t>GB</a:t>
                      </a:r>
                      <a:endParaRPr lang="es-AR" sz="2000" b="1" dirty="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30</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a:effectLst/>
                        </a:rPr>
                        <a:t>36</a:t>
                      </a:r>
                      <a:endParaRPr lang="es-AR" sz="200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43,2</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51,84</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dirty="0">
                          <a:effectLst/>
                        </a:rPr>
                        <a:t>62,208</a:t>
                      </a:r>
                      <a:endParaRPr lang="es-AR" sz="2000" dirty="0">
                        <a:effectLst/>
                        <a:latin typeface="Verdana"/>
                        <a:ea typeface="Times New Roman"/>
                        <a:cs typeface="Times New Roman"/>
                      </a:endParaRPr>
                    </a:p>
                  </a:txBody>
                  <a:tcPr marL="34925" marR="34925" marT="34925" marB="34925"/>
                </a:tc>
                <a:tc>
                  <a:txBody>
                    <a:bodyPr/>
                    <a:lstStyle/>
                    <a:p>
                      <a:pPr>
                        <a:spcAft>
                          <a:spcPts val="800"/>
                        </a:spcAft>
                      </a:pPr>
                      <a:r>
                        <a:rPr lang="es-AR" sz="1800" b="1" dirty="0">
                          <a:solidFill>
                            <a:schemeClr val="accent6">
                              <a:lumMod val="50000"/>
                            </a:schemeClr>
                          </a:solidFill>
                          <a:effectLst/>
                        </a:rPr>
                        <a:t>233,248</a:t>
                      </a:r>
                      <a:endParaRPr lang="es-AR" sz="2000" b="1" dirty="0">
                        <a:solidFill>
                          <a:schemeClr val="accent6">
                            <a:lumMod val="50000"/>
                          </a:schemeClr>
                        </a:solidFill>
                        <a:effectLst/>
                        <a:latin typeface="Verdana"/>
                        <a:ea typeface="Times New Roman"/>
                        <a:cs typeface="Times New Roman"/>
                      </a:endParaRPr>
                    </a:p>
                  </a:txBody>
                  <a:tcPr marL="34925" marR="34925" marT="34925" marB="34925"/>
                </a:tc>
              </a:tr>
            </a:tbl>
          </a:graphicData>
        </a:graphic>
      </p:graphicFrame>
    </p:spTree>
    <p:extLst>
      <p:ext uri="{BB962C8B-B14F-4D97-AF65-F5344CB8AC3E}">
        <p14:creationId xmlns:p14="http://schemas.microsoft.com/office/powerpoint/2010/main" val="2431889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Sistema Operativo de Servidores</a:t>
            </a:r>
            <a:endParaRPr lang="es-AR" dirty="0"/>
          </a:p>
        </p:txBody>
      </p:sp>
      <p:sp>
        <p:nvSpPr>
          <p:cNvPr id="3" name="Content Placeholder 2"/>
          <p:cNvSpPr>
            <a:spLocks noGrp="1"/>
          </p:cNvSpPr>
          <p:nvPr>
            <p:ph idx="1"/>
          </p:nvPr>
        </p:nvSpPr>
        <p:spPr>
          <a:xfrm>
            <a:off x="683568" y="1124744"/>
            <a:ext cx="7888287" cy="4573587"/>
          </a:xfrm>
        </p:spPr>
        <p:txBody>
          <a:bodyPr/>
          <a:lstStyle/>
          <a:p>
            <a:pPr marL="0" indent="0">
              <a:buNone/>
            </a:pPr>
            <a:r>
              <a:rPr lang="es-AR" b="1" dirty="0" err="1"/>
              <a:t>Debian</a:t>
            </a:r>
            <a:r>
              <a:rPr lang="es-AR" b="1" dirty="0"/>
              <a:t> GNU/Linux 5.0 para </a:t>
            </a:r>
            <a:r>
              <a:rPr lang="es-AR" b="1" dirty="0" smtClean="0"/>
              <a:t>servidores</a:t>
            </a:r>
          </a:p>
          <a:p>
            <a:pPr marL="0" indent="0">
              <a:buNone/>
            </a:pPr>
            <a:endParaRPr lang="es-AR" dirty="0"/>
          </a:p>
          <a:p>
            <a:r>
              <a:rPr lang="es-AR" u="sng" dirty="0"/>
              <a:t>Libre</a:t>
            </a:r>
            <a:r>
              <a:rPr lang="es-AR" dirty="0"/>
              <a:t>: Al tener la licencia GPL es software libre lo cual asegura transparencia.</a:t>
            </a:r>
          </a:p>
          <a:p>
            <a:r>
              <a:rPr lang="es-AR" u="sng" dirty="0"/>
              <a:t>Calidad</a:t>
            </a:r>
            <a:r>
              <a:rPr lang="es-AR" dirty="0"/>
              <a:t>: </a:t>
            </a:r>
            <a:r>
              <a:rPr lang="es-AR" dirty="0" err="1"/>
              <a:t>Debian</a:t>
            </a:r>
            <a:r>
              <a:rPr lang="es-AR" dirty="0"/>
              <a:t> es reconocido por tener altos estándares de calidad en cuanto a la estabilidad. Se lo considera uno de los sistemas operativos más seguros y estables.</a:t>
            </a:r>
          </a:p>
          <a:p>
            <a:r>
              <a:rPr lang="es-AR" u="sng" dirty="0"/>
              <a:t>Mantenimiento</a:t>
            </a:r>
            <a:r>
              <a:rPr lang="es-AR" dirty="0"/>
              <a:t>: El uso de un administrador de paquetes permite que el mantenimiento sea sencillo y versátil.</a:t>
            </a:r>
          </a:p>
          <a:p>
            <a:r>
              <a:rPr lang="es-AR" u="sng" dirty="0"/>
              <a:t>Ciclo de </a:t>
            </a:r>
            <a:r>
              <a:rPr lang="es-AR" u="sng" dirty="0" err="1"/>
              <a:t>release</a:t>
            </a:r>
            <a:r>
              <a:rPr lang="es-AR" dirty="0"/>
              <a:t>: La versión 5 es actualmente la versión estable, lo que asegura, según las políticas de </a:t>
            </a:r>
            <a:r>
              <a:rPr lang="es-AR" dirty="0" err="1"/>
              <a:t>Debian</a:t>
            </a:r>
            <a:r>
              <a:rPr lang="es-AR" dirty="0"/>
              <a:t>, que cualquier actualización será de estabilidad, rendimiento o seguridad y nunca se agregarán nuevas funcionalidades que puedan romper con la compatibilidad hacia atrás.</a:t>
            </a:r>
          </a:p>
          <a:p>
            <a:endParaRPr lang="es-AR" dirty="0"/>
          </a:p>
        </p:txBody>
      </p:sp>
      <p:pic>
        <p:nvPicPr>
          <p:cNvPr id="2054" name="Picture 6" descr="http://t0.gstatic.com/images?q=tbn:ANd9GcRiNGmEdF5vG3IEyLg8_1b4K8ubGe_jMtSVkY5RX_MZBI3Utgk&amp;t=1&amp;usg=__6cDcqhWwjZLnD2blmIeE_sWK5X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0590" y="4077072"/>
            <a:ext cx="1380714" cy="1986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392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x-none" sz="1600" b="1"/>
              <a:t>Integración Con Sistema de </a:t>
            </a:r>
            <a:r>
              <a:rPr lang="x-none" sz="1600" b="1" smtClean="0"/>
              <a:t>Comunicaciones</a:t>
            </a:r>
            <a:endParaRPr lang="es-AR" dirty="0"/>
          </a:p>
        </p:txBody>
      </p:sp>
      <p:sp>
        <p:nvSpPr>
          <p:cNvPr id="3" name="Content Placeholder 2"/>
          <p:cNvSpPr>
            <a:spLocks noGrp="1"/>
          </p:cNvSpPr>
          <p:nvPr>
            <p:ph idx="1"/>
          </p:nvPr>
        </p:nvSpPr>
        <p:spPr>
          <a:xfrm>
            <a:off x="611560" y="764704"/>
            <a:ext cx="8136904" cy="5400600"/>
          </a:xfrm>
        </p:spPr>
        <p:txBody>
          <a:bodyPr/>
          <a:lstStyle/>
          <a:p>
            <a:r>
              <a:rPr lang="es-AR" sz="1600" dirty="0" smtClean="0"/>
              <a:t>La </a:t>
            </a:r>
            <a:r>
              <a:rPr lang="es-AR" sz="1600" dirty="0"/>
              <a:t>integración será a nivel del cliente usando el control (no visual) </a:t>
            </a:r>
            <a:r>
              <a:rPr lang="es-AR" sz="1600" dirty="0" err="1"/>
              <a:t>Presence</a:t>
            </a:r>
            <a:r>
              <a:rPr lang="es-AR" sz="1600" dirty="0"/>
              <a:t> CRM </a:t>
            </a:r>
            <a:r>
              <a:rPr lang="es-AR" sz="1600" dirty="0" err="1"/>
              <a:t>Optimizer</a:t>
            </a:r>
            <a:r>
              <a:rPr lang="es-AR" sz="1600" dirty="0"/>
              <a:t> ActiveX (PresenceInterfaceX.ocx) y </a:t>
            </a:r>
            <a:r>
              <a:rPr lang="es-AR" sz="1600" dirty="0" err="1"/>
              <a:t>Presence</a:t>
            </a:r>
            <a:r>
              <a:rPr lang="es-AR" sz="1600" dirty="0"/>
              <a:t> </a:t>
            </a:r>
            <a:r>
              <a:rPr lang="es-AR" sz="1600" dirty="0" err="1"/>
              <a:t>Agent</a:t>
            </a:r>
            <a:r>
              <a:rPr lang="es-AR" sz="1600" dirty="0"/>
              <a:t>.</a:t>
            </a:r>
          </a:p>
          <a:p>
            <a:r>
              <a:rPr lang="es-AR" sz="1600" dirty="0"/>
              <a:t>Se utilizará un Bridge open </a:t>
            </a:r>
            <a:r>
              <a:rPr lang="es-AR" sz="1600" dirty="0" err="1"/>
              <a:t>source</a:t>
            </a:r>
            <a:r>
              <a:rPr lang="es-AR" sz="1600" dirty="0"/>
              <a:t> ( “</a:t>
            </a:r>
            <a:r>
              <a:rPr lang="es-AR" sz="1600" dirty="0" err="1"/>
              <a:t>ComfyJ</a:t>
            </a:r>
            <a:r>
              <a:rPr lang="es-AR" sz="1600" dirty="0"/>
              <a:t>” por ejemplo ) para poder utilizar los controles </a:t>
            </a:r>
            <a:r>
              <a:rPr lang="es-AR" sz="1600" dirty="0" err="1"/>
              <a:t>Activex</a:t>
            </a:r>
            <a:r>
              <a:rPr lang="es-AR" sz="1600" dirty="0"/>
              <a:t> desde la aplicación STARS (Java).</a:t>
            </a:r>
          </a:p>
          <a:p>
            <a:r>
              <a:rPr lang="es-AR" sz="1600" dirty="0"/>
              <a:t>Con </a:t>
            </a:r>
            <a:r>
              <a:rPr lang="es-AR" sz="1600" dirty="0" smtClean="0"/>
              <a:t>esta </a:t>
            </a:r>
            <a:r>
              <a:rPr lang="es-AR" sz="1600" dirty="0"/>
              <a:t>integración el </a:t>
            </a:r>
            <a:r>
              <a:rPr lang="es-AR" sz="1600" dirty="0" err="1"/>
              <a:t>tratamineto</a:t>
            </a:r>
            <a:r>
              <a:rPr lang="es-AR" sz="1600" dirty="0"/>
              <a:t> de la llamada será realizado a través del </a:t>
            </a:r>
            <a:r>
              <a:rPr lang="es-AR" sz="1600" dirty="0" err="1"/>
              <a:t>Presence</a:t>
            </a:r>
            <a:r>
              <a:rPr lang="es-AR" sz="1600" dirty="0"/>
              <a:t> </a:t>
            </a:r>
            <a:r>
              <a:rPr lang="es-AR" sz="1600" dirty="0" err="1"/>
              <a:t>Agent</a:t>
            </a:r>
            <a:r>
              <a:rPr lang="es-AR" sz="1600" dirty="0"/>
              <a:t> </a:t>
            </a:r>
            <a:r>
              <a:rPr lang="es-AR" sz="1600" dirty="0" err="1"/>
              <a:t>Toolbar</a:t>
            </a:r>
            <a:r>
              <a:rPr lang="es-AR" sz="1600" dirty="0"/>
              <a:t>. El sistema STARS recibirá el evento de la llamada entrante a través de la API propuesta por </a:t>
            </a:r>
            <a:r>
              <a:rPr lang="es-AR" sz="1600" dirty="0" err="1"/>
              <a:t>Presence</a:t>
            </a:r>
            <a:r>
              <a:rPr lang="es-AR" sz="1600" dirty="0"/>
              <a:t>.</a:t>
            </a:r>
          </a:p>
          <a:p>
            <a:pPr marL="0" indent="0">
              <a:buNone/>
            </a:pPr>
            <a:endParaRPr lang="es-AR" sz="1600" dirty="0" smtClean="0"/>
          </a:p>
          <a:p>
            <a:r>
              <a:rPr lang="es-AR" sz="1600" dirty="0" smtClean="0"/>
              <a:t>Ventajas </a:t>
            </a:r>
            <a:r>
              <a:rPr lang="es-AR" sz="1600" dirty="0"/>
              <a:t>de esta integración:</a:t>
            </a:r>
          </a:p>
          <a:p>
            <a:pPr lvl="1"/>
            <a:r>
              <a:rPr lang="es-AR" sz="1600" dirty="0"/>
              <a:t>Mínimo impacto en la adaptación de la aplicación STARS para su integración con </a:t>
            </a:r>
            <a:r>
              <a:rPr lang="es-AR" sz="1600" dirty="0" err="1"/>
              <a:t>Presence</a:t>
            </a:r>
            <a:r>
              <a:rPr lang="es-AR" sz="1600" dirty="0"/>
              <a:t> CRM </a:t>
            </a:r>
            <a:r>
              <a:rPr lang="es-AR" sz="1600" dirty="0" err="1"/>
              <a:t>Optimizer</a:t>
            </a:r>
            <a:r>
              <a:rPr lang="es-AR" sz="1600" dirty="0"/>
              <a:t>.</a:t>
            </a:r>
          </a:p>
          <a:p>
            <a:pPr lvl="1"/>
            <a:r>
              <a:rPr lang="es-AR" sz="1600" dirty="0"/>
              <a:t>No es necesaria la integración CTI en la aplicación STARS.</a:t>
            </a:r>
          </a:p>
          <a:p>
            <a:pPr lvl="1"/>
            <a:r>
              <a:rPr lang="es-AR" sz="1600" dirty="0"/>
              <a:t>Únicamente se deben programar los eventos del ActiveX necesarios para realizar el </a:t>
            </a:r>
            <a:r>
              <a:rPr lang="es-AR" sz="1600" dirty="0" err="1"/>
              <a:t>screen</a:t>
            </a:r>
            <a:r>
              <a:rPr lang="es-AR" sz="1600" dirty="0"/>
              <a:t> </a:t>
            </a:r>
            <a:r>
              <a:rPr lang="es-AR" sz="1600" dirty="0" err="1"/>
              <a:t>popup</a:t>
            </a:r>
            <a:r>
              <a:rPr lang="es-AR" sz="1600" dirty="0"/>
              <a:t>.</a:t>
            </a:r>
          </a:p>
          <a:p>
            <a:pPr lvl="1"/>
            <a:r>
              <a:rPr lang="es-AR" sz="1600" dirty="0"/>
              <a:t>Permite realizar una integración rápida y sencilla.</a:t>
            </a:r>
          </a:p>
          <a:p>
            <a:pPr lvl="1"/>
            <a:r>
              <a:rPr lang="es-AR" sz="1600" dirty="0"/>
              <a:t>Permite mejor detección y corrección de problemas. </a:t>
            </a:r>
            <a:endParaRPr lang="es-AR" sz="1600" dirty="0" smtClean="0"/>
          </a:p>
          <a:p>
            <a:pPr lvl="1"/>
            <a:r>
              <a:rPr lang="es-AR" sz="1600" dirty="0" smtClean="0"/>
              <a:t>Disponibilidad </a:t>
            </a:r>
            <a:r>
              <a:rPr lang="es-AR" sz="1600" dirty="0"/>
              <a:t>de la funcionalidad estándar incorporada en la barra de </a:t>
            </a:r>
            <a:r>
              <a:rPr lang="es-AR" sz="1600" dirty="0" err="1"/>
              <a:t>Presence</a:t>
            </a:r>
            <a:r>
              <a:rPr lang="es-AR" sz="1600" dirty="0"/>
              <a:t> </a:t>
            </a:r>
            <a:r>
              <a:rPr lang="es-AR" sz="1600" dirty="0" err="1"/>
              <a:t>Agent</a:t>
            </a:r>
            <a:r>
              <a:rPr lang="es-AR" sz="1600" dirty="0"/>
              <a:t>, como puede ser: consulta de histórico de llamada del cliente, </a:t>
            </a:r>
            <a:r>
              <a:rPr lang="es-AR" sz="1600" dirty="0" err="1"/>
              <a:t>softphone</a:t>
            </a:r>
            <a:r>
              <a:rPr lang="es-AR" sz="1600" dirty="0"/>
              <a:t>, agendas de teléfonos, comunicados internos, etc</a:t>
            </a:r>
            <a:r>
              <a:rPr lang="es-AR" sz="1600" dirty="0" smtClean="0"/>
              <a:t>.</a:t>
            </a:r>
            <a:endParaRPr lang="es-AR" sz="1600" dirty="0"/>
          </a:p>
        </p:txBody>
      </p:sp>
    </p:spTree>
    <p:extLst>
      <p:ext uri="{BB962C8B-B14F-4D97-AF65-F5344CB8AC3E}">
        <p14:creationId xmlns:p14="http://schemas.microsoft.com/office/powerpoint/2010/main" val="2692732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Detallada</a:t>
            </a:r>
            <a:endParaRPr lang="es-AR" dirty="0"/>
          </a:p>
        </p:txBody>
      </p:sp>
      <p:pic>
        <p:nvPicPr>
          <p:cNvPr id="819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31979" t="27666" r="13646" b="11500"/>
          <a:stretch/>
        </p:blipFill>
        <p:spPr bwMode="auto">
          <a:xfrm>
            <a:off x="827584" y="764704"/>
            <a:ext cx="7620617"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Disponibilidad 7 x 24</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62521616"/>
              </p:ext>
            </p:extLst>
          </p:nvPr>
        </p:nvGraphicFramePr>
        <p:xfrm>
          <a:off x="611560" y="980728"/>
          <a:ext cx="7888287" cy="4573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3"/>
          <p:cNvSpPr>
            <a:spLocks noGrp="1"/>
          </p:cNvSpPr>
          <p:nvPr>
            <p:ph type="body" sz="quarter" idx="13"/>
          </p:nvPr>
        </p:nvSpPr>
        <p:spPr>
          <a:xfrm>
            <a:off x="467544" y="620688"/>
            <a:ext cx="8449056" cy="228600"/>
          </a:xfrm>
        </p:spPr>
        <p:txBody>
          <a:bodyPr/>
          <a:lstStyle/>
          <a:p>
            <a:r>
              <a:rPr lang="es-AR" dirty="0" smtClean="0"/>
              <a:t>Lograda a Partir de 4 pilares fundamentales</a:t>
            </a:r>
            <a:endParaRPr lang="es-AR" dirty="0"/>
          </a:p>
        </p:txBody>
      </p:sp>
    </p:spTree>
    <p:extLst>
      <p:ext uri="{BB962C8B-B14F-4D97-AF65-F5344CB8AC3E}">
        <p14:creationId xmlns:p14="http://schemas.microsoft.com/office/powerpoint/2010/main" val="1301525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Cluster</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Se propuso un Sistema de </a:t>
            </a:r>
            <a:r>
              <a:rPr lang="es-AR" dirty="0" err="1"/>
              <a:t>C</a:t>
            </a:r>
            <a:r>
              <a:rPr lang="es-AR" dirty="0" err="1" smtClean="0"/>
              <a:t>luster</a:t>
            </a:r>
            <a:r>
              <a:rPr lang="es-AR" dirty="0" smtClean="0"/>
              <a:t> con 2 servidores en las capas de aplicación y </a:t>
            </a:r>
            <a:r>
              <a:rPr lang="es-AR" dirty="0" err="1" smtClean="0"/>
              <a:t>database</a:t>
            </a:r>
            <a:r>
              <a:rPr lang="es-AR" dirty="0" smtClean="0"/>
              <a:t>, proporcionando la </a:t>
            </a:r>
            <a:r>
              <a:rPr lang="es-AR" dirty="0" err="1" smtClean="0"/>
              <a:t>replicacion</a:t>
            </a:r>
            <a:r>
              <a:rPr lang="es-AR" dirty="0" smtClean="0"/>
              <a:t> de datos necesaria para seguir funcionando en caso de falla de uno de los servidores</a:t>
            </a:r>
          </a:p>
          <a:p>
            <a:endParaRPr lang="es-AR" dirty="0"/>
          </a:p>
          <a:p>
            <a:r>
              <a:rPr lang="es-AR" dirty="0" smtClean="0"/>
              <a:t>El sistema será configurado mediante </a:t>
            </a:r>
            <a:r>
              <a:rPr lang="es-AR" dirty="0" err="1" smtClean="0"/>
              <a:t>Herthbeat</a:t>
            </a:r>
            <a:r>
              <a:rPr lang="es-AR" dirty="0" smtClean="0"/>
              <a:t> como infraestructura de </a:t>
            </a:r>
            <a:r>
              <a:rPr lang="es-AR" dirty="0" err="1" smtClean="0"/>
              <a:t>cluster</a:t>
            </a:r>
            <a:r>
              <a:rPr lang="es-AR" dirty="0" smtClean="0"/>
              <a:t> y </a:t>
            </a:r>
            <a:r>
              <a:rPr lang="es-AR" dirty="0" err="1" smtClean="0"/>
              <a:t>Pacemaker</a:t>
            </a:r>
            <a:r>
              <a:rPr lang="es-AR" dirty="0" smtClean="0"/>
              <a:t> 2.0.0 como </a:t>
            </a:r>
            <a:r>
              <a:rPr lang="es-AR" dirty="0" err="1" smtClean="0"/>
              <a:t>cluster</a:t>
            </a:r>
            <a:r>
              <a:rPr lang="es-AR" dirty="0" smtClean="0"/>
              <a:t> </a:t>
            </a:r>
            <a:r>
              <a:rPr lang="es-AR" dirty="0" err="1" smtClean="0"/>
              <a:t>resource</a:t>
            </a:r>
            <a:r>
              <a:rPr lang="es-AR" dirty="0" smtClean="0"/>
              <a:t> manager que manejara el </a:t>
            </a:r>
            <a:r>
              <a:rPr lang="es-AR" dirty="0" err="1" smtClean="0"/>
              <a:t>start</a:t>
            </a:r>
            <a:r>
              <a:rPr lang="es-AR" dirty="0" smtClean="0"/>
              <a:t> y stop de los servicios para una gran disponibilidad de los mismos</a:t>
            </a:r>
          </a:p>
        </p:txBody>
      </p:sp>
    </p:spTree>
    <p:extLst>
      <p:ext uri="{BB962C8B-B14F-4D97-AF65-F5344CB8AC3E}">
        <p14:creationId xmlns:p14="http://schemas.microsoft.com/office/powerpoint/2010/main" val="34792388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NAS Storage Con RAID 5</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El </a:t>
            </a:r>
            <a:r>
              <a:rPr lang="es-AR" dirty="0" err="1" smtClean="0"/>
              <a:t>storage</a:t>
            </a:r>
            <a:r>
              <a:rPr lang="es-AR" dirty="0" smtClean="0"/>
              <a:t> </a:t>
            </a:r>
            <a:r>
              <a:rPr lang="es-AR" dirty="0" err="1" smtClean="0"/>
              <a:t>sera</a:t>
            </a:r>
            <a:r>
              <a:rPr lang="es-AR" dirty="0" smtClean="0"/>
              <a:t> del Tipo NAS.</a:t>
            </a:r>
          </a:p>
          <a:p>
            <a:pPr marL="0" indent="0">
              <a:buNone/>
            </a:pPr>
            <a:endParaRPr lang="es-AR" dirty="0" smtClean="0"/>
          </a:p>
          <a:p>
            <a:r>
              <a:rPr lang="es-AR" dirty="0" smtClean="0"/>
              <a:t>Contara con 4 discos de 500 </a:t>
            </a:r>
            <a:r>
              <a:rPr lang="es-AR" dirty="0" err="1" smtClean="0"/>
              <a:t>gb</a:t>
            </a:r>
            <a:r>
              <a:rPr lang="es-AR" dirty="0" smtClean="0"/>
              <a:t> cada uno, formando un RAID 5</a:t>
            </a:r>
          </a:p>
          <a:p>
            <a:pPr marL="0" indent="0">
              <a:buNone/>
            </a:pPr>
            <a:endParaRPr lang="es-AR" dirty="0" smtClean="0"/>
          </a:p>
          <a:p>
            <a:r>
              <a:rPr lang="es-AR" dirty="0" smtClean="0"/>
              <a:t>Permite Realizar ´Hot Swap´ lo cual permite intercambiar los discos, en caso de falla, sin suspender el servicio.</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104" t="18167" r="47292" b="59500"/>
          <a:stretch/>
        </p:blipFill>
        <p:spPr bwMode="auto">
          <a:xfrm>
            <a:off x="5148064" y="3294427"/>
            <a:ext cx="2722364" cy="215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791463"/>
            <a:ext cx="3655887" cy="3096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9663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Conexión de Internet Duplicada</a:t>
            </a:r>
            <a:endParaRPr lang="es-AR" dirty="0"/>
          </a:p>
        </p:txBody>
      </p:sp>
      <p:sp>
        <p:nvSpPr>
          <p:cNvPr id="3" name="Content Placeholder 2"/>
          <p:cNvSpPr>
            <a:spLocks noGrp="1"/>
          </p:cNvSpPr>
          <p:nvPr>
            <p:ph idx="1"/>
          </p:nvPr>
        </p:nvSpPr>
        <p:spPr>
          <a:xfrm>
            <a:off x="683568" y="1124744"/>
            <a:ext cx="7888287" cy="4573587"/>
          </a:xfrm>
        </p:spPr>
        <p:txBody>
          <a:bodyPr/>
          <a:lstStyle/>
          <a:p>
            <a:r>
              <a:rPr lang="es-AR" dirty="0" smtClean="0"/>
              <a:t>Se </a:t>
            </a:r>
            <a:r>
              <a:rPr lang="es-AR" dirty="0" err="1" smtClean="0"/>
              <a:t>debera</a:t>
            </a:r>
            <a:r>
              <a:rPr lang="es-AR" dirty="0" smtClean="0"/>
              <a:t> proveer al sistema con un doble enlace de internet, de dos proveedores distintos, para disminuir el margen de </a:t>
            </a:r>
            <a:r>
              <a:rPr lang="es-AR" dirty="0" err="1" smtClean="0"/>
              <a:t>caida</a:t>
            </a:r>
            <a:r>
              <a:rPr lang="es-AR" dirty="0" smtClean="0"/>
              <a:t> en caso de falla de este servicio</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3750" t="31500" r="16458" b="25000"/>
          <a:stretch/>
        </p:blipFill>
        <p:spPr bwMode="auto">
          <a:xfrm>
            <a:off x="971600" y="2040384"/>
            <a:ext cx="728980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431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de </a:t>
            </a:r>
            <a:r>
              <a:rPr lang="es-AR" dirty="0" err="1" smtClean="0"/>
              <a:t>Backups</a:t>
            </a:r>
            <a:endParaRPr lang="es-AR" dirty="0"/>
          </a:p>
        </p:txBody>
      </p:sp>
      <p:sp>
        <p:nvSpPr>
          <p:cNvPr id="3" name="Content Placeholder 2"/>
          <p:cNvSpPr>
            <a:spLocks noGrp="1"/>
          </p:cNvSpPr>
          <p:nvPr>
            <p:ph idx="1"/>
          </p:nvPr>
        </p:nvSpPr>
        <p:spPr/>
        <p:txBody>
          <a:bodyPr/>
          <a:lstStyle/>
          <a:p>
            <a:r>
              <a:rPr lang="es-AR" dirty="0" smtClean="0"/>
              <a:t>Los puntos de falla que quedaron sin duplicar (Firewall y Web </a:t>
            </a:r>
            <a:r>
              <a:rPr lang="es-AR" dirty="0" err="1" smtClean="0"/>
              <a:t>Site</a:t>
            </a:r>
            <a:r>
              <a:rPr lang="es-AR" dirty="0" smtClean="0"/>
              <a:t>), </a:t>
            </a:r>
            <a:r>
              <a:rPr lang="es-AR" dirty="0" err="1" smtClean="0"/>
              <a:t>tendran</a:t>
            </a:r>
            <a:r>
              <a:rPr lang="es-AR" dirty="0" smtClean="0"/>
              <a:t> un servidor dedicado, conectado a la red y actualizado de la misma forma que los originales, el cual </a:t>
            </a:r>
            <a:r>
              <a:rPr lang="es-AR" dirty="0" err="1" smtClean="0"/>
              <a:t>servira</a:t>
            </a:r>
            <a:r>
              <a:rPr lang="es-AR" dirty="0" smtClean="0"/>
              <a:t> como Plan B en caso de falla de los principales. </a:t>
            </a:r>
          </a:p>
          <a:p>
            <a:r>
              <a:rPr lang="es-AR" dirty="0" smtClean="0"/>
              <a:t>Estos </a:t>
            </a:r>
            <a:r>
              <a:rPr lang="es-AR" dirty="0" err="1" smtClean="0"/>
              <a:t>deberan</a:t>
            </a:r>
            <a:r>
              <a:rPr lang="es-AR" dirty="0" smtClean="0"/>
              <a:t> ser intercambiados.</a:t>
            </a:r>
            <a:endParaRPr lang="es-AR" dirty="0"/>
          </a:p>
        </p:txBody>
      </p:sp>
    </p:spTree>
    <p:extLst>
      <p:ext uri="{BB962C8B-B14F-4D97-AF65-F5344CB8AC3E}">
        <p14:creationId xmlns:p14="http://schemas.microsoft.com/office/powerpoint/2010/main" val="4129571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4"/>
          <p:cNvSpPr>
            <a:spLocks noGrp="1"/>
          </p:cNvSpPr>
          <p:nvPr>
            <p:ph idx="1"/>
          </p:nvPr>
        </p:nvSpPr>
        <p:spPr>
          <a:xfrm>
            <a:off x="3429000" y="404813"/>
            <a:ext cx="5181600" cy="5614987"/>
          </a:xfrm>
        </p:spPr>
        <p:txBody>
          <a:bodyPr/>
          <a:lstStyle/>
          <a:p>
            <a:pPr eaLnBrk="1" hangingPunct="1">
              <a:defRPr/>
            </a:pPr>
            <a:endParaRPr lang="es-AR"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Servidores Utilizados</a:t>
            </a:r>
            <a:endParaRPr lang="es-AR" dirty="0"/>
          </a:p>
        </p:txBody>
      </p:sp>
      <p:sp>
        <p:nvSpPr>
          <p:cNvPr id="3" name="Content Placeholder 2"/>
          <p:cNvSpPr>
            <a:spLocks noGrp="1"/>
          </p:cNvSpPr>
          <p:nvPr>
            <p:ph idx="1"/>
          </p:nvPr>
        </p:nvSpPr>
        <p:spPr>
          <a:xfrm>
            <a:off x="722313" y="764704"/>
            <a:ext cx="7888287" cy="5255097"/>
          </a:xfrm>
        </p:spPr>
        <p:txBody>
          <a:bodyPr/>
          <a:lstStyle/>
          <a:p>
            <a:r>
              <a:rPr lang="es-AR" dirty="0" smtClean="0"/>
              <a:t>Los servidores que </a:t>
            </a:r>
            <a:r>
              <a:rPr lang="es-AR" dirty="0" err="1" smtClean="0"/>
              <a:t>daran</a:t>
            </a:r>
            <a:r>
              <a:rPr lang="es-AR" dirty="0" smtClean="0"/>
              <a:t> sustento a nuestra arquitectura serán:</a:t>
            </a:r>
          </a:p>
          <a:p>
            <a:pPr marL="0" lvl="0" indent="0">
              <a:spcBef>
                <a:spcPct val="0"/>
              </a:spcBef>
              <a:buNone/>
            </a:pPr>
            <a:endParaRPr lang="es-ES_tradnl" sz="1600" dirty="0" smtClean="0">
              <a:latin typeface="Verdana" pitchFamily="34" charset="0"/>
              <a:ea typeface="Times New Roman" pitchFamily="18" charset="0"/>
              <a:cs typeface="Times New Roman" pitchFamily="18" charset="0"/>
            </a:endParaRPr>
          </a:p>
          <a:p>
            <a:pPr marL="0" lvl="0" indent="0">
              <a:spcBef>
                <a:spcPct val="0"/>
              </a:spcBef>
              <a:buNone/>
            </a:pPr>
            <a:r>
              <a:rPr lang="es-ES_tradnl" sz="1200" dirty="0" smtClean="0">
                <a:latin typeface="Verdana" pitchFamily="34" charset="0"/>
                <a:ea typeface="Times New Roman" pitchFamily="18" charset="0"/>
                <a:cs typeface="Times New Roman" pitchFamily="18" charset="0"/>
              </a:rPr>
              <a:t>Para </a:t>
            </a:r>
            <a:r>
              <a:rPr lang="es-ES_tradnl" sz="1200" dirty="0">
                <a:latin typeface="Verdana" pitchFamily="34" charset="0"/>
                <a:ea typeface="Times New Roman" pitchFamily="18" charset="0"/>
                <a:cs typeface="Times New Roman" pitchFamily="18" charset="0"/>
              </a:rPr>
              <a:t>el </a:t>
            </a:r>
            <a:r>
              <a:rPr lang="es-ES_tradnl" sz="1200" dirty="0" smtClean="0">
                <a:latin typeface="Verdana" pitchFamily="34" charset="0"/>
                <a:ea typeface="Times New Roman" pitchFamily="18" charset="0"/>
                <a:cs typeface="Times New Roman" pitchFamily="18" charset="0"/>
              </a:rPr>
              <a:t>Firewall y Web Server</a:t>
            </a:r>
            <a:r>
              <a:rPr lang="es-AR" sz="1200" dirty="0" smtClean="0">
                <a:latin typeface="Arial" pitchFamily="34" charset="0"/>
                <a:cs typeface="Arial" pitchFamily="34" charset="0"/>
              </a:rPr>
              <a:t>: </a:t>
            </a:r>
            <a:r>
              <a:rPr lang="es-ES_tradnl" sz="1200" b="1" dirty="0" smtClean="0">
                <a:latin typeface="Verdana" pitchFamily="34" charset="0"/>
                <a:ea typeface="Times New Roman" pitchFamily="18" charset="0"/>
                <a:cs typeface="Times New Roman" pitchFamily="18" charset="0"/>
              </a:rPr>
              <a:t>Dell </a:t>
            </a:r>
            <a:r>
              <a:rPr lang="es-ES_tradnl" sz="1200" b="1" dirty="0" err="1">
                <a:latin typeface="Verdana" pitchFamily="34" charset="0"/>
                <a:ea typeface="Times New Roman" pitchFamily="18" charset="0"/>
                <a:cs typeface="Times New Roman" pitchFamily="18" charset="0"/>
              </a:rPr>
              <a:t>PowerEdge</a:t>
            </a:r>
            <a:r>
              <a:rPr lang="es-ES_tradnl" sz="1200" b="1" dirty="0">
                <a:latin typeface="Verdana" pitchFamily="34" charset="0"/>
                <a:ea typeface="Times New Roman" pitchFamily="18" charset="0"/>
                <a:cs typeface="Times New Roman" pitchFamily="18" charset="0"/>
              </a:rPr>
              <a:t> </a:t>
            </a:r>
            <a:r>
              <a:rPr lang="es-ES_tradnl" sz="1200" b="1" dirty="0" smtClean="0">
                <a:latin typeface="Verdana" pitchFamily="34" charset="0"/>
                <a:ea typeface="Times New Roman" pitchFamily="18" charset="0"/>
                <a:cs typeface="Times New Roman" pitchFamily="18" charset="0"/>
              </a:rPr>
              <a:t>R210</a:t>
            </a:r>
          </a:p>
          <a:p>
            <a:pPr marL="0" lvl="0" indent="0">
              <a:spcBef>
                <a:spcPct val="0"/>
              </a:spcBef>
              <a:buNone/>
            </a:pPr>
            <a:endParaRPr lang="es-AR" sz="1200" dirty="0" smtClean="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lvl="0" indent="0" eaLnBrk="1" hangingPunct="1">
              <a:spcBef>
                <a:spcPct val="0"/>
              </a:spcBef>
              <a:buNone/>
            </a:pPr>
            <a:endParaRPr lang="es-AR" sz="1200" dirty="0" smtClean="0">
              <a:latin typeface="Verdana" pitchFamily="34" charset="0"/>
              <a:ea typeface="Times New Roman" pitchFamily="18" charset="0"/>
              <a:cs typeface="Times New Roman" pitchFamily="18" charset="0"/>
            </a:endParaRPr>
          </a:p>
          <a:p>
            <a:pPr marL="0" lvl="0" indent="0" eaLnBrk="1" hangingPunct="1">
              <a:spcBef>
                <a:spcPct val="0"/>
              </a:spcBef>
              <a:buNone/>
            </a:pPr>
            <a:r>
              <a:rPr lang="es-AR" sz="1200" dirty="0" smtClean="0">
                <a:latin typeface="Verdana" pitchFamily="34" charset="0"/>
                <a:ea typeface="Times New Roman" pitchFamily="18" charset="0"/>
                <a:cs typeface="Times New Roman" pitchFamily="18" charset="0"/>
              </a:rPr>
              <a:t>Para </a:t>
            </a:r>
            <a:r>
              <a:rPr lang="es-AR" sz="1200" dirty="0" err="1" smtClean="0">
                <a:latin typeface="Verdana" pitchFamily="34" charset="0"/>
                <a:ea typeface="Times New Roman" pitchFamily="18" charset="0"/>
                <a:cs typeface="Times New Roman" pitchFamily="18" charset="0"/>
              </a:rPr>
              <a:t>Database</a:t>
            </a:r>
            <a:r>
              <a:rPr lang="es-AR" sz="1200" dirty="0" smtClean="0">
                <a:latin typeface="Verdana" pitchFamily="34" charset="0"/>
                <a:ea typeface="Times New Roman" pitchFamily="18" charset="0"/>
                <a:cs typeface="Times New Roman" pitchFamily="18" charset="0"/>
              </a:rPr>
              <a:t> Y </a:t>
            </a:r>
            <a:r>
              <a:rPr lang="es-AR" sz="1200" dirty="0" err="1" smtClean="0">
                <a:latin typeface="Verdana" pitchFamily="34" charset="0"/>
                <a:ea typeface="Times New Roman" pitchFamily="18" charset="0"/>
                <a:cs typeface="Times New Roman" pitchFamily="18" charset="0"/>
              </a:rPr>
              <a:t>Aplication</a:t>
            </a:r>
            <a:r>
              <a:rPr lang="es-AR" sz="1200" dirty="0" smtClean="0">
                <a:latin typeface="Verdana" pitchFamily="34" charset="0"/>
                <a:ea typeface="Times New Roman" pitchFamily="18" charset="0"/>
                <a:cs typeface="Times New Roman" pitchFamily="18" charset="0"/>
              </a:rPr>
              <a:t> Server:</a:t>
            </a:r>
            <a:r>
              <a:rPr lang="es-AR" sz="1200" dirty="0" smtClean="0">
                <a:latin typeface="Arial" pitchFamily="34" charset="0"/>
                <a:cs typeface="Arial" pitchFamily="34" charset="0"/>
              </a:rPr>
              <a:t> </a:t>
            </a:r>
            <a:r>
              <a:rPr lang="es-AR" sz="1200" b="1" dirty="0" smtClean="0">
                <a:latin typeface="Verdana" pitchFamily="34" charset="0"/>
                <a:ea typeface="Times New Roman" pitchFamily="18" charset="0"/>
                <a:cs typeface="Times New Roman" pitchFamily="18" charset="0"/>
              </a:rPr>
              <a:t>Dell </a:t>
            </a:r>
            <a:r>
              <a:rPr lang="es-AR" sz="1200" b="1" dirty="0" err="1">
                <a:latin typeface="Verdana" pitchFamily="34" charset="0"/>
                <a:ea typeface="Times New Roman" pitchFamily="18" charset="0"/>
                <a:cs typeface="Times New Roman" pitchFamily="18" charset="0"/>
              </a:rPr>
              <a:t>PowerEdge</a:t>
            </a:r>
            <a:r>
              <a:rPr lang="es-AR" sz="1200" b="1" dirty="0">
                <a:latin typeface="Verdana" pitchFamily="34" charset="0"/>
                <a:ea typeface="Times New Roman" pitchFamily="18" charset="0"/>
                <a:cs typeface="Times New Roman" pitchFamily="18" charset="0"/>
              </a:rPr>
              <a:t> R310</a:t>
            </a:r>
            <a:endParaRPr lang="es-AR" sz="1200" dirty="0">
              <a:latin typeface="Arial" pitchFamily="34" charset="0"/>
              <a:cs typeface="Arial" pitchFamily="34" charset="0"/>
            </a:endParaRPr>
          </a:p>
          <a:p>
            <a:pPr marL="0" indent="0">
              <a:buNone/>
            </a:pP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2761716887"/>
              </p:ext>
            </p:extLst>
          </p:nvPr>
        </p:nvGraphicFramePr>
        <p:xfrm>
          <a:off x="1979712" y="1700808"/>
          <a:ext cx="5447928" cy="1701411"/>
        </p:xfrm>
        <a:graphic>
          <a:graphicData uri="http://schemas.openxmlformats.org/drawingml/2006/table">
            <a:tbl>
              <a:tblPr firstRow="1" bandRow="1">
                <a:tableStyleId>{5C22544A-7EE6-4342-B048-85BDC9FD1C3A}</a:tableStyleId>
              </a:tblPr>
              <a:tblGrid>
                <a:gridCol w="1512168"/>
                <a:gridCol w="3935760"/>
              </a:tblGrid>
              <a:tr h="303692">
                <a:tc>
                  <a:txBody>
                    <a:bodyPr/>
                    <a:lstStyle/>
                    <a:p>
                      <a:pPr>
                        <a:lnSpc>
                          <a:spcPct val="150000"/>
                        </a:lnSpc>
                        <a:spcBef>
                          <a:spcPts val="600"/>
                        </a:spcBef>
                        <a:spcAft>
                          <a:spcPts val="200"/>
                        </a:spcAft>
                      </a:pPr>
                      <a:r>
                        <a:rPr lang="es-AR" sz="1050" kern="50" dirty="0">
                          <a:effectLst/>
                        </a:rPr>
                        <a:t>Procesador</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a:effectLst/>
                        </a:rPr>
                        <a:t>Intel® Xeon® X3440, 2.53 GHz, 8M Cache, 4 cores</a:t>
                      </a:r>
                      <a:endParaRPr lang="es-AR" sz="1050" kern="5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dirty="0">
                          <a:effectLst/>
                        </a:rPr>
                        <a:t>Memoria</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2GB 1333MHz, total 4GB</a:t>
                      </a:r>
                      <a:endParaRPr lang="es-AR" sz="1050" kern="50" dirty="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kern="50" dirty="0">
                          <a:effectLst/>
                        </a:rPr>
                        <a:t>Discos rígidos</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160GB 7.2k RPM SATA 3.5</a:t>
                      </a:r>
                      <a:endParaRPr lang="es-AR" sz="1050" kern="50" dirty="0">
                        <a:effectLst/>
                        <a:latin typeface="HelveticaNeueLT Std"/>
                        <a:ea typeface="Times New Roman"/>
                        <a:cs typeface="Times New Roman"/>
                      </a:endParaRPr>
                    </a:p>
                  </a:txBody>
                  <a:tcPr marL="34925" marR="34925" marT="34925" marB="34925"/>
                </a:tc>
              </a:tr>
              <a:tr h="461891">
                <a:tc>
                  <a:txBody>
                    <a:bodyPr/>
                    <a:lstStyle/>
                    <a:p>
                      <a:pPr>
                        <a:lnSpc>
                          <a:spcPct val="150000"/>
                        </a:lnSpc>
                        <a:spcBef>
                          <a:spcPts val="600"/>
                        </a:spcBef>
                        <a:spcAft>
                          <a:spcPts val="200"/>
                        </a:spcAft>
                      </a:pPr>
                      <a:r>
                        <a:rPr lang="es-AR" sz="1050" kern="50">
                          <a:effectLst/>
                        </a:rPr>
                        <a:t>Años de garantía</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Limitada en el sitio con respuesta al siguiente día laborable.</a:t>
                      </a:r>
                      <a:endParaRPr lang="es-AR" sz="1050" kern="50" dirty="0">
                        <a:effectLst/>
                        <a:latin typeface="HelveticaNeueLT Std"/>
                        <a:ea typeface="Times New Roman"/>
                        <a:cs typeface="Times New Roman"/>
                      </a:endParaRPr>
                    </a:p>
                  </a:txBody>
                  <a:tcPr marL="34925" marR="34925" marT="34925" marB="34925"/>
                </a:tc>
              </a:tr>
              <a:tr h="303692">
                <a:tc>
                  <a:txBody>
                    <a:bodyPr/>
                    <a:lstStyle/>
                    <a:p>
                      <a:pPr>
                        <a:lnSpc>
                          <a:spcPct val="150000"/>
                        </a:lnSpc>
                        <a:spcBef>
                          <a:spcPts val="600"/>
                        </a:spcBef>
                        <a:spcAft>
                          <a:spcPts val="200"/>
                        </a:spcAft>
                      </a:pPr>
                      <a:r>
                        <a:rPr lang="es-AR" sz="1050" b="1" kern="50">
                          <a:effectLst/>
                        </a:rPr>
                        <a:t>Precio</a:t>
                      </a:r>
                      <a:endParaRPr lang="es-AR" sz="105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b="1" kern="50" dirty="0">
                          <a:effectLst/>
                        </a:rPr>
                        <a:t>$5,431.00</a:t>
                      </a:r>
                      <a:endParaRPr lang="es-AR" sz="1050" b="1" kern="50" dirty="0">
                        <a:effectLst/>
                        <a:latin typeface="HelveticaNeueLT Std"/>
                        <a:ea typeface="Times New Roman"/>
                        <a:cs typeface="Times New Roman"/>
                      </a:endParaRPr>
                    </a:p>
                  </a:txBody>
                  <a:tcPr marL="34925" marR="34925" marT="34925" marB="34925"/>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11033930"/>
              </p:ext>
            </p:extLst>
          </p:nvPr>
        </p:nvGraphicFramePr>
        <p:xfrm>
          <a:off x="2051720" y="4077072"/>
          <a:ext cx="5375920" cy="1975489"/>
        </p:xfrm>
        <a:graphic>
          <a:graphicData uri="http://schemas.openxmlformats.org/drawingml/2006/table">
            <a:tbl>
              <a:tblPr firstRow="1" bandRow="1">
                <a:tableStyleId>{5C22544A-7EE6-4342-B048-85BDC9FD1C3A}</a:tableStyleId>
              </a:tblPr>
              <a:tblGrid>
                <a:gridCol w="1512168"/>
                <a:gridCol w="3863752"/>
              </a:tblGrid>
              <a:tr h="313672">
                <a:tc>
                  <a:txBody>
                    <a:bodyPr/>
                    <a:lstStyle/>
                    <a:p>
                      <a:pPr>
                        <a:lnSpc>
                          <a:spcPct val="150000"/>
                        </a:lnSpc>
                        <a:spcBef>
                          <a:spcPts val="600"/>
                        </a:spcBef>
                        <a:spcAft>
                          <a:spcPts val="200"/>
                        </a:spcAft>
                      </a:pPr>
                      <a:r>
                        <a:rPr lang="es-AR" sz="1050" kern="50" dirty="0">
                          <a:effectLst/>
                        </a:rPr>
                        <a:t>Procesador</a:t>
                      </a:r>
                      <a:endParaRPr lang="es-AR" sz="1050" kern="50" dirty="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Intel® </a:t>
                      </a:r>
                      <a:r>
                        <a:rPr lang="es-AR" sz="1050" kern="50" dirty="0" err="1">
                          <a:effectLst/>
                        </a:rPr>
                        <a:t>Xeon</a:t>
                      </a:r>
                      <a:r>
                        <a:rPr lang="es-AR" sz="1050" kern="50" dirty="0">
                          <a:effectLst/>
                        </a:rPr>
                        <a:t>® X3440, 2.53 GHz, 8M Cache, 4 </a:t>
                      </a:r>
                      <a:r>
                        <a:rPr lang="es-AR" sz="1050" kern="50" dirty="0" err="1">
                          <a:effectLst/>
                        </a:rPr>
                        <a:t>cores</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Memoria</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n-US" sz="1050" kern="50" dirty="0">
                          <a:effectLst/>
                        </a:rPr>
                        <a:t>2GB 1333MHz, Dual Ranked UDIMM, total 4GB</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Discos rígidos</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dirty="0">
                          <a:effectLst/>
                        </a:rPr>
                        <a:t>160GB 7.2k RPM SATA 3.5 en RAID 1</a:t>
                      </a:r>
                      <a:endParaRPr lang="es-AR" sz="1050" kern="50" dirty="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kern="50">
                          <a:effectLst/>
                        </a:rPr>
                        <a:t>Fuente</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a:effectLst/>
                        </a:rPr>
                        <a:t>400W Redundante</a:t>
                      </a:r>
                      <a:endParaRPr lang="es-AR" sz="1050" kern="50">
                        <a:effectLst/>
                        <a:latin typeface="HelveticaNeueLT Std"/>
                        <a:ea typeface="Times New Roman"/>
                        <a:cs typeface="Times New Roman"/>
                      </a:endParaRPr>
                    </a:p>
                  </a:txBody>
                  <a:tcPr marL="34925" marR="34925" marT="34925" marB="34925"/>
                </a:tc>
              </a:tr>
              <a:tr h="407129">
                <a:tc>
                  <a:txBody>
                    <a:bodyPr/>
                    <a:lstStyle/>
                    <a:p>
                      <a:pPr>
                        <a:lnSpc>
                          <a:spcPct val="150000"/>
                        </a:lnSpc>
                        <a:spcBef>
                          <a:spcPts val="600"/>
                        </a:spcBef>
                        <a:spcAft>
                          <a:spcPts val="200"/>
                        </a:spcAft>
                      </a:pPr>
                      <a:r>
                        <a:rPr lang="es-AR" sz="1050" kern="50">
                          <a:effectLst/>
                        </a:rPr>
                        <a:t>Años de garantía</a:t>
                      </a:r>
                      <a:endParaRPr lang="es-AR" sz="1050"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kern="50">
                          <a:effectLst/>
                        </a:rPr>
                        <a:t>Limitada en el sitio con respuesta al siguiente día laborable</a:t>
                      </a:r>
                      <a:endParaRPr lang="es-AR" sz="1050" kern="50">
                        <a:effectLst/>
                        <a:latin typeface="HelveticaNeueLT Std"/>
                        <a:ea typeface="Times New Roman"/>
                        <a:cs typeface="Times New Roman"/>
                      </a:endParaRPr>
                    </a:p>
                  </a:txBody>
                  <a:tcPr marL="34925" marR="34925" marT="34925" marB="34925"/>
                </a:tc>
              </a:tr>
              <a:tr h="313672">
                <a:tc>
                  <a:txBody>
                    <a:bodyPr/>
                    <a:lstStyle/>
                    <a:p>
                      <a:pPr>
                        <a:lnSpc>
                          <a:spcPct val="150000"/>
                        </a:lnSpc>
                        <a:spcBef>
                          <a:spcPts val="600"/>
                        </a:spcBef>
                        <a:spcAft>
                          <a:spcPts val="200"/>
                        </a:spcAft>
                      </a:pPr>
                      <a:r>
                        <a:rPr lang="es-AR" sz="1050" b="1" kern="50">
                          <a:effectLst/>
                        </a:rPr>
                        <a:t>Precio</a:t>
                      </a:r>
                      <a:endParaRPr lang="es-AR" sz="1050" b="1" kern="50">
                        <a:effectLst/>
                        <a:latin typeface="HelveticaNeueLT Std"/>
                        <a:ea typeface="Times New Roman"/>
                        <a:cs typeface="Times New Roman"/>
                      </a:endParaRPr>
                    </a:p>
                  </a:txBody>
                  <a:tcPr marL="34925" marR="34925" marT="34925" marB="34925"/>
                </a:tc>
                <a:tc>
                  <a:txBody>
                    <a:bodyPr/>
                    <a:lstStyle/>
                    <a:p>
                      <a:pPr>
                        <a:lnSpc>
                          <a:spcPct val="150000"/>
                        </a:lnSpc>
                        <a:spcBef>
                          <a:spcPts val="600"/>
                        </a:spcBef>
                        <a:spcAft>
                          <a:spcPts val="200"/>
                        </a:spcAft>
                      </a:pPr>
                      <a:r>
                        <a:rPr lang="es-AR" sz="1050" b="1" kern="50" dirty="0">
                          <a:effectLst/>
                        </a:rPr>
                        <a:t>$8.159</a:t>
                      </a:r>
                      <a:endParaRPr lang="es-AR" sz="1050" b="1" kern="50" dirty="0">
                        <a:effectLst/>
                        <a:latin typeface="HelveticaNeueLT Std"/>
                        <a:ea typeface="Times New Roman"/>
                        <a:cs typeface="Times New Roman"/>
                      </a:endParaRPr>
                    </a:p>
                  </a:txBody>
                  <a:tcPr marL="34925" marR="34925" marT="34925" marB="34925"/>
                </a:tc>
              </a:tr>
            </a:tbl>
          </a:graphicData>
        </a:graphic>
      </p:graphicFrame>
    </p:spTree>
    <p:extLst>
      <p:ext uri="{BB962C8B-B14F-4D97-AF65-F5344CB8AC3E}">
        <p14:creationId xmlns:p14="http://schemas.microsoft.com/office/powerpoint/2010/main" val="131759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l="31799" t="27444" r="19695" b="12321"/>
          <a:stretch>
            <a:fillRect/>
          </a:stretch>
        </p:blipFill>
        <p:spPr bwMode="auto">
          <a:xfrm>
            <a:off x="971600" y="620688"/>
            <a:ext cx="7778999" cy="5495702"/>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3108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Infraestructura Interna - Servidores</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19967139"/>
              </p:ext>
            </p:extLst>
          </p:nvPr>
        </p:nvGraphicFramePr>
        <p:xfrm>
          <a:off x="395536" y="1052737"/>
          <a:ext cx="8496943" cy="4967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3"/>
          <p:cNvSpPr>
            <a:spLocks noGrp="1"/>
          </p:cNvSpPr>
          <p:nvPr>
            <p:ph type="body" sz="quarter" idx="13"/>
          </p:nvPr>
        </p:nvSpPr>
        <p:spPr>
          <a:xfrm>
            <a:off x="475488" y="640080"/>
            <a:ext cx="8449056" cy="228600"/>
          </a:xfrm>
        </p:spPr>
        <p:txBody>
          <a:bodyPr/>
          <a:lstStyle/>
          <a:p>
            <a:r>
              <a:rPr lang="es-AR" dirty="0" smtClean="0"/>
              <a:t>Servidor 1: Herramientas Anexas</a:t>
            </a:r>
            <a:endParaRPr lang="es-AR" dirty="0"/>
          </a:p>
        </p:txBody>
      </p:sp>
    </p:spTree>
    <p:extLst>
      <p:ext uri="{BB962C8B-B14F-4D97-AF65-F5344CB8AC3E}">
        <p14:creationId xmlns:p14="http://schemas.microsoft.com/office/powerpoint/2010/main" val="2942693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Infraestructura Interna - Servidores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13195625"/>
              </p:ext>
            </p:extLst>
          </p:nvPr>
        </p:nvGraphicFramePr>
        <p:xfrm>
          <a:off x="467544" y="1052735"/>
          <a:ext cx="8424935" cy="4967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13"/>
          </p:nvPr>
        </p:nvSpPr>
        <p:spPr>
          <a:xfrm>
            <a:off x="475488" y="640080"/>
            <a:ext cx="8449056" cy="228600"/>
          </a:xfrm>
        </p:spPr>
        <p:txBody>
          <a:bodyPr/>
          <a:lstStyle/>
          <a:p>
            <a:pPr marL="0" indent="0"/>
            <a:r>
              <a:rPr lang="es-ES_tradnl" b="1" dirty="0"/>
              <a:t>Servidor 2: Ambiente Producción </a:t>
            </a:r>
            <a:r>
              <a:rPr lang="es-ES_tradnl" b="1" dirty="0" err="1"/>
              <a:t>Virtualizado</a:t>
            </a:r>
            <a:endParaRPr lang="es-ES_tradnl" b="1" dirty="0"/>
          </a:p>
        </p:txBody>
      </p:sp>
    </p:spTree>
    <p:extLst>
      <p:ext uri="{BB962C8B-B14F-4D97-AF65-F5344CB8AC3E}">
        <p14:creationId xmlns:p14="http://schemas.microsoft.com/office/powerpoint/2010/main" val="3786510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Pc´s</a:t>
            </a:r>
            <a:r>
              <a:rPr lang="es-AR" dirty="0" smtClean="0"/>
              <a:t> Para Desarrollo</a:t>
            </a:r>
            <a:endParaRPr lang="es-AR" dirty="0"/>
          </a:p>
        </p:txBody>
      </p:sp>
      <p:sp>
        <p:nvSpPr>
          <p:cNvPr id="3" name="Content Placeholder 2"/>
          <p:cNvSpPr>
            <a:spLocks noGrp="1"/>
          </p:cNvSpPr>
          <p:nvPr>
            <p:ph idx="1"/>
          </p:nvPr>
        </p:nvSpPr>
        <p:spPr>
          <a:xfrm>
            <a:off x="722313" y="980729"/>
            <a:ext cx="7888287" cy="5039072"/>
          </a:xfrm>
        </p:spPr>
        <p:txBody>
          <a:bodyPr/>
          <a:lstStyle/>
          <a:p>
            <a:r>
              <a:rPr lang="es-AR" dirty="0" smtClean="0"/>
              <a:t>Serán necesarias 7 </a:t>
            </a:r>
            <a:r>
              <a:rPr lang="es-AR" dirty="0" err="1" smtClean="0"/>
              <a:t>pcs</a:t>
            </a:r>
            <a:r>
              <a:rPr lang="es-AR" dirty="0" smtClean="0"/>
              <a:t> para el equipo de trabajo y una notebook para el </a:t>
            </a:r>
            <a:r>
              <a:rPr lang="es-AR" dirty="0" err="1" smtClean="0"/>
              <a:t>lider</a:t>
            </a:r>
            <a:r>
              <a:rPr lang="es-AR" dirty="0" smtClean="0"/>
              <a:t> de proyecto</a:t>
            </a:r>
          </a:p>
          <a:p>
            <a:r>
              <a:rPr lang="es-AR" dirty="0" smtClean="0"/>
              <a:t>Todas </a:t>
            </a:r>
            <a:r>
              <a:rPr lang="es-AR" dirty="0" err="1" smtClean="0"/>
              <a:t>Estaran</a:t>
            </a:r>
            <a:r>
              <a:rPr lang="es-AR" dirty="0" smtClean="0"/>
              <a:t> provistas de </a:t>
            </a:r>
            <a:r>
              <a:rPr lang="es-AR" b="1" dirty="0"/>
              <a:t>Ubuntu </a:t>
            </a:r>
            <a:r>
              <a:rPr lang="es-AR" b="1" dirty="0" smtClean="0"/>
              <a:t>Desktop </a:t>
            </a:r>
            <a:r>
              <a:rPr lang="es-AR" b="1" dirty="0" err="1" smtClean="0"/>
              <a:t>version</a:t>
            </a:r>
            <a:r>
              <a:rPr lang="es-AR" b="1" dirty="0" smtClean="0"/>
              <a:t> 10.4</a:t>
            </a:r>
            <a:endParaRPr lang="es-AR" dirty="0"/>
          </a:p>
          <a:p>
            <a:endParaRPr lang="es-AR" dirty="0" smtClean="0"/>
          </a:p>
          <a:p>
            <a:endParaRPr lang="es-AR" dirty="0"/>
          </a:p>
          <a:p>
            <a:endParaRPr lang="es-AR" dirty="0" smtClean="0"/>
          </a:p>
          <a:p>
            <a:pPr algn="ctr"/>
            <a:r>
              <a:rPr lang="es-AR" sz="2400" b="1" dirty="0" smtClean="0">
                <a:solidFill>
                  <a:srgbClr val="FF0000"/>
                </a:solidFill>
              </a:rPr>
              <a:t>TABLA PONDERCION NOTEBOOKS???</a:t>
            </a:r>
            <a:endParaRPr lang="es-AR" sz="2400" b="1" dirty="0">
              <a:solidFill>
                <a:srgbClr val="FF0000"/>
              </a:solidFill>
            </a:endParaRPr>
          </a:p>
        </p:txBody>
      </p:sp>
    </p:spTree>
    <p:extLst>
      <p:ext uri="{BB962C8B-B14F-4D97-AF65-F5344CB8AC3E}">
        <p14:creationId xmlns:p14="http://schemas.microsoft.com/office/powerpoint/2010/main" val="7938793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49302367"/>
              </p:ext>
            </p:extLst>
          </p:nvPr>
        </p:nvGraphicFramePr>
        <p:xfrm>
          <a:off x="467544" y="980728"/>
          <a:ext cx="8424936" cy="5039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13"/>
          </p:nvPr>
        </p:nvSpPr>
        <p:spPr/>
        <p:txBody>
          <a:bodyPr/>
          <a:lstStyle/>
          <a:p>
            <a:r>
              <a:rPr lang="es-AR" dirty="0" smtClean="0"/>
              <a:t>Empleados - Roles</a:t>
            </a:r>
            <a:endParaRPr lang="es-AR" dirty="0"/>
          </a:p>
        </p:txBody>
      </p:sp>
    </p:spTree>
    <p:extLst>
      <p:ext uri="{BB962C8B-B14F-4D97-AF65-F5344CB8AC3E}">
        <p14:creationId xmlns:p14="http://schemas.microsoft.com/office/powerpoint/2010/main" val="2924164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sp>
        <p:nvSpPr>
          <p:cNvPr id="4" name="Text Placeholder 3"/>
          <p:cNvSpPr>
            <a:spLocks noGrp="1"/>
          </p:cNvSpPr>
          <p:nvPr>
            <p:ph type="body" sz="quarter" idx="13"/>
          </p:nvPr>
        </p:nvSpPr>
        <p:spPr/>
        <p:txBody>
          <a:bodyPr/>
          <a:lstStyle/>
          <a:p>
            <a:r>
              <a:rPr lang="es-AR" dirty="0" smtClean="0"/>
              <a:t>Empleados - Sueldos</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930571881"/>
              </p:ext>
            </p:extLst>
          </p:nvPr>
        </p:nvGraphicFramePr>
        <p:xfrm>
          <a:off x="1547664" y="1556792"/>
          <a:ext cx="6096000" cy="2478405"/>
        </p:xfrm>
        <a:graphic>
          <a:graphicData uri="http://schemas.openxmlformats.org/drawingml/2006/table">
            <a:tbl>
              <a:tblPr firstRow="1" bandRow="1">
                <a:tableStyleId>{5C22544A-7EE6-4342-B048-85BDC9FD1C3A}</a:tableStyleId>
              </a:tblPr>
              <a:tblGrid>
                <a:gridCol w="2520280"/>
                <a:gridCol w="1543720"/>
                <a:gridCol w="2032000"/>
              </a:tblGrid>
              <a:tr h="139040">
                <a:tc>
                  <a:txBody>
                    <a:bodyPr/>
                    <a:lstStyle/>
                    <a:p>
                      <a:pPr algn="ctr" fontAlgn="b"/>
                      <a:r>
                        <a:rPr lang="es-AR" sz="1600" u="none" strike="noStrike" dirty="0">
                          <a:effectLst/>
                        </a:rPr>
                        <a:t>Concepto</a:t>
                      </a:r>
                      <a:endParaRPr lang="es-AR" sz="1600" b="1" i="0" u="none" strike="noStrike" dirty="0">
                        <a:solidFill>
                          <a:srgbClr val="FFFFFF"/>
                        </a:solidFill>
                        <a:effectLst/>
                        <a:latin typeface="Arial"/>
                      </a:endParaRPr>
                    </a:p>
                  </a:txBody>
                  <a:tcPr marL="9525" marR="9525" marT="9525" marB="0" anchor="b"/>
                </a:tc>
                <a:tc>
                  <a:txBody>
                    <a:bodyPr/>
                    <a:lstStyle/>
                    <a:p>
                      <a:pPr algn="ctr" fontAlgn="b"/>
                      <a:r>
                        <a:rPr lang="es-AR" sz="1600" u="none" strike="noStrike">
                          <a:effectLst/>
                        </a:rPr>
                        <a:t>Neto</a:t>
                      </a:r>
                      <a:endParaRPr lang="es-AR" sz="1600" b="1" i="0" u="none" strike="noStrike">
                        <a:solidFill>
                          <a:srgbClr val="FFFFFF"/>
                        </a:solidFill>
                        <a:effectLst/>
                        <a:latin typeface="Arial"/>
                      </a:endParaRPr>
                    </a:p>
                  </a:txBody>
                  <a:tcPr marL="9525" marR="9525" marT="9525" marB="0" anchor="b"/>
                </a:tc>
                <a:tc>
                  <a:txBody>
                    <a:bodyPr/>
                    <a:lstStyle/>
                    <a:p>
                      <a:pPr algn="ctr" fontAlgn="b"/>
                      <a:r>
                        <a:rPr lang="es-AR" sz="1600" u="none" strike="noStrike" dirty="0">
                          <a:effectLst/>
                        </a:rPr>
                        <a:t>Unitario Total</a:t>
                      </a:r>
                      <a:endParaRPr lang="es-AR" sz="1600" b="1" i="0" u="none" strike="noStrike" dirty="0">
                        <a:solidFill>
                          <a:srgbClr val="FFFFFF"/>
                        </a:solidFill>
                        <a:effectLst/>
                        <a:latin typeface="Arial"/>
                      </a:endParaRPr>
                    </a:p>
                  </a:txBody>
                  <a:tcPr marL="5806" marR="5806" marT="5806" marB="0" anchor="b"/>
                </a:tc>
              </a:tr>
              <a:tr h="370840">
                <a:tc>
                  <a:txBody>
                    <a:bodyPr/>
                    <a:lstStyle/>
                    <a:p>
                      <a:pPr algn="ctr" fontAlgn="b"/>
                      <a:r>
                        <a:rPr lang="es-AR" sz="1600" u="none" strike="noStrike" dirty="0">
                          <a:effectLst/>
                        </a:rPr>
                        <a:t>Arquitecto / </a:t>
                      </a:r>
                      <a:r>
                        <a:rPr lang="es-AR" sz="1600" u="none" strike="noStrike" dirty="0" err="1">
                          <a:effectLst/>
                        </a:rPr>
                        <a:t>Lider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$ 16.626</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IT</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$ 4.000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$ 8.313</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Programador </a:t>
                      </a:r>
                      <a:r>
                        <a:rPr lang="es-AR" sz="1600" u="none" strike="noStrike" dirty="0" err="1">
                          <a:effectLst/>
                        </a:rPr>
                        <a:t>Senior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$ 5.500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$ 11.430</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dirty="0">
                          <a:effectLst/>
                        </a:rPr>
                        <a:t>Programador </a:t>
                      </a:r>
                      <a:r>
                        <a:rPr lang="es-AR" sz="1600" u="none" strike="noStrike" dirty="0" err="1">
                          <a:effectLst/>
                        </a:rPr>
                        <a:t>SemiSenior</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$ 4.000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$ 8.313</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a:effectLst/>
                        </a:rPr>
                        <a:t>Programador Junior</a:t>
                      </a:r>
                      <a:endParaRPr lang="es-AR" sz="1600" b="0" i="0" u="none" strike="noStrike">
                        <a:effectLst/>
                        <a:latin typeface="Arial"/>
                      </a:endParaRPr>
                    </a:p>
                  </a:txBody>
                  <a:tcPr marL="9525" marR="9525" marT="9525" marB="0" anchor="b"/>
                </a:tc>
                <a:tc>
                  <a:txBody>
                    <a:bodyPr/>
                    <a:lstStyle/>
                    <a:p>
                      <a:pPr algn="ctr" fontAlgn="b"/>
                      <a:r>
                        <a:rPr lang="es-AR" sz="1600" u="none" strike="noStrike" dirty="0">
                          <a:effectLst/>
                        </a:rPr>
                        <a:t>$ 3.000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$ 6.235</a:t>
                      </a:r>
                      <a:endParaRPr lang="es-AR" sz="1600" b="0" i="0" u="none" strike="noStrike" dirty="0">
                        <a:effectLst/>
                        <a:latin typeface="Arial"/>
                      </a:endParaRPr>
                    </a:p>
                  </a:txBody>
                  <a:tcPr marL="5806" marR="5806" marT="5806" marB="0" anchor="b"/>
                </a:tc>
              </a:tr>
              <a:tr h="370840">
                <a:tc>
                  <a:txBody>
                    <a:bodyPr/>
                    <a:lstStyle/>
                    <a:p>
                      <a:pPr algn="ctr" fontAlgn="b"/>
                      <a:r>
                        <a:rPr lang="es-AR" sz="1600" u="none" strike="noStrike">
                          <a:effectLst/>
                        </a:rPr>
                        <a:t>Tester</a:t>
                      </a:r>
                      <a:endParaRPr lang="es-AR" sz="1600" b="0" i="0" u="none" strike="noStrike">
                        <a:effectLst/>
                        <a:latin typeface="Arial"/>
                      </a:endParaRPr>
                    </a:p>
                  </a:txBody>
                  <a:tcPr marL="9525" marR="9525" marT="9525" marB="0" anchor="b"/>
                </a:tc>
                <a:tc>
                  <a:txBody>
                    <a:bodyPr/>
                    <a:lstStyle/>
                    <a:p>
                      <a:pPr algn="ctr" fontAlgn="b"/>
                      <a:r>
                        <a:rPr lang="es-AR" sz="1600" u="none" strike="noStrike" dirty="0">
                          <a:effectLst/>
                        </a:rPr>
                        <a:t>$ 3.000</a:t>
                      </a:r>
                      <a:endParaRPr lang="es-AR" sz="1600" b="0" i="0" u="none" strike="noStrike" dirty="0">
                        <a:effectLst/>
                        <a:latin typeface="Arial"/>
                      </a:endParaRPr>
                    </a:p>
                  </a:txBody>
                  <a:tcPr marL="9525" marR="9525" marT="9525" marB="0" anchor="b"/>
                </a:tc>
                <a:tc>
                  <a:txBody>
                    <a:bodyPr/>
                    <a:lstStyle/>
                    <a:p>
                      <a:pPr algn="ctr" fontAlgn="b"/>
                      <a:r>
                        <a:rPr lang="es-AR" sz="1600" u="none" strike="noStrike" dirty="0">
                          <a:effectLst/>
                        </a:rPr>
                        <a:t>$ 6.235</a:t>
                      </a:r>
                      <a:endParaRPr lang="es-AR" sz="1600" b="0" i="0" u="none" strike="noStrike" dirty="0">
                        <a:effectLst/>
                        <a:latin typeface="Arial"/>
                      </a:endParaRPr>
                    </a:p>
                  </a:txBody>
                  <a:tcPr marL="5806" marR="5806" marT="5806" marB="0" anchor="b"/>
                </a:tc>
              </a:tr>
            </a:tbl>
          </a:graphicData>
        </a:graphic>
      </p:graphicFrame>
    </p:spTree>
    <p:extLst>
      <p:ext uri="{BB962C8B-B14F-4D97-AF65-F5344CB8AC3E}">
        <p14:creationId xmlns:p14="http://schemas.microsoft.com/office/powerpoint/2010/main" val="27734916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RRHH</a:t>
            </a:r>
            <a:endParaRPr lang="es-AR" dirty="0"/>
          </a:p>
        </p:txBody>
      </p:sp>
      <p:sp>
        <p:nvSpPr>
          <p:cNvPr id="4" name="Text Placeholder 3"/>
          <p:cNvSpPr>
            <a:spLocks noGrp="1"/>
          </p:cNvSpPr>
          <p:nvPr>
            <p:ph type="body" sz="quarter" idx="13"/>
          </p:nvPr>
        </p:nvSpPr>
        <p:spPr/>
        <p:txBody>
          <a:bodyPr/>
          <a:lstStyle/>
          <a:p>
            <a:r>
              <a:rPr lang="es-AR" dirty="0" err="1" smtClean="0"/>
              <a:t>Utilizacion</a:t>
            </a:r>
            <a:r>
              <a:rPr lang="es-AR" dirty="0" smtClean="0"/>
              <a:t> de Recursos en el Proyecto</a:t>
            </a:r>
            <a:endParaRPr lang="es-AR" dirty="0"/>
          </a:p>
        </p:txBody>
      </p:sp>
      <p:sp>
        <p:nvSpPr>
          <p:cNvPr id="6" name="TextBox 5"/>
          <p:cNvSpPr txBox="1"/>
          <p:nvPr/>
        </p:nvSpPr>
        <p:spPr>
          <a:xfrm>
            <a:off x="1907704" y="4221088"/>
            <a:ext cx="5400600" cy="369332"/>
          </a:xfrm>
          <a:prstGeom prst="rect">
            <a:avLst/>
          </a:prstGeom>
          <a:noFill/>
        </p:spPr>
        <p:txBody>
          <a:bodyPr wrap="square" rtlCol="0">
            <a:spAutoFit/>
          </a:bodyPr>
          <a:lstStyle/>
          <a:p>
            <a:r>
              <a:rPr lang="es-AR" dirty="0" smtClean="0"/>
              <a:t>Calculando una merma de productividad del 15 %</a:t>
            </a:r>
            <a:endParaRPr lang="es-AR" dirty="0"/>
          </a:p>
        </p:txBody>
      </p:sp>
      <p:graphicFrame>
        <p:nvGraphicFramePr>
          <p:cNvPr id="3" name="Table 2"/>
          <p:cNvGraphicFramePr>
            <a:graphicFrameLocks noGrp="1"/>
          </p:cNvGraphicFramePr>
          <p:nvPr>
            <p:extLst>
              <p:ext uri="{D42A27DB-BD31-4B8C-83A1-F6EECF244321}">
                <p14:modId xmlns:p14="http://schemas.microsoft.com/office/powerpoint/2010/main" val="3620008205"/>
              </p:ext>
            </p:extLst>
          </p:nvPr>
        </p:nvGraphicFramePr>
        <p:xfrm>
          <a:off x="467548" y="1268760"/>
          <a:ext cx="8352922" cy="3337560"/>
        </p:xfrm>
        <a:graphic>
          <a:graphicData uri="http://schemas.openxmlformats.org/drawingml/2006/table">
            <a:tbl>
              <a:tblPr firstRow="1" bandRow="1">
                <a:tableStyleId>{5C22544A-7EE6-4342-B048-85BDC9FD1C3A}</a:tableStyleId>
              </a:tblPr>
              <a:tblGrid>
                <a:gridCol w="1491590"/>
                <a:gridCol w="671217"/>
                <a:gridCol w="1267855"/>
                <a:gridCol w="894957"/>
                <a:gridCol w="671217"/>
                <a:gridCol w="671217"/>
                <a:gridCol w="596638"/>
                <a:gridCol w="671217"/>
                <a:gridCol w="745797"/>
                <a:gridCol w="671217"/>
              </a:tblGrid>
              <a:tr h="370840">
                <a:tc>
                  <a:txBody>
                    <a:bodyPr/>
                    <a:lstStyle/>
                    <a:p>
                      <a:pPr algn="ctr" fontAlgn="b"/>
                      <a:r>
                        <a:rPr lang="es-AR" sz="1400" u="none" strike="noStrike" dirty="0">
                          <a:effectLst/>
                        </a:rPr>
                        <a:t>Período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Sueldo</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dirty="0">
                          <a:effectLst/>
                        </a:rPr>
                        <a:t>Costo Laboral </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Start-up</a:t>
                      </a:r>
                      <a:endParaRPr lang="es-AR" sz="1400" b="1" i="0" u="none" strike="noStrike">
                        <a:solidFill>
                          <a:srgbClr val="FFFFFF"/>
                        </a:solidFill>
                        <a:effectLst/>
                        <a:latin typeface="Arial"/>
                      </a:endParaRPr>
                    </a:p>
                  </a:txBody>
                  <a:tcPr marL="5806" marR="5806" marT="5806" marB="0" anchor="b"/>
                </a:tc>
                <a:tc gridSpan="6">
                  <a:txBody>
                    <a:bodyPr/>
                    <a:lstStyle/>
                    <a:p>
                      <a:pPr algn="ctr" fontAlgn="b"/>
                      <a:r>
                        <a:rPr lang="es-AR" sz="1400" u="none" strike="noStrike">
                          <a:effectLst/>
                        </a:rPr>
                        <a:t>Proyecto</a:t>
                      </a:r>
                      <a:endParaRPr lang="es-AR" sz="1400" b="1" i="0" u="none" strike="noStrike">
                        <a:solidFill>
                          <a:srgbClr val="FFFFFF"/>
                        </a:solidFill>
                        <a:effectLst/>
                        <a:latin typeface="Arial"/>
                      </a:endParaRPr>
                    </a:p>
                  </a:txBody>
                  <a:tcPr marL="5806" marR="5806" marT="5806" marB="0" anchor="b"/>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tr>
              <a:tr h="370840">
                <a:tc>
                  <a:txBody>
                    <a:bodyPr/>
                    <a:lstStyle/>
                    <a:p>
                      <a:pPr algn="ctr" fontAlgn="b"/>
                      <a:r>
                        <a:rPr lang="es-AR" sz="1400" u="none" strike="noStrike" dirty="0">
                          <a:effectLst/>
                        </a:rPr>
                        <a:t>Concepto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b="1" u="none" strike="noStrike" dirty="0">
                          <a:effectLst/>
                        </a:rPr>
                        <a:t>Neto</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dirty="0">
                          <a:effectLst/>
                        </a:rPr>
                        <a:t>Unitario Total</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dirty="0">
                          <a:effectLst/>
                        </a:rPr>
                        <a:t>1</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2</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3</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4</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5</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6</a:t>
                      </a:r>
                      <a:endParaRPr lang="es-AR" sz="1400" b="1" i="0" u="none" strike="noStrike">
                        <a:solidFill>
                          <a:srgbClr val="FFFFFF"/>
                        </a:solidFill>
                        <a:effectLst/>
                        <a:latin typeface="Arial"/>
                      </a:endParaRPr>
                    </a:p>
                  </a:txBody>
                  <a:tcPr marL="5806" marR="5806" marT="5806" marB="0" anchor="b"/>
                </a:tc>
              </a:tr>
              <a:tr h="370840">
                <a:tc>
                  <a:txBody>
                    <a:bodyPr/>
                    <a:lstStyle/>
                    <a:p>
                      <a:pPr algn="ctr" fontAlgn="b"/>
                      <a:r>
                        <a:rPr lang="es-AR" sz="1400" u="none" strike="noStrike" dirty="0">
                          <a:effectLst/>
                        </a:rPr>
                        <a:t>Arquitecto / </a:t>
                      </a:r>
                      <a:r>
                        <a:rPr lang="es-AR" sz="1400" u="none" strike="noStrike" dirty="0" err="1">
                          <a:effectLst/>
                        </a:rPr>
                        <a:t>Lider</a:t>
                      </a:r>
                      <a:endParaRPr lang="es-AR" sz="1400" b="0" i="0" u="none" strike="noStrike" dirty="0">
                        <a:effectLst/>
                        <a:latin typeface="Arial"/>
                      </a:endParaRPr>
                    </a:p>
                  </a:txBody>
                  <a:tcPr marL="5806" marR="5806" marT="5806" marB="0" anchor="b"/>
                </a:tc>
                <a:tc>
                  <a:txBody>
                    <a:bodyPr/>
                    <a:lstStyle/>
                    <a:p>
                      <a:pPr algn="ctr" fontAlgn="b"/>
                      <a:r>
                        <a:rPr lang="es-AR" sz="1400" b="1" u="none" strike="noStrike" dirty="0">
                          <a:effectLst/>
                        </a:rPr>
                        <a:t>$ 8.000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$ 16.626</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r>
              <a:tr h="370840">
                <a:tc>
                  <a:txBody>
                    <a:bodyPr/>
                    <a:lstStyle/>
                    <a:p>
                      <a:pPr algn="ctr" fontAlgn="b"/>
                      <a:r>
                        <a:rPr lang="es-AR" sz="1400" u="none" strike="noStrike" dirty="0">
                          <a:effectLst/>
                        </a:rPr>
                        <a:t>IT</a:t>
                      </a:r>
                      <a:endParaRPr lang="es-AR" sz="1400" b="0" i="0" u="none" strike="noStrike" dirty="0">
                        <a:effectLst/>
                        <a:latin typeface="Arial"/>
                      </a:endParaRPr>
                    </a:p>
                  </a:txBody>
                  <a:tcPr marL="5806" marR="5806" marT="5806" marB="0" anchor="b"/>
                </a:tc>
                <a:tc>
                  <a:txBody>
                    <a:bodyPr/>
                    <a:lstStyle/>
                    <a:p>
                      <a:pPr algn="ctr" fontAlgn="b"/>
                      <a:r>
                        <a:rPr lang="es-AR" sz="1400" b="1" u="none" strike="noStrike" dirty="0">
                          <a:effectLst/>
                        </a:rPr>
                        <a:t>$ 4.000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$ 8.313</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r>
              <a:tr h="370840">
                <a:tc>
                  <a:txBody>
                    <a:bodyPr/>
                    <a:lstStyle/>
                    <a:p>
                      <a:pPr algn="ctr" fontAlgn="b"/>
                      <a:r>
                        <a:rPr lang="es-AR" sz="1400" u="none" strike="noStrike" dirty="0" err="1" smtClean="0">
                          <a:effectLst/>
                        </a:rPr>
                        <a:t>Prog</a:t>
                      </a:r>
                      <a:r>
                        <a:rPr lang="es-AR" sz="1400" u="none" strike="noStrike" dirty="0" smtClean="0">
                          <a:effectLst/>
                        </a:rPr>
                        <a:t> </a:t>
                      </a:r>
                      <a:r>
                        <a:rPr lang="es-AR" sz="1400" u="none" strike="noStrike" dirty="0" err="1">
                          <a:effectLst/>
                        </a:rPr>
                        <a:t>Senior</a:t>
                      </a:r>
                      <a:endParaRPr lang="es-AR" sz="1400" b="0" i="0" u="none" strike="noStrike" dirty="0">
                        <a:effectLst/>
                        <a:latin typeface="Arial"/>
                      </a:endParaRPr>
                    </a:p>
                  </a:txBody>
                  <a:tcPr marL="5806" marR="5806" marT="5806" marB="0" anchor="b"/>
                </a:tc>
                <a:tc>
                  <a:txBody>
                    <a:bodyPr/>
                    <a:lstStyle/>
                    <a:p>
                      <a:pPr algn="ctr" fontAlgn="b"/>
                      <a:r>
                        <a:rPr lang="es-AR" sz="1400" b="1" u="none" strike="noStrike" dirty="0">
                          <a:effectLst/>
                        </a:rPr>
                        <a:t>$ 5.500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$ 11.430</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0</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2</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r>
              <a:tr h="370840">
                <a:tc>
                  <a:txBody>
                    <a:bodyPr/>
                    <a:lstStyle/>
                    <a:p>
                      <a:pPr algn="ctr" fontAlgn="b"/>
                      <a:r>
                        <a:rPr lang="es-AR" sz="1400" u="none" strike="noStrike" dirty="0" err="1" smtClean="0">
                          <a:effectLst/>
                        </a:rPr>
                        <a:t>Prog</a:t>
                      </a:r>
                      <a:r>
                        <a:rPr lang="es-AR" sz="1400" u="none" strike="noStrike" dirty="0" smtClean="0">
                          <a:effectLst/>
                        </a:rPr>
                        <a:t> </a:t>
                      </a:r>
                      <a:r>
                        <a:rPr lang="es-AR" sz="1400" u="none" strike="noStrike" dirty="0" err="1">
                          <a:effectLst/>
                        </a:rPr>
                        <a:t>SemiSenior</a:t>
                      </a:r>
                      <a:endParaRPr lang="es-AR" sz="1400" b="0" i="0" u="none" strike="noStrike" dirty="0">
                        <a:effectLst/>
                        <a:latin typeface="Arial"/>
                      </a:endParaRPr>
                    </a:p>
                  </a:txBody>
                  <a:tcPr marL="5806" marR="5806" marT="5806" marB="0" anchor="b"/>
                </a:tc>
                <a:tc>
                  <a:txBody>
                    <a:bodyPr/>
                    <a:lstStyle/>
                    <a:p>
                      <a:pPr algn="ctr" fontAlgn="b"/>
                      <a:r>
                        <a:rPr lang="es-AR" sz="1400" b="1" u="none" strike="noStrike" dirty="0">
                          <a:effectLst/>
                        </a:rPr>
                        <a:t>$ 4.000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$ 8.313</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0</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0</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0</a:t>
                      </a:r>
                      <a:endParaRPr lang="es-AR" sz="1400" b="0" i="0" u="none" strike="noStrike">
                        <a:effectLst/>
                        <a:latin typeface="Arial"/>
                      </a:endParaRPr>
                    </a:p>
                  </a:txBody>
                  <a:tcPr marL="5806" marR="5806" marT="5806" marB="0" anchor="b"/>
                </a:tc>
              </a:tr>
              <a:tr h="370840">
                <a:tc>
                  <a:txBody>
                    <a:bodyPr/>
                    <a:lstStyle/>
                    <a:p>
                      <a:pPr algn="ctr" fontAlgn="b"/>
                      <a:r>
                        <a:rPr lang="es-AR" sz="1400" u="none" strike="noStrike" dirty="0" err="1" smtClean="0">
                          <a:effectLst/>
                        </a:rPr>
                        <a:t>Prog</a:t>
                      </a:r>
                      <a:r>
                        <a:rPr lang="es-AR" sz="1400" u="none" strike="noStrike" baseline="0" dirty="0" smtClean="0">
                          <a:effectLst/>
                        </a:rPr>
                        <a:t> </a:t>
                      </a:r>
                      <a:r>
                        <a:rPr lang="es-AR" sz="1400" u="none" strike="noStrike" dirty="0" smtClean="0">
                          <a:effectLst/>
                        </a:rPr>
                        <a:t>Junior</a:t>
                      </a:r>
                      <a:endParaRPr lang="es-AR" sz="1400" b="0" i="0" u="none" strike="noStrike" dirty="0">
                        <a:effectLst/>
                        <a:latin typeface="Arial"/>
                      </a:endParaRPr>
                    </a:p>
                  </a:txBody>
                  <a:tcPr marL="5806" marR="5806" marT="5806" marB="0" anchor="b"/>
                </a:tc>
                <a:tc>
                  <a:txBody>
                    <a:bodyPr/>
                    <a:lstStyle/>
                    <a:p>
                      <a:pPr algn="ctr" fontAlgn="b"/>
                      <a:r>
                        <a:rPr lang="es-AR" sz="1400" b="1" u="none" strike="noStrike" dirty="0">
                          <a:effectLst/>
                        </a:rPr>
                        <a:t>$ 3.000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$ 6.235</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2</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2</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2</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2</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0</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0</a:t>
                      </a:r>
                      <a:endParaRPr lang="es-AR" sz="1400" b="0" i="0" u="none" strike="noStrike">
                        <a:effectLst/>
                        <a:latin typeface="Arial"/>
                      </a:endParaRPr>
                    </a:p>
                  </a:txBody>
                  <a:tcPr marL="5806" marR="5806" marT="5806" marB="0" anchor="b"/>
                </a:tc>
              </a:tr>
              <a:tr h="370840">
                <a:tc>
                  <a:txBody>
                    <a:bodyPr/>
                    <a:lstStyle/>
                    <a:p>
                      <a:pPr algn="ctr" fontAlgn="b"/>
                      <a:r>
                        <a:rPr lang="es-AR" sz="1400" u="none" strike="noStrike" dirty="0" err="1">
                          <a:effectLst/>
                        </a:rPr>
                        <a:t>Tester</a:t>
                      </a:r>
                      <a:endParaRPr lang="es-AR" sz="1400" b="0" i="0" u="none" strike="noStrike" dirty="0">
                        <a:effectLst/>
                        <a:latin typeface="Arial"/>
                      </a:endParaRPr>
                    </a:p>
                  </a:txBody>
                  <a:tcPr marL="5806" marR="5806" marT="5806" marB="0" anchor="b"/>
                </a:tc>
                <a:tc>
                  <a:txBody>
                    <a:bodyPr/>
                    <a:lstStyle/>
                    <a:p>
                      <a:pPr algn="ctr" fontAlgn="b"/>
                      <a:r>
                        <a:rPr lang="es-AR" sz="1400" b="1" u="none" strike="noStrike" dirty="0">
                          <a:effectLst/>
                        </a:rPr>
                        <a:t>$ 3.000</a:t>
                      </a:r>
                      <a:endParaRPr lang="es-AR" sz="1400" b="1" i="0" u="none" strike="noStrike" dirty="0">
                        <a:effectLst/>
                        <a:latin typeface="Arial"/>
                      </a:endParaRPr>
                    </a:p>
                  </a:txBody>
                  <a:tcPr marL="5806" marR="5806" marT="5806" marB="0" anchor="b"/>
                </a:tc>
                <a:tc>
                  <a:txBody>
                    <a:bodyPr/>
                    <a:lstStyle/>
                    <a:p>
                      <a:pPr algn="ctr" fontAlgn="b"/>
                      <a:r>
                        <a:rPr lang="es-AR" sz="1400" u="none" strike="noStrike" dirty="0">
                          <a:effectLst/>
                        </a:rPr>
                        <a:t>$ 6.235</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a:effectLst/>
                        </a:rPr>
                        <a:t>0</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0</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a:effectLst/>
                        </a:rPr>
                        <a:t>1</a:t>
                      </a:r>
                      <a:endParaRPr lang="es-AR" sz="1400" b="0" i="0" u="none" strike="noStrike">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c>
                  <a:txBody>
                    <a:bodyPr/>
                    <a:lstStyle/>
                    <a:p>
                      <a:pPr algn="ctr" fontAlgn="b"/>
                      <a:r>
                        <a:rPr lang="es-AR" sz="1400" u="none" strike="noStrike" dirty="0">
                          <a:effectLst/>
                        </a:rPr>
                        <a:t>1</a:t>
                      </a:r>
                      <a:endParaRPr lang="es-AR" sz="1400" b="0" i="0" u="none" strike="noStrike" dirty="0">
                        <a:effectLst/>
                        <a:latin typeface="Arial"/>
                      </a:endParaRPr>
                    </a:p>
                  </a:txBody>
                  <a:tcPr marL="5806" marR="5806" marT="5806" marB="0" anchor="b"/>
                </a:tc>
              </a:tr>
              <a:tr h="370840">
                <a:tc>
                  <a:txBody>
                    <a:bodyPr/>
                    <a:lstStyle/>
                    <a:p>
                      <a:pPr algn="ctr" fontAlgn="b"/>
                      <a:r>
                        <a:rPr lang="es-AR" sz="1400" u="none" strike="noStrike" dirty="0">
                          <a:effectLst/>
                        </a:rPr>
                        <a:t>Total de </a:t>
                      </a:r>
                      <a:r>
                        <a:rPr lang="es-AR" sz="1400" u="none" strike="noStrike" dirty="0" smtClean="0">
                          <a:effectLst/>
                        </a:rPr>
                        <a:t>RRHH</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 </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8</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4</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7</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a:effectLst/>
                        </a:rPr>
                        <a:t>8</a:t>
                      </a:r>
                      <a:endParaRPr lang="es-AR" sz="1400" b="1" i="0" u="none" strike="noStrike">
                        <a:solidFill>
                          <a:srgbClr val="FFFFFF"/>
                        </a:solidFill>
                        <a:effectLst/>
                        <a:latin typeface="Arial"/>
                      </a:endParaRPr>
                    </a:p>
                  </a:txBody>
                  <a:tcPr marL="5806" marR="5806" marT="5806" marB="0" anchor="b"/>
                </a:tc>
                <a:tc>
                  <a:txBody>
                    <a:bodyPr/>
                    <a:lstStyle/>
                    <a:p>
                      <a:pPr algn="ctr" fontAlgn="b"/>
                      <a:r>
                        <a:rPr lang="es-AR" sz="1400" u="none" strike="noStrike" dirty="0">
                          <a:effectLst/>
                        </a:rPr>
                        <a:t>8</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dirty="0">
                          <a:effectLst/>
                        </a:rPr>
                        <a:t>5</a:t>
                      </a:r>
                      <a:endParaRPr lang="es-AR" sz="1400" b="1" i="0" u="none" strike="noStrike" dirty="0">
                        <a:solidFill>
                          <a:srgbClr val="FFFFFF"/>
                        </a:solidFill>
                        <a:effectLst/>
                        <a:latin typeface="Arial"/>
                      </a:endParaRPr>
                    </a:p>
                  </a:txBody>
                  <a:tcPr marL="5806" marR="5806" marT="5806" marB="0" anchor="b"/>
                </a:tc>
                <a:tc>
                  <a:txBody>
                    <a:bodyPr/>
                    <a:lstStyle/>
                    <a:p>
                      <a:pPr algn="ctr" fontAlgn="b"/>
                      <a:r>
                        <a:rPr lang="es-AR" sz="1400" u="none" strike="noStrike" dirty="0">
                          <a:effectLst/>
                        </a:rPr>
                        <a:t>5</a:t>
                      </a:r>
                      <a:endParaRPr lang="es-AR" sz="1400" b="1" i="0" u="none" strike="noStrike" dirty="0">
                        <a:solidFill>
                          <a:srgbClr val="FFFFFF"/>
                        </a:solidFill>
                        <a:effectLst/>
                        <a:latin typeface="Arial"/>
                      </a:endParaRPr>
                    </a:p>
                  </a:txBody>
                  <a:tcPr marL="5806" marR="5806" marT="5806" marB="0" anchor="b"/>
                </a:tc>
              </a:tr>
            </a:tbl>
          </a:graphicData>
        </a:graphic>
      </p:graphicFrame>
    </p:spTree>
    <p:extLst>
      <p:ext uri="{BB962C8B-B14F-4D97-AF65-F5344CB8AC3E}">
        <p14:creationId xmlns:p14="http://schemas.microsoft.com/office/powerpoint/2010/main" val="42556430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Duracion</a:t>
            </a:r>
            <a:r>
              <a:rPr lang="es-AR" dirty="0" smtClean="0"/>
              <a:t> Total del proyecto</a:t>
            </a:r>
            <a:endParaRPr lang="es-AR" dirty="0"/>
          </a:p>
        </p:txBody>
      </p:sp>
      <p:sp>
        <p:nvSpPr>
          <p:cNvPr id="3" name="Content Placeholder 2"/>
          <p:cNvSpPr>
            <a:spLocks noGrp="1"/>
          </p:cNvSpPr>
          <p:nvPr>
            <p:ph idx="1"/>
          </p:nvPr>
        </p:nvSpPr>
        <p:spPr/>
        <p:txBody>
          <a:bodyPr/>
          <a:lstStyle/>
          <a:p>
            <a:r>
              <a:rPr lang="es-AR" dirty="0" smtClean="0"/>
              <a:t>6 Meses y Medio (215 </a:t>
            </a:r>
            <a:r>
              <a:rPr lang="es-AR" dirty="0" err="1" smtClean="0"/>
              <a:t>dias</a:t>
            </a:r>
            <a:r>
              <a:rPr lang="es-AR" dirty="0" smtClean="0"/>
              <a:t> laborales)</a:t>
            </a:r>
            <a:endParaRPr lang="es-AR" dirty="0"/>
          </a:p>
        </p:txBody>
      </p:sp>
    </p:spTree>
    <p:extLst>
      <p:ext uri="{BB962C8B-B14F-4D97-AF65-F5344CB8AC3E}">
        <p14:creationId xmlns:p14="http://schemas.microsoft.com/office/powerpoint/2010/main" val="226919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Iniciales</a:t>
            </a:r>
            <a:endParaRPr lang="es-AR" dirty="0"/>
          </a:p>
        </p:txBody>
      </p:sp>
      <p:sp>
        <p:nvSpPr>
          <p:cNvPr id="3" name="Content Placeholder 2"/>
          <p:cNvSpPr>
            <a:spLocks noGrp="1"/>
          </p:cNvSpPr>
          <p:nvPr>
            <p:ph idx="1"/>
          </p:nvPr>
        </p:nvSpPr>
        <p:spPr/>
        <p:txBody>
          <a:bodyPr/>
          <a:lstStyle/>
          <a:p>
            <a:endParaRPr lang="es-AR"/>
          </a:p>
        </p:txBody>
      </p:sp>
    </p:spTree>
    <p:extLst>
      <p:ext uri="{BB962C8B-B14F-4D97-AF65-F5344CB8AC3E}">
        <p14:creationId xmlns:p14="http://schemas.microsoft.com/office/powerpoint/2010/main" val="3579918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Arquitectura General</a:t>
            </a:r>
            <a:endParaRPr lang="es-AR" dirty="0"/>
          </a:p>
        </p:txBody>
      </p:sp>
      <p:sp>
        <p:nvSpPr>
          <p:cNvPr id="3" name="Content Placeholder 2"/>
          <p:cNvSpPr>
            <a:spLocks noGrp="1"/>
          </p:cNvSpPr>
          <p:nvPr>
            <p:ph idx="1"/>
          </p:nvPr>
        </p:nvSpPr>
        <p:spPr>
          <a:xfrm>
            <a:off x="722313" y="764705"/>
            <a:ext cx="7888287" cy="5255096"/>
          </a:xfrm>
        </p:spPr>
        <p:txBody>
          <a:bodyPr/>
          <a:lstStyle/>
          <a:p>
            <a:pPr marL="0" indent="0" algn="ctr">
              <a:buNone/>
            </a:pPr>
            <a:r>
              <a:rPr lang="es-AR" b="1" dirty="0"/>
              <a:t>Arquitectura de tres capas con cliente </a:t>
            </a:r>
            <a:r>
              <a:rPr lang="es-AR" b="1" dirty="0" smtClean="0"/>
              <a:t>desktop</a:t>
            </a:r>
            <a:endParaRPr lang="es-AR" b="1" dirty="0"/>
          </a:p>
          <a:p>
            <a:pPr marL="0" indent="0" algn="ctr">
              <a:buNone/>
            </a:pPr>
            <a:endParaRPr lang="es-AR" dirty="0"/>
          </a:p>
          <a:p>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5115" y="1268760"/>
            <a:ext cx="5891221" cy="48519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5365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Costos Mensuales</a:t>
            </a:r>
            <a:endParaRPr lang="es-AR" dirty="0"/>
          </a:p>
        </p:txBody>
      </p:sp>
      <p:sp>
        <p:nvSpPr>
          <p:cNvPr id="3" name="Content Placeholder 2"/>
          <p:cNvSpPr>
            <a:spLocks noGrp="1"/>
          </p:cNvSpPr>
          <p:nvPr>
            <p:ph idx="1"/>
          </p:nvPr>
        </p:nvSpPr>
        <p:spPr/>
        <p:txBody>
          <a:bodyPr/>
          <a:lstStyle/>
          <a:p>
            <a:endParaRPr lang="es-AR"/>
          </a:p>
        </p:txBody>
      </p:sp>
    </p:spTree>
    <p:extLst>
      <p:ext uri="{BB962C8B-B14F-4D97-AF65-F5344CB8AC3E}">
        <p14:creationId xmlns:p14="http://schemas.microsoft.com/office/powerpoint/2010/main" val="880074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Entregas</a:t>
            </a:r>
            <a:endParaRPr lang="es-AR" dirty="0"/>
          </a:p>
        </p:txBody>
      </p:sp>
      <p:sp>
        <p:nvSpPr>
          <p:cNvPr id="3" name="Content Placeholder 2"/>
          <p:cNvSpPr>
            <a:spLocks noGrp="1"/>
          </p:cNvSpPr>
          <p:nvPr>
            <p:ph idx="1"/>
          </p:nvPr>
        </p:nvSpPr>
        <p:spPr/>
        <p:txBody>
          <a:bodyPr/>
          <a:lstStyle/>
          <a:p>
            <a:endParaRPr lang="es-AR"/>
          </a:p>
        </p:txBody>
      </p:sp>
      <p:sp>
        <p:nvSpPr>
          <p:cNvPr id="4" name="Text Placeholder 3"/>
          <p:cNvSpPr>
            <a:spLocks noGrp="1"/>
          </p:cNvSpPr>
          <p:nvPr>
            <p:ph type="body" sz="quarter" idx="13"/>
          </p:nvPr>
        </p:nvSpPr>
        <p:spPr/>
        <p:txBody>
          <a:bodyPr/>
          <a:lstStyle/>
          <a:p>
            <a:endParaRPr lang="es-AR"/>
          </a:p>
        </p:txBody>
      </p:sp>
    </p:spTree>
    <p:extLst>
      <p:ext uri="{BB962C8B-B14F-4D97-AF65-F5344CB8AC3E}">
        <p14:creationId xmlns:p14="http://schemas.microsoft.com/office/powerpoint/2010/main" val="2424612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Pagos y Ganancias</a:t>
            </a:r>
            <a:endParaRPr lang="es-AR" dirty="0"/>
          </a:p>
        </p:txBody>
      </p:sp>
      <p:sp>
        <p:nvSpPr>
          <p:cNvPr id="3" name="Content Placeholder 2"/>
          <p:cNvSpPr>
            <a:spLocks noGrp="1"/>
          </p:cNvSpPr>
          <p:nvPr>
            <p:ph idx="1"/>
          </p:nvPr>
        </p:nvSpPr>
        <p:spPr/>
        <p:txBody>
          <a:bodyPr/>
          <a:lstStyle/>
          <a:p>
            <a:endParaRPr lang="es-AR"/>
          </a:p>
        </p:txBody>
      </p:sp>
      <p:sp>
        <p:nvSpPr>
          <p:cNvPr id="4" name="Text Placeholder 3"/>
          <p:cNvSpPr>
            <a:spLocks noGrp="1"/>
          </p:cNvSpPr>
          <p:nvPr>
            <p:ph type="body" sz="quarter" idx="13"/>
          </p:nvPr>
        </p:nvSpPr>
        <p:spPr/>
        <p:txBody>
          <a:bodyPr/>
          <a:lstStyle/>
          <a:p>
            <a:endParaRPr lang="es-AR"/>
          </a:p>
        </p:txBody>
      </p:sp>
    </p:spTree>
    <p:extLst>
      <p:ext uri="{BB962C8B-B14F-4D97-AF65-F5344CB8AC3E}">
        <p14:creationId xmlns:p14="http://schemas.microsoft.com/office/powerpoint/2010/main" val="3383677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945837753"/>
              </p:ext>
            </p:extLst>
          </p:nvPr>
        </p:nvGraphicFramePr>
        <p:xfrm>
          <a:off x="755576" y="908720"/>
          <a:ext cx="7888287" cy="5039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4227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Arquitectura General</a:t>
            </a:r>
          </a:p>
        </p:txBody>
      </p:sp>
      <p:sp>
        <p:nvSpPr>
          <p:cNvPr id="3" name="Content Placeholder 2"/>
          <p:cNvSpPr>
            <a:spLocks noGrp="1"/>
          </p:cNvSpPr>
          <p:nvPr>
            <p:ph idx="1"/>
          </p:nvPr>
        </p:nvSpPr>
        <p:spPr>
          <a:xfrm>
            <a:off x="722313" y="908721"/>
            <a:ext cx="7888287" cy="5111080"/>
          </a:xfrm>
        </p:spPr>
        <p:txBody>
          <a:bodyPr/>
          <a:lstStyle/>
          <a:p>
            <a:r>
              <a:rPr lang="es-ES_tradnl" u="sng" dirty="0"/>
              <a:t>Cliente Desktop</a:t>
            </a:r>
            <a:r>
              <a:rPr lang="es-ES_tradnl" dirty="0"/>
              <a:t>: </a:t>
            </a:r>
            <a:endParaRPr lang="es-ES_tradnl" dirty="0" smtClean="0"/>
          </a:p>
          <a:p>
            <a:pPr lvl="1"/>
            <a:r>
              <a:rPr lang="es-ES_tradnl" dirty="0" smtClean="0"/>
              <a:t>Interfaz </a:t>
            </a:r>
            <a:r>
              <a:rPr lang="es-ES_tradnl" dirty="0"/>
              <a:t>gráfica más robusta, interactiva y </a:t>
            </a:r>
            <a:r>
              <a:rPr lang="es-ES_tradnl" dirty="0" err="1"/>
              <a:t>performante</a:t>
            </a:r>
            <a:r>
              <a:rPr lang="es-ES_tradnl" dirty="0"/>
              <a:t> que la que podría lograrse con tecnologías web, cosa que es imprescindible para los usuarios intensivos del sistema, en este caso los operadores, ya que el rendimiento de los mismos estará relacionado con la interacción con el </a:t>
            </a:r>
            <a:r>
              <a:rPr lang="es-ES_tradnl" dirty="0" smtClean="0"/>
              <a:t>sistema.</a:t>
            </a:r>
            <a:endParaRPr lang="es-AR" dirty="0"/>
          </a:p>
          <a:p>
            <a:pPr lvl="1"/>
            <a:r>
              <a:rPr lang="es-AR" dirty="0" smtClean="0"/>
              <a:t>Productividad </a:t>
            </a:r>
            <a:r>
              <a:rPr lang="es-AR" dirty="0"/>
              <a:t>en el desarrollo: el tiempo en desarrollar un cliente Desktop es inferior que desarrollar un cliente Web. </a:t>
            </a:r>
          </a:p>
          <a:p>
            <a:pPr marL="0" indent="0">
              <a:buNone/>
            </a:pPr>
            <a:endParaRPr lang="es-AR" dirty="0"/>
          </a:p>
          <a:p>
            <a:r>
              <a:rPr lang="es-ES_tradnl" u="sng" dirty="0"/>
              <a:t>Multicapa</a:t>
            </a:r>
            <a:r>
              <a:rPr lang="es-ES_tradnl" dirty="0"/>
              <a:t>: </a:t>
            </a:r>
            <a:r>
              <a:rPr lang="es-AR" dirty="0"/>
              <a:t>Este tipo de arquitectura mantiene el control del acceso a la base de datos, así se pueden controlar los problemas que la concurrencia pueda traer..</a:t>
            </a:r>
          </a:p>
          <a:p>
            <a:pPr marL="0" indent="0">
              <a:buNone/>
            </a:pPr>
            <a:endParaRPr lang="es-AR" dirty="0"/>
          </a:p>
          <a:p>
            <a:r>
              <a:rPr lang="es-ES_tradnl" u="sng" dirty="0"/>
              <a:t>Sitio Web</a:t>
            </a:r>
            <a:r>
              <a:rPr lang="es-ES_tradnl" dirty="0"/>
              <a:t>: Para que los ciudadanos puedan consultar el estado de sus trámites y comunicarse con los operadores por medio de chat. </a:t>
            </a:r>
            <a:r>
              <a:rPr lang="es-AR" dirty="0"/>
              <a:t>Esta será una aplicación independiente que se ejecutará en un </a:t>
            </a:r>
            <a:r>
              <a:rPr lang="es-AR" dirty="0" err="1"/>
              <a:t>application</a:t>
            </a:r>
            <a:r>
              <a:rPr lang="es-AR" dirty="0"/>
              <a:t> server al igual que el </a:t>
            </a:r>
            <a:r>
              <a:rPr lang="es-AR" dirty="0" err="1"/>
              <a:t>backend</a:t>
            </a:r>
            <a:r>
              <a:rPr lang="es-AR" dirty="0"/>
              <a:t>. </a:t>
            </a:r>
          </a:p>
          <a:p>
            <a:pPr lvl="1"/>
            <a:r>
              <a:rPr lang="es-AR" dirty="0"/>
              <a:t>Esta aplicación web tendrá la menor cantidad de lógica posible y se conectará al mismo </a:t>
            </a:r>
            <a:r>
              <a:rPr lang="es-AR" dirty="0" err="1"/>
              <a:t>backend</a:t>
            </a:r>
            <a:r>
              <a:rPr lang="es-AR" dirty="0"/>
              <a:t> que el cliente desktop para consumir servicios. Así se reutiliza la lógica ya que el tipo de consultas que se hace son similares y se unifica el acceso a la base de datos.</a:t>
            </a:r>
          </a:p>
          <a:p>
            <a:endParaRPr lang="es-AR" dirty="0"/>
          </a:p>
        </p:txBody>
      </p:sp>
    </p:spTree>
    <p:extLst>
      <p:ext uri="{BB962C8B-B14F-4D97-AF65-F5344CB8AC3E}">
        <p14:creationId xmlns:p14="http://schemas.microsoft.com/office/powerpoint/2010/main" val="2334858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Lenguaje </a:t>
            </a:r>
            <a:r>
              <a:rPr lang="es-AR" dirty="0" err="1" smtClean="0"/>
              <a:t>Programacion</a:t>
            </a:r>
            <a:endParaRPr lang="es-AR" dirty="0"/>
          </a:p>
        </p:txBody>
      </p:sp>
      <p:sp>
        <p:nvSpPr>
          <p:cNvPr id="3" name="Content Placeholder 2"/>
          <p:cNvSpPr>
            <a:spLocks noGrp="1"/>
          </p:cNvSpPr>
          <p:nvPr>
            <p:ph idx="1"/>
          </p:nvPr>
        </p:nvSpPr>
        <p:spPr>
          <a:xfrm>
            <a:off x="395536" y="908720"/>
            <a:ext cx="8496943" cy="5256583"/>
          </a:xfrm>
        </p:spPr>
        <p:txBody>
          <a:bodyPr/>
          <a:lstStyle/>
          <a:p>
            <a:r>
              <a:rPr lang="es-AR" dirty="0" smtClean="0"/>
              <a:t>Tanto </a:t>
            </a:r>
            <a:r>
              <a:rPr lang="es-AR" dirty="0"/>
              <a:t>el cliente desktop como el </a:t>
            </a:r>
            <a:r>
              <a:rPr lang="es-AR" dirty="0" err="1"/>
              <a:t>backend</a:t>
            </a:r>
            <a:r>
              <a:rPr lang="es-AR" dirty="0"/>
              <a:t> y la aplicación web serán desarrollados en </a:t>
            </a:r>
            <a:r>
              <a:rPr lang="es-AR" b="1" dirty="0" smtClean="0"/>
              <a:t>Java</a:t>
            </a:r>
          </a:p>
          <a:p>
            <a:pPr marL="0" indent="0">
              <a:buNone/>
            </a:pPr>
            <a:endParaRPr lang="es-AR" b="1" dirty="0" smtClean="0"/>
          </a:p>
          <a:p>
            <a:pPr lvl="1"/>
            <a:r>
              <a:rPr lang="es-ES_tradnl" b="1" u="sng" dirty="0" smtClean="0"/>
              <a:t>Amplia </a:t>
            </a:r>
            <a:r>
              <a:rPr lang="es-ES_tradnl" b="1" u="sng" dirty="0"/>
              <a:t>disponibilidad de recursos capacitados</a:t>
            </a:r>
            <a:r>
              <a:rPr lang="es-ES_tradnl" dirty="0"/>
              <a:t>: Es uno de los lenguajes más utilizados y es fácil encontrar personal con experiencia en el mercado. </a:t>
            </a:r>
            <a:r>
              <a:rPr lang="es-AR" dirty="0"/>
              <a:t>No existe la necesidad de capacitar ingresantes. </a:t>
            </a:r>
            <a:r>
              <a:rPr lang="es-AR" dirty="0" smtClean="0"/>
              <a:t>E</a:t>
            </a:r>
            <a:r>
              <a:rPr lang="es-ES_tradnl" dirty="0" smtClean="0"/>
              <a:t>l </a:t>
            </a:r>
            <a:r>
              <a:rPr lang="es-ES_tradnl" dirty="0"/>
              <a:t>personal capacitado es más económico que en otros lenguajes más específicos. </a:t>
            </a:r>
            <a:endParaRPr lang="es-AR" dirty="0"/>
          </a:p>
          <a:p>
            <a:pPr lvl="1"/>
            <a:r>
              <a:rPr lang="es-ES_tradnl" b="1" u="sng" dirty="0" smtClean="0"/>
              <a:t>Madurez </a:t>
            </a:r>
            <a:r>
              <a:rPr lang="es-ES_tradnl" b="1" u="sng" dirty="0"/>
              <a:t>y soporte</a:t>
            </a:r>
            <a:r>
              <a:rPr lang="es-ES_tradnl" dirty="0"/>
              <a:t>: Está establecido en el mercado y fue desarrollado a través de los años por </a:t>
            </a:r>
            <a:r>
              <a:rPr lang="es-ES_tradnl" dirty="0" err="1"/>
              <a:t>Sun</a:t>
            </a:r>
            <a:r>
              <a:rPr lang="es-ES_tradnl" dirty="0"/>
              <a:t>, ahora por un comité formado por importantes empresas y siempre se mantuvo la compatibilidad entre versiones.</a:t>
            </a:r>
            <a:endParaRPr lang="es-AR" dirty="0"/>
          </a:p>
          <a:p>
            <a:pPr lvl="1"/>
            <a:r>
              <a:rPr lang="es-ES_tradnl" b="1" u="sng" dirty="0"/>
              <a:t>Disponibilidad de </a:t>
            </a:r>
            <a:r>
              <a:rPr lang="es-ES_tradnl" b="1" u="sng" dirty="0" err="1"/>
              <a:t>Frameworks</a:t>
            </a:r>
            <a:r>
              <a:rPr lang="es-ES_tradnl" b="1" u="sng" dirty="0"/>
              <a:t> y librerías</a:t>
            </a:r>
            <a:r>
              <a:rPr lang="es-ES_tradnl" dirty="0"/>
              <a:t>: Existe una vasta selección de herramientas maduras para el desarrollado, tanto para la parte de servidor como de presentación. </a:t>
            </a:r>
            <a:r>
              <a:rPr lang="es-ES_tradnl" dirty="0" smtClean="0"/>
              <a:t>R</a:t>
            </a:r>
            <a:r>
              <a:rPr lang="es-AR" dirty="0" smtClean="0"/>
              <a:t>educe </a:t>
            </a:r>
            <a:r>
              <a:rPr lang="es-AR" dirty="0"/>
              <a:t>el tiempo y los riesgos.</a:t>
            </a:r>
          </a:p>
          <a:p>
            <a:pPr lvl="1"/>
            <a:r>
              <a:rPr lang="es-ES_tradnl" b="1" u="sng" dirty="0"/>
              <a:t>Multiplataforma</a:t>
            </a:r>
            <a:r>
              <a:rPr lang="es-ES_tradnl" dirty="0"/>
              <a:t>: Se consideró importante para el desarrollo de este sistema la independencia de plataforma, la capacidad de remplazar o combinar diferentes sistemas operativos sin ningún tipo de desarrollo. </a:t>
            </a:r>
            <a:endParaRPr lang="es-ES_tradnl" dirty="0" smtClean="0"/>
          </a:p>
          <a:p>
            <a:pPr lvl="1"/>
            <a:r>
              <a:rPr lang="es-ES_tradnl" b="1" u="sng" dirty="0" smtClean="0"/>
              <a:t>Performance</a:t>
            </a:r>
            <a:r>
              <a:rPr lang="es-ES_tradnl" dirty="0"/>
              <a:t>: </a:t>
            </a:r>
            <a:r>
              <a:rPr lang="es-ES_tradnl" dirty="0" smtClean="0"/>
              <a:t>Se compila </a:t>
            </a:r>
            <a:r>
              <a:rPr lang="es-ES_tradnl" dirty="0"/>
              <a:t>a </a:t>
            </a:r>
            <a:r>
              <a:rPr lang="es-ES_tradnl" dirty="0" err="1"/>
              <a:t>bytecode</a:t>
            </a:r>
            <a:r>
              <a:rPr lang="es-ES_tradnl" dirty="0"/>
              <a:t> y es ejecutado por una máquina virtual. </a:t>
            </a:r>
            <a:r>
              <a:rPr lang="es-AR" dirty="0"/>
              <a:t>Esta máquina virtual es la Java </a:t>
            </a:r>
            <a:r>
              <a:rPr lang="es-AR" i="1" dirty="0" err="1"/>
              <a:t>HotSpot</a:t>
            </a:r>
            <a:r>
              <a:rPr lang="es-AR" i="1" dirty="0"/>
              <a:t> Server VM </a:t>
            </a:r>
            <a:r>
              <a:rPr lang="es-AR" dirty="0"/>
              <a:t>que tiene la funcionalidad </a:t>
            </a:r>
            <a:r>
              <a:rPr lang="es-AR" i="1" dirty="0"/>
              <a:t>JIT (</a:t>
            </a:r>
            <a:r>
              <a:rPr lang="es-AR" i="1" dirty="0" err="1"/>
              <a:t>Just</a:t>
            </a:r>
            <a:r>
              <a:rPr lang="es-AR" i="1" dirty="0"/>
              <a:t> in time) </a:t>
            </a:r>
            <a:r>
              <a:rPr lang="es-AR" i="1" dirty="0" err="1" smtClean="0"/>
              <a:t>compilation</a:t>
            </a:r>
            <a:r>
              <a:rPr lang="es-AR" i="1" dirty="0" smtClean="0"/>
              <a:t>. E</a:t>
            </a:r>
            <a:r>
              <a:rPr lang="es-AR" dirty="0" smtClean="0"/>
              <a:t>sta </a:t>
            </a:r>
            <a:r>
              <a:rPr lang="es-AR" dirty="0"/>
              <a:t>capacidad analiza el código que se ejecuta reiteradamente y lo optimiza en memoria haciendo las sucesivas ejecuciones más </a:t>
            </a:r>
            <a:r>
              <a:rPr lang="es-AR" dirty="0" smtClean="0"/>
              <a:t>rápidas</a:t>
            </a:r>
          </a:p>
          <a:p>
            <a:pPr lvl="1"/>
            <a:r>
              <a:rPr lang="es-ES_tradnl" b="1" u="sng" dirty="0" smtClean="0"/>
              <a:t>Costos</a:t>
            </a:r>
            <a:r>
              <a:rPr lang="es-ES_tradnl" dirty="0"/>
              <a:t>: No posee costos de </a:t>
            </a:r>
            <a:r>
              <a:rPr lang="es-ES_tradnl" dirty="0" smtClean="0"/>
              <a:t>licencias.</a:t>
            </a:r>
            <a:endParaRPr lang="es-AR" dirty="0"/>
          </a:p>
        </p:txBody>
      </p:sp>
    </p:spTree>
    <p:extLst>
      <p:ext uri="{BB962C8B-B14F-4D97-AF65-F5344CB8AC3E}">
        <p14:creationId xmlns:p14="http://schemas.microsoft.com/office/powerpoint/2010/main" val="1759990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Principales </a:t>
            </a:r>
            <a:r>
              <a:rPr lang="es-AR" dirty="0" err="1" smtClean="0"/>
              <a:t>Tecnologias</a:t>
            </a:r>
            <a:endParaRPr lang="es-AR" dirty="0"/>
          </a:p>
        </p:txBody>
      </p:sp>
      <p:sp>
        <p:nvSpPr>
          <p:cNvPr id="3" name="Content Placeholder 2"/>
          <p:cNvSpPr>
            <a:spLocks noGrp="1"/>
          </p:cNvSpPr>
          <p:nvPr>
            <p:ph idx="1"/>
          </p:nvPr>
        </p:nvSpPr>
        <p:spPr>
          <a:xfrm>
            <a:off x="611560" y="908721"/>
            <a:ext cx="8280919" cy="5111080"/>
          </a:xfrm>
        </p:spPr>
        <p:txBody>
          <a:bodyPr/>
          <a:lstStyle/>
          <a:p>
            <a:r>
              <a:rPr lang="es-ES_tradnl" b="1" u="sng" dirty="0"/>
              <a:t>SWING</a:t>
            </a:r>
            <a:r>
              <a:rPr lang="es-ES_tradnl" dirty="0"/>
              <a:t>: Para la interfaz de usuario en el cliente </a:t>
            </a:r>
            <a:r>
              <a:rPr lang="es-ES_tradnl" dirty="0" smtClean="0"/>
              <a:t>desktop</a:t>
            </a:r>
            <a:r>
              <a:rPr lang="es-AR" dirty="0" smtClean="0"/>
              <a:t>. Independiente </a:t>
            </a:r>
            <a:r>
              <a:rPr lang="es-AR" dirty="0"/>
              <a:t>del sistema operativo y en las versiones más recientes imita el look and </a:t>
            </a:r>
            <a:r>
              <a:rPr lang="es-AR" dirty="0" err="1"/>
              <a:t>feel</a:t>
            </a:r>
            <a:r>
              <a:rPr lang="es-AR" dirty="0"/>
              <a:t> nativo.</a:t>
            </a:r>
            <a:br>
              <a:rPr lang="es-AR" dirty="0"/>
            </a:br>
            <a:r>
              <a:rPr lang="es-AR" dirty="0" smtClean="0"/>
              <a:t>Las </a:t>
            </a:r>
            <a:r>
              <a:rPr lang="es-AR" dirty="0"/>
              <a:t>implementaciones de los componentes son cien por ciento java puro, lo cual permite adaptar fácilmente el aspecto y comportamiento de tales componentes, facilitando así el trabajo de los programadores, lo cual deriva en una mayor productividad</a:t>
            </a:r>
          </a:p>
          <a:p>
            <a:r>
              <a:rPr lang="es-ES_tradnl" b="1" u="sng" dirty="0" err="1"/>
              <a:t>Tomcat</a:t>
            </a:r>
            <a:r>
              <a:rPr lang="es-ES_tradnl" dirty="0"/>
              <a:t>: Para el </a:t>
            </a:r>
            <a:r>
              <a:rPr lang="es-ES_tradnl" dirty="0" err="1"/>
              <a:t>Application</a:t>
            </a:r>
            <a:r>
              <a:rPr lang="es-ES_tradnl" dirty="0"/>
              <a:t> </a:t>
            </a:r>
            <a:r>
              <a:rPr lang="es-ES_tradnl" dirty="0" smtClean="0"/>
              <a:t>server. N</a:t>
            </a:r>
            <a:r>
              <a:rPr lang="es-AR" dirty="0" smtClean="0"/>
              <a:t>os </a:t>
            </a:r>
            <a:r>
              <a:rPr lang="es-AR" dirty="0"/>
              <a:t>brinda un ambiente de ejecución controlado y configurable. Cada vez que una petición llegue al servidor se utilizará un </a:t>
            </a:r>
            <a:r>
              <a:rPr lang="es-AR" dirty="0" err="1"/>
              <a:t>thread</a:t>
            </a:r>
            <a:r>
              <a:rPr lang="es-AR" dirty="0"/>
              <a:t> para ejecutar la lógica de negocio. Manejar el ciclo de vida, la planificación y comunicación de </a:t>
            </a:r>
            <a:r>
              <a:rPr lang="es-AR" dirty="0" err="1"/>
              <a:t>threads</a:t>
            </a:r>
            <a:r>
              <a:rPr lang="es-AR" dirty="0"/>
              <a:t> es menos costoso que lo equivalente para  procesos, esto aliviará la carga del servidor y hará el sistema más </a:t>
            </a:r>
            <a:r>
              <a:rPr lang="es-AR" dirty="0" err="1"/>
              <a:t>performante</a:t>
            </a:r>
            <a:r>
              <a:rPr lang="es-AR" dirty="0"/>
              <a:t> y escalable.</a:t>
            </a:r>
          </a:p>
          <a:p>
            <a:r>
              <a:rPr lang="es-ES_tradnl" b="1" u="sng" dirty="0"/>
              <a:t>RMI</a:t>
            </a:r>
            <a:r>
              <a:rPr lang="es-ES_tradnl" dirty="0"/>
              <a:t>: La comunicación entre los clientes desktop y web con el </a:t>
            </a:r>
            <a:r>
              <a:rPr lang="es-ES_tradnl" dirty="0" err="1"/>
              <a:t>backend</a:t>
            </a:r>
            <a:r>
              <a:rPr lang="es-ES_tradnl" dirty="0"/>
              <a:t> será a través de RMI (</a:t>
            </a:r>
            <a:r>
              <a:rPr lang="es-ES_tradnl" i="1" dirty="0" err="1"/>
              <a:t>Remote</a:t>
            </a:r>
            <a:r>
              <a:rPr lang="es-ES_tradnl" i="1" dirty="0"/>
              <a:t> </a:t>
            </a:r>
            <a:r>
              <a:rPr lang="es-ES_tradnl" i="1" dirty="0" err="1"/>
              <a:t>Method</a:t>
            </a:r>
            <a:r>
              <a:rPr lang="es-ES_tradnl" i="1" dirty="0"/>
              <a:t> </a:t>
            </a:r>
            <a:r>
              <a:rPr lang="es-ES_tradnl" i="1" dirty="0" err="1"/>
              <a:t>Invocation</a:t>
            </a:r>
            <a:r>
              <a:rPr lang="es-ES_tradnl" i="1" dirty="0"/>
              <a:t>)</a:t>
            </a:r>
            <a:r>
              <a:rPr lang="es-ES_tradnl" dirty="0"/>
              <a:t>, este es un protocolo nativo de Java SE, es de simple aplicación y eficiente.</a:t>
            </a:r>
            <a:br>
              <a:rPr lang="es-ES_tradnl" dirty="0"/>
            </a:br>
            <a:r>
              <a:rPr lang="es-AR" dirty="0" smtClean="0"/>
              <a:t>No </a:t>
            </a:r>
            <a:r>
              <a:rPr lang="es-AR" dirty="0"/>
              <a:t>necesitamos la ventaja de un web </a:t>
            </a:r>
            <a:r>
              <a:rPr lang="es-AR" dirty="0" err="1"/>
              <a:t>service</a:t>
            </a:r>
            <a:r>
              <a:rPr lang="es-AR" dirty="0"/>
              <a:t> (independizar el cliente del servidor) porque ambos serán desarrollados en java, lo que nos da la libertad de elegir un protocolo nativo.</a:t>
            </a:r>
          </a:p>
          <a:p>
            <a:r>
              <a:rPr lang="es-ES_tradnl" b="1" u="sng" dirty="0" err="1"/>
              <a:t>Hibernate</a:t>
            </a:r>
            <a:r>
              <a:rPr lang="es-ES_tradnl" dirty="0"/>
              <a:t>: Como </a:t>
            </a:r>
            <a:r>
              <a:rPr lang="es-ES_tradnl" dirty="0" err="1"/>
              <a:t>framework</a:t>
            </a:r>
            <a:r>
              <a:rPr lang="es-ES_tradnl" dirty="0"/>
              <a:t> de ORM para la persistencia. </a:t>
            </a:r>
            <a:r>
              <a:rPr lang="es-AR" dirty="0"/>
              <a:t>Se decidió utilizar una herramienta de ORM (</a:t>
            </a:r>
            <a:r>
              <a:rPr lang="es-AR" dirty="0" err="1"/>
              <a:t>object</a:t>
            </a:r>
            <a:r>
              <a:rPr lang="es-AR" dirty="0"/>
              <a:t> </a:t>
            </a:r>
            <a:r>
              <a:rPr lang="es-AR" dirty="0" err="1"/>
              <a:t>relational</a:t>
            </a:r>
            <a:r>
              <a:rPr lang="es-AR" dirty="0"/>
              <a:t> </a:t>
            </a:r>
            <a:r>
              <a:rPr lang="es-AR" dirty="0" err="1"/>
              <a:t>mapping</a:t>
            </a:r>
            <a:r>
              <a:rPr lang="es-AR" dirty="0"/>
              <a:t>) para reducir los problemas de desarrollo que acarrea lidiar con la integración de un lenguaje orientado a objetos y una base de datos relacional. </a:t>
            </a:r>
            <a:r>
              <a:rPr lang="es-AR" dirty="0" err="1" smtClean="0"/>
              <a:t>Hibernate</a:t>
            </a:r>
            <a:r>
              <a:rPr lang="es-AR" dirty="0" smtClean="0"/>
              <a:t> </a:t>
            </a:r>
            <a:r>
              <a:rPr lang="es-AR" dirty="0"/>
              <a:t>es el elegido por ser el más usado y probado, se sabe que es ampliamente configurable, de rendimiento aceptable y fácil aplicación. </a:t>
            </a:r>
            <a:endParaRPr lang="es-AR" dirty="0" smtClean="0"/>
          </a:p>
        </p:txBody>
      </p:sp>
    </p:spTree>
    <p:extLst>
      <p:ext uri="{BB962C8B-B14F-4D97-AF65-F5344CB8AC3E}">
        <p14:creationId xmlns:p14="http://schemas.microsoft.com/office/powerpoint/2010/main" val="4000896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3" name="Content Placeholder 2"/>
          <p:cNvSpPr>
            <a:spLocks noGrp="1"/>
          </p:cNvSpPr>
          <p:nvPr>
            <p:ph idx="1"/>
          </p:nvPr>
        </p:nvSpPr>
        <p:spPr>
          <a:xfrm>
            <a:off x="683568" y="1412776"/>
            <a:ext cx="7888287" cy="4573587"/>
          </a:xfrm>
        </p:spPr>
        <p:txBody>
          <a:bodyPr/>
          <a:lstStyle/>
          <a:p>
            <a:pPr marL="0" indent="0">
              <a:buNone/>
            </a:pPr>
            <a:r>
              <a:rPr lang="es-AR" b="1" dirty="0" err="1"/>
              <a:t>PostgreSQL</a:t>
            </a:r>
            <a:r>
              <a:rPr lang="es-AR" b="1" dirty="0"/>
              <a:t> </a:t>
            </a:r>
            <a:r>
              <a:rPr lang="es-AR" b="1" dirty="0" smtClean="0"/>
              <a:t>8.4</a:t>
            </a:r>
            <a:endParaRPr lang="es-AR" dirty="0"/>
          </a:p>
          <a:p>
            <a:pPr marL="0" indent="0">
              <a:buNone/>
            </a:pPr>
            <a:endParaRPr lang="es-AR" dirty="0"/>
          </a:p>
          <a:p>
            <a:r>
              <a:rPr lang="es-ES_tradnl" b="1" dirty="0" smtClean="0"/>
              <a:t>Rendimiento Optimo: </a:t>
            </a:r>
            <a:r>
              <a:rPr lang="es-ES_tradnl" dirty="0" smtClean="0"/>
              <a:t>provee </a:t>
            </a:r>
            <a:r>
              <a:rPr lang="es-ES_tradnl" dirty="0"/>
              <a:t>un gran número de configuraciones para asegurar un uso óptimo de los recursos. </a:t>
            </a:r>
            <a:endParaRPr lang="es-ES_tradnl" dirty="0" smtClean="0"/>
          </a:p>
          <a:p>
            <a:r>
              <a:rPr lang="es-AR" b="1" dirty="0" smtClean="0"/>
              <a:t>Alta concurrencia: </a:t>
            </a:r>
            <a:r>
              <a:rPr lang="es-AR" dirty="0" smtClean="0"/>
              <a:t>Mediante </a:t>
            </a:r>
            <a:r>
              <a:rPr lang="es-AR" dirty="0"/>
              <a:t>un sistema denominado MVCC (Acceso concurrente </a:t>
            </a:r>
            <a:r>
              <a:rPr lang="es-AR" dirty="0" err="1" smtClean="0"/>
              <a:t>multiversión</a:t>
            </a:r>
            <a:r>
              <a:rPr lang="es-AR" dirty="0" smtClean="0"/>
              <a:t>) permite </a:t>
            </a:r>
            <a:r>
              <a:rPr lang="es-AR" dirty="0"/>
              <a:t>que mientras un proceso escribe en una tabla, otros accedan a la misma tabla sin necesidad de bloqueos. </a:t>
            </a:r>
            <a:endParaRPr lang="es-AR" dirty="0" smtClean="0"/>
          </a:p>
          <a:p>
            <a:r>
              <a:rPr lang="es-AR" b="1" dirty="0" smtClean="0"/>
              <a:t>Licencias: </a:t>
            </a:r>
            <a:r>
              <a:rPr lang="es-AR" dirty="0" smtClean="0"/>
              <a:t>Sin Costo Asociado de licencias</a:t>
            </a:r>
            <a:endParaRPr lang="es-AR" dirty="0"/>
          </a:p>
          <a:p>
            <a:endParaRPr lang="es-AR" dirty="0"/>
          </a:p>
        </p:txBody>
      </p:sp>
      <p:sp>
        <p:nvSpPr>
          <p:cNvPr id="4" name="Text Placeholder 3"/>
          <p:cNvSpPr>
            <a:spLocks noGrp="1"/>
          </p:cNvSpPr>
          <p:nvPr>
            <p:ph type="body" sz="quarter" idx="13"/>
          </p:nvPr>
        </p:nvSpPr>
        <p:spPr/>
        <p:txBody>
          <a:bodyPr/>
          <a:lstStyle/>
          <a:p>
            <a:r>
              <a:rPr lang="es-AR" dirty="0" smtClean="0"/>
              <a:t>Motor Elegido</a:t>
            </a:r>
            <a:endParaRPr lang="es-AR" dirty="0"/>
          </a:p>
        </p:txBody>
      </p:sp>
      <p:pic>
        <p:nvPicPr>
          <p:cNvPr id="1026" name="Picture 2" descr="http://ihopesolution.com/wp-content/uploads/2009/07/postgresq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4" y="188640"/>
            <a:ext cx="2007101" cy="155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913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Base de Datos</a:t>
            </a:r>
            <a:endParaRPr lang="es-AR" dirty="0"/>
          </a:p>
        </p:txBody>
      </p:sp>
      <p:sp>
        <p:nvSpPr>
          <p:cNvPr id="3" name="Content Placeholder 2"/>
          <p:cNvSpPr>
            <a:spLocks noGrp="1"/>
          </p:cNvSpPr>
          <p:nvPr>
            <p:ph idx="1"/>
          </p:nvPr>
        </p:nvSpPr>
        <p:spPr>
          <a:xfrm>
            <a:off x="467544" y="1196753"/>
            <a:ext cx="8352927" cy="4823048"/>
          </a:xfrm>
        </p:spPr>
        <p:txBody>
          <a:bodyPr/>
          <a:lstStyle/>
          <a:p>
            <a:r>
              <a:rPr lang="es-ES_tradnl" dirty="0" smtClean="0"/>
              <a:t>Tratamiento de Peticiones</a:t>
            </a:r>
          </a:p>
          <a:p>
            <a:pPr marL="0" indent="0">
              <a:buNone/>
            </a:pPr>
            <a:r>
              <a:rPr lang="es-ES_tradnl" dirty="0" smtClean="0"/>
              <a:t>Cada </a:t>
            </a:r>
            <a:r>
              <a:rPr lang="es-ES_tradnl" dirty="0"/>
              <a:t>vez que </a:t>
            </a:r>
            <a:r>
              <a:rPr lang="es-ES_tradnl" dirty="0" err="1"/>
              <a:t>PostgreSQL</a:t>
            </a:r>
            <a:r>
              <a:rPr lang="es-ES_tradnl" dirty="0"/>
              <a:t> recibe una petición desde un cliente (aplicación) se crea un proceso que es el encargado de atender todas las peticiones desde el cliente. Debido a esto, es muy simple configurar un pool de conexiones que estén preparadas para poder recibir peticiones desde los clientes</a:t>
            </a:r>
            <a:endParaRPr lang="es-AR" dirty="0"/>
          </a:p>
        </p:txBody>
      </p:sp>
      <p:sp>
        <p:nvSpPr>
          <p:cNvPr id="4" name="Text Placeholder 3"/>
          <p:cNvSpPr>
            <a:spLocks noGrp="1"/>
          </p:cNvSpPr>
          <p:nvPr>
            <p:ph type="body" sz="quarter" idx="13"/>
          </p:nvPr>
        </p:nvSpPr>
        <p:spPr/>
        <p:txBody>
          <a:bodyPr/>
          <a:lstStyle/>
          <a:p>
            <a:r>
              <a:rPr lang="es-AR" dirty="0" err="1" smtClean="0"/>
              <a:t>Postgres</a:t>
            </a:r>
            <a:r>
              <a:rPr lang="es-AR" dirty="0" smtClean="0"/>
              <a:t> 8.4</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091" y="2636912"/>
            <a:ext cx="8338381" cy="3063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9869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Basico">
  <a:themeElements>
    <a:clrScheme name="Hexacta">
      <a:dk1>
        <a:sysClr val="windowText" lastClr="000000"/>
      </a:dk1>
      <a:lt1>
        <a:sysClr val="window" lastClr="FFFFFF"/>
      </a:lt1>
      <a:dk2>
        <a:srgbClr val="EEEEEE"/>
      </a:dk2>
      <a:lt2>
        <a:srgbClr val="D6D6D6"/>
      </a:lt2>
      <a:accent1>
        <a:srgbClr val="007788"/>
      </a:accent1>
      <a:accent2>
        <a:srgbClr val="B4DEDC"/>
      </a:accent2>
      <a:accent3>
        <a:srgbClr val="A1C14E"/>
      </a:accent3>
      <a:accent4>
        <a:srgbClr val="4B636A"/>
      </a:accent4>
      <a:accent5>
        <a:srgbClr val="1BA6B2"/>
      </a:accent5>
      <a:accent6>
        <a:srgbClr val="84CFD5"/>
      </a:accent6>
      <a:hlink>
        <a:srgbClr val="009999"/>
      </a:hlink>
      <a:folHlink>
        <a:srgbClr val="457F00"/>
      </a:folHlink>
    </a:clrScheme>
    <a:fontScheme name="Hexacta Fonts">
      <a:maj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Basico</Template>
  <TotalTime>863</TotalTime>
  <Words>2010</Words>
  <Application>Microsoft Office PowerPoint</Application>
  <PresentationFormat>On-screen Show (4:3)</PresentationFormat>
  <Paragraphs>333</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Template Basico</vt:lpstr>
      <vt:lpstr>PowerPoint Presentation</vt:lpstr>
      <vt:lpstr>PowerPoint Presentation</vt:lpstr>
      <vt:lpstr>Arquitectura General</vt:lpstr>
      <vt:lpstr>PowerPoint Presentation</vt:lpstr>
      <vt:lpstr>Arquitectura General</vt:lpstr>
      <vt:lpstr>Lenguaje Programacion</vt:lpstr>
      <vt:lpstr>Principales Tecnologias</vt:lpstr>
      <vt:lpstr>Base de Datos</vt:lpstr>
      <vt:lpstr>Base de Datos</vt:lpstr>
      <vt:lpstr>Base de Datos</vt:lpstr>
      <vt:lpstr>Base de Datos</vt:lpstr>
      <vt:lpstr>Sistema Operativo de Servidores</vt:lpstr>
      <vt:lpstr>Integración Con Sistema de Comunicaciones</vt:lpstr>
      <vt:lpstr>Arquitectura Detallada</vt:lpstr>
      <vt:lpstr>Disponibilidad 7 x 24</vt:lpstr>
      <vt:lpstr>Cluster</vt:lpstr>
      <vt:lpstr>NAS Storage Con RAID 5</vt:lpstr>
      <vt:lpstr>Conexión de Internet Duplicada</vt:lpstr>
      <vt:lpstr>Servidores de Backups</vt:lpstr>
      <vt:lpstr>Servidores Utilizados</vt:lpstr>
      <vt:lpstr>Infraestructura Interna</vt:lpstr>
      <vt:lpstr>Infraestructura Interna - Servidores</vt:lpstr>
      <vt:lpstr>Infraestructura Interna - Servidores</vt:lpstr>
      <vt:lpstr>Pc´s Para Desarrollo</vt:lpstr>
      <vt:lpstr>RRHH</vt:lpstr>
      <vt:lpstr>RRHH</vt:lpstr>
      <vt:lpstr>RRHH</vt:lpstr>
      <vt:lpstr>Duracion Total del proyecto</vt:lpstr>
      <vt:lpstr>Costos Iniciales</vt:lpstr>
      <vt:lpstr>Costos Mensuales</vt:lpstr>
      <vt:lpstr>Entregas</vt:lpstr>
      <vt:lpstr>Pagos y Ganancias</vt:lpstr>
    </vt:vector>
  </TitlesOfParts>
  <Company>HEXACTA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DPM 2007</dc:title>
  <dc:creator>Rodrigo Meléndez</dc:creator>
  <cp:lastModifiedBy>lole</cp:lastModifiedBy>
  <cp:revision>174</cp:revision>
  <dcterms:created xsi:type="dcterms:W3CDTF">2010-02-15T20:34:02Z</dcterms:created>
  <dcterms:modified xsi:type="dcterms:W3CDTF">2010-09-21T01:00:17Z</dcterms:modified>
</cp:coreProperties>
</file>