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1" r:id="rId4"/>
    <p:sldId id="257" r:id="rId5"/>
    <p:sldId id="272" r:id="rId6"/>
    <p:sldId id="260" r:id="rId7"/>
    <p:sldId id="262" r:id="rId8"/>
    <p:sldId id="264" r:id="rId9"/>
    <p:sldId id="270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00747-4DA9-4CBC-A248-4C78DE15643C}" type="datetimeFigureOut">
              <a:rPr lang="nl-BE" smtClean="0"/>
              <a:t>18/04/2016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EBF9D-A4FA-4D16-852E-EFA33CC845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579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BF9D-A4FA-4D16-852E-EFA33CC8457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055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BF9D-A4FA-4D16-852E-EFA33CC8457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82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BF9D-A4FA-4D16-852E-EFA33CC8457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52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/>
          </a:p>
        </p:txBody>
      </p:sp>
      <p:pic>
        <p:nvPicPr>
          <p:cNvPr id="5" name="Picture 12" descr="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333375"/>
            <a:ext cx="86312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2860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3152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1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5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34200" y="2057400"/>
            <a:ext cx="1828800" cy="3962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47800" y="2057400"/>
            <a:ext cx="5334000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1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39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0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478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816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03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2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41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5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15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8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057400"/>
            <a:ext cx="7315200" cy="1143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3200400"/>
            <a:ext cx="7315200" cy="2819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A28A35A8-C0E1-4C56-AA56-4AA6340DD3FD}" type="slidenum">
              <a:rPr lang="nl-BE" smtClean="0"/>
              <a:t>‹nr.›</a:t>
            </a:fld>
            <a:endParaRPr lang="nl-BE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/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190500" indent="193675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‣"/>
        <a:defRPr sz="2800">
          <a:solidFill>
            <a:srgbClr val="5F5F5F"/>
          </a:solidFill>
          <a:latin typeface="+mn-lt"/>
        </a:defRPr>
      </a:lvl2pPr>
      <a:lvl3pPr marL="574675" indent="192088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‧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Verkeer 4 – Sprint 2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12976"/>
            <a:ext cx="7315200" cy="2808312"/>
          </a:xfrm>
        </p:spPr>
        <p:txBody>
          <a:bodyPr/>
          <a:lstStyle/>
          <a:p>
            <a:pPr algn="r"/>
            <a:r>
              <a:rPr lang="nl-BE" dirty="0"/>
              <a:t>	</a:t>
            </a:r>
            <a:endParaRPr lang="nl-NL" dirty="0"/>
          </a:p>
          <a:p>
            <a:pPr algn="r"/>
            <a:r>
              <a:rPr lang="nl-BE" sz="2400" dirty="0">
                <a:latin typeface="Arial" charset="0"/>
              </a:rPr>
              <a:t>Aaron </a:t>
            </a:r>
            <a:r>
              <a:rPr lang="nl-BE" sz="2400" dirty="0" err="1">
                <a:latin typeface="Arial" charset="0"/>
              </a:rPr>
              <a:t>Mousavi</a:t>
            </a:r>
            <a:endParaRPr lang="nl-BE" sz="2400" dirty="0">
              <a:latin typeface="Arial" charset="0"/>
            </a:endParaRPr>
          </a:p>
          <a:p>
            <a:pPr algn="r"/>
            <a:r>
              <a:rPr lang="nl-BE" sz="2400" dirty="0">
                <a:latin typeface="Arial" charset="0"/>
              </a:rPr>
              <a:t>Dwight Kerkhove</a:t>
            </a:r>
          </a:p>
          <a:p>
            <a:pPr algn="r"/>
            <a:r>
              <a:rPr lang="nl-BE" sz="2400" dirty="0">
                <a:latin typeface="Arial" charset="0"/>
              </a:rPr>
              <a:t>Niels Verbeeck</a:t>
            </a:r>
          </a:p>
          <a:p>
            <a:pPr algn="r"/>
            <a:r>
              <a:rPr lang="nl-BE" sz="2400" dirty="0">
                <a:latin typeface="Arial" charset="0"/>
              </a:rPr>
              <a:t>Thomas </a:t>
            </a:r>
            <a:r>
              <a:rPr lang="nl-BE" sz="2400" dirty="0" err="1">
                <a:latin typeface="Arial" charset="0"/>
              </a:rPr>
              <a:t>Clauwaert</a:t>
            </a:r>
            <a:r>
              <a:rPr lang="nl-BE" sz="2400" dirty="0">
                <a:latin typeface="Arial" charset="0"/>
              </a:rPr>
              <a:t> </a:t>
            </a:r>
          </a:p>
          <a:p>
            <a:pPr algn="r"/>
            <a:r>
              <a:rPr lang="nl-BE" sz="2400" dirty="0"/>
              <a:t>Tomas </a:t>
            </a:r>
            <a:r>
              <a:rPr lang="nl-BE" sz="2400" dirty="0" err="1"/>
              <a:t>Bolckmans</a:t>
            </a:r>
            <a:endParaRPr lang="nl-BE" sz="2400" dirty="0"/>
          </a:p>
          <a:p>
            <a:pPr algn="r"/>
            <a:endParaRPr lang="nl-B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52759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5F5F5F"/>
                </a:solidFill>
              </a:rPr>
              <a:t>VOP 2015-2016</a:t>
            </a:r>
          </a:p>
        </p:txBody>
      </p:sp>
    </p:spTree>
    <p:extLst>
      <p:ext uri="{BB962C8B-B14F-4D97-AF65-F5344CB8AC3E}">
        <p14:creationId xmlns:p14="http://schemas.microsoft.com/office/powerpoint/2010/main" val="336256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1484784"/>
            <a:ext cx="7315200" cy="936104"/>
          </a:xfrm>
        </p:spPr>
        <p:txBody>
          <a:bodyPr/>
          <a:lstStyle/>
          <a:p>
            <a:r>
              <a:rPr lang="nl-BE" dirty="0"/>
              <a:t>Inhoudsopgave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2636912"/>
            <a:ext cx="73152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Stand van zaken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Sprint #3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dirty="0"/>
              <a:t>Stand van zaken</a:t>
            </a:r>
            <a:r>
              <a:rPr lang="nl-BE" b="1" dirty="0"/>
              <a:t> </a:t>
            </a:r>
            <a:r>
              <a:rPr lang="nl-BE" dirty="0"/>
              <a:t>– Demo – Sprint #3 - Vragen</a:t>
            </a:r>
          </a:p>
        </p:txBody>
      </p:sp>
    </p:spTree>
    <p:extLst>
      <p:ext uri="{BB962C8B-B14F-4D97-AF65-F5344CB8AC3E}">
        <p14:creationId xmlns:p14="http://schemas.microsoft.com/office/powerpoint/2010/main" val="272681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Stand van zaken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b="1" dirty="0"/>
              <a:t>Stand van zaken </a:t>
            </a:r>
            <a:r>
              <a:rPr lang="nl-BE" dirty="0"/>
              <a:t>– Demo – Sprint #3 - Vragen</a:t>
            </a:r>
          </a:p>
        </p:txBody>
      </p:sp>
    </p:spTree>
    <p:extLst>
      <p:ext uri="{BB962C8B-B14F-4D97-AF65-F5344CB8AC3E}">
        <p14:creationId xmlns:p14="http://schemas.microsoft.com/office/powerpoint/2010/main" val="113912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0535" y="2084154"/>
            <a:ext cx="7165012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nl-BE" dirty="0"/>
              <a:t>Applicatie framework: CSS, MVC, database, </a:t>
            </a:r>
            <a:r>
              <a:rPr lang="nl-BE" dirty="0" smtClean="0"/>
              <a:t>...</a:t>
            </a:r>
            <a:endParaRPr lang="nl-BE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nl-BE" dirty="0"/>
              <a:t>Implementatie traffic providers: Here, Google, Waze, TomTom</a:t>
            </a:r>
            <a:r>
              <a:rPr lang="nl-BE" dirty="0" smtClean="0"/>
              <a:t>,...</a:t>
            </a:r>
            <a:endParaRPr lang="nl-BE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nl-BE" dirty="0"/>
              <a:t>Poll </a:t>
            </a:r>
            <a:r>
              <a:rPr lang="nl-BE" dirty="0" smtClean="0"/>
              <a:t>service</a:t>
            </a:r>
            <a:endParaRPr lang="nl-BE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nl-BE" dirty="0"/>
              <a:t>Web interface: overzicht trajecten met huidige reistijd</a:t>
            </a:r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Wingdings" pitchFamily="2" charset="2"/>
              <a:buChar char="ü"/>
            </a:pPr>
            <a:endParaRPr lang="nl-BE" sz="1600" dirty="0"/>
          </a:p>
          <a:p>
            <a:pPr marL="285750" indent="-285750">
              <a:buFont typeface="Arial" pitchFamily="34" charset="0"/>
              <a:buChar char="•"/>
            </a:pPr>
            <a:endParaRPr lang="nl-BE" sz="1600" dirty="0"/>
          </a:p>
        </p:txBody>
      </p:sp>
      <p:sp>
        <p:nvSpPr>
          <p:cNvPr id="16" name="Rectangle 15"/>
          <p:cNvSpPr/>
          <p:nvPr/>
        </p:nvSpPr>
        <p:spPr>
          <a:xfrm>
            <a:off x="775560" y="149596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Sprint #1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b="1" dirty="0"/>
              <a:t>Stand van zaken </a:t>
            </a:r>
            <a:r>
              <a:rPr lang="nl-BE" dirty="0"/>
              <a:t>– Demo – Sprint #3 - Vragen</a:t>
            </a:r>
          </a:p>
        </p:txBody>
      </p:sp>
      <p:sp>
        <p:nvSpPr>
          <p:cNvPr id="6" name="Rectangle 15"/>
          <p:cNvSpPr/>
          <p:nvPr/>
        </p:nvSpPr>
        <p:spPr>
          <a:xfrm>
            <a:off x="683568" y="3305342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471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3568" y="1413227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nl-NL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b="1" dirty="0"/>
              <a:t>Stand van zaken </a:t>
            </a:r>
            <a:r>
              <a:rPr lang="nl-BE" dirty="0"/>
              <a:t>– Demo – Sprint #3 - Vragen</a:t>
            </a:r>
          </a:p>
        </p:txBody>
      </p:sp>
      <p:sp>
        <p:nvSpPr>
          <p:cNvPr id="6" name="Rectangle 15"/>
          <p:cNvSpPr/>
          <p:nvPr/>
        </p:nvSpPr>
        <p:spPr>
          <a:xfrm>
            <a:off x="775560" y="1485122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Sprint #2</a:t>
            </a:r>
          </a:p>
        </p:txBody>
      </p:sp>
      <p:sp>
        <p:nvSpPr>
          <p:cNvPr id="3" name="Tekstvak 10"/>
          <p:cNvSpPr txBox="1"/>
          <p:nvPr/>
        </p:nvSpPr>
        <p:spPr>
          <a:xfrm>
            <a:off x="617943" y="1967500"/>
            <a:ext cx="8089900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Integratie van points of interest en weer met route data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Files worden gedetecteerd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Routes vergelijken (inclusief REST)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 err="1"/>
              <a:t>Logging</a:t>
            </a:r>
            <a:endParaRPr lang="nl-BE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Tests + Documentatie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Tabel verwijdert op trajectdetailpagina en export feature toegevoegd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Grafieken tonen Y-as in minuten en seconden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Project vertaald in Engels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Dashbord op home pagina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l-BE" dirty="0"/>
              <a:t>Verschillende kleine bug </a:t>
            </a:r>
            <a:r>
              <a:rPr lang="nl-BE" dirty="0" err="1"/>
              <a:t>fixes</a:t>
            </a:r>
            <a:r>
              <a:rPr lang="nl-BE" dirty="0"/>
              <a:t> en verbeteringen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12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dirty="0"/>
              <a:t>Stand van zaken – </a:t>
            </a:r>
            <a:r>
              <a:rPr lang="nl-BE" b="1" dirty="0"/>
              <a:t>Demo</a:t>
            </a:r>
            <a:r>
              <a:rPr lang="nl-BE" dirty="0"/>
              <a:t> – Sprint #3 - Vragen</a:t>
            </a:r>
          </a:p>
        </p:txBody>
      </p:sp>
    </p:spTree>
    <p:extLst>
      <p:ext uri="{BB962C8B-B14F-4D97-AF65-F5344CB8AC3E}">
        <p14:creationId xmlns:p14="http://schemas.microsoft.com/office/powerpoint/2010/main" val="11244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Targets voor sprint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dirty="0"/>
              <a:t>Stand van zaken – Demo – </a:t>
            </a:r>
            <a:r>
              <a:rPr lang="nl-BE" b="1" dirty="0"/>
              <a:t>Sprint #3</a:t>
            </a:r>
            <a:r>
              <a:rPr lang="nl-BE" dirty="0"/>
              <a:t> - Vragen</a:t>
            </a:r>
          </a:p>
        </p:txBody>
      </p:sp>
    </p:spTree>
    <p:extLst>
      <p:ext uri="{BB962C8B-B14F-4D97-AF65-F5344CB8AC3E}">
        <p14:creationId xmlns:p14="http://schemas.microsoft.com/office/powerpoint/2010/main" val="55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nl-BE" dirty="0"/>
              <a:t>REST service voor route gegevens</a:t>
            </a:r>
          </a:p>
          <a:p>
            <a:endParaRPr lang="nl-BE" dirty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/>
              <a:t>Filter opties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/>
              <a:t>Unit Tests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/>
              <a:t>Integration Tests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r>
              <a:rPr lang="nl-BE" dirty="0"/>
              <a:t>?   Logging pagina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r>
              <a:rPr lang="nl-BE" dirty="0"/>
              <a:t>?   404 pagina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/>
              <a:t>Targets sprint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dirty="0"/>
              <a:t>Stand van zaken – Demo – </a:t>
            </a:r>
            <a:r>
              <a:rPr lang="nl-BE" b="1" dirty="0"/>
              <a:t>Sprint #3</a:t>
            </a:r>
            <a:r>
              <a:rPr lang="nl-BE" dirty="0"/>
              <a:t> - Vragen</a:t>
            </a:r>
          </a:p>
        </p:txBody>
      </p:sp>
    </p:spTree>
    <p:extLst>
      <p:ext uri="{BB962C8B-B14F-4D97-AF65-F5344CB8AC3E}">
        <p14:creationId xmlns:p14="http://schemas.microsoft.com/office/powerpoint/2010/main" val="410222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A35A8-C0E1-4C56-AA56-4AA6340DD3FD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13072" y="6248400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dirty="0"/>
              <a:t>Stand van zaken – Demo – Sprint #3 - </a:t>
            </a:r>
            <a:r>
              <a:rPr lang="nl-BE" b="1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029141296"/>
      </p:ext>
    </p:extLst>
  </p:cSld>
  <p:clrMapOvr>
    <a:masterClrMapping/>
  </p:clrMapOvr>
</p:sld>
</file>

<file path=ppt/theme/theme1.xml><?xml version="1.0" encoding="utf-8"?>
<a:theme xmlns:a="http://schemas.openxmlformats.org/drawingml/2006/main" name="tw">
  <a:themeElements>
    <a:clrScheme name="Office-the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</Template>
  <TotalTime>59</TotalTime>
  <Words>237</Words>
  <Application>Microsoft Office PowerPoint</Application>
  <PresentationFormat>Diavoorstelling (4:3)</PresentationFormat>
  <Paragraphs>70</Paragraphs>
  <Slides>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Courier New</vt:lpstr>
      <vt:lpstr>Wingdings</vt:lpstr>
      <vt:lpstr>tw</vt:lpstr>
      <vt:lpstr>Verkeer 4 – Sprint 2</vt:lpstr>
      <vt:lpstr>Inhoudsopgave</vt:lpstr>
      <vt:lpstr>Stand van zaken</vt:lpstr>
      <vt:lpstr>PowerPoint-presentatie</vt:lpstr>
      <vt:lpstr>PowerPoint-presentatie</vt:lpstr>
      <vt:lpstr>Demo</vt:lpstr>
      <vt:lpstr>Targets voor sprint #3</vt:lpstr>
      <vt:lpstr>PowerPoint-presentatie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Verkeer 4 – Sprint 1</dc:title>
  <dc:creator>Drake7707</dc:creator>
  <cp:lastModifiedBy>Tomas Bolckmans</cp:lastModifiedBy>
  <cp:revision>18</cp:revision>
  <dcterms:created xsi:type="dcterms:W3CDTF">2016-03-05T10:13:20Z</dcterms:created>
  <dcterms:modified xsi:type="dcterms:W3CDTF">2016-04-18T20:56:18Z</dcterms:modified>
</cp:coreProperties>
</file>