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7" r:id="rId9"/>
    <p:sldId id="268" r:id="rId10"/>
    <p:sldId id="265" r:id="rId11"/>
    <p:sldId id="266" r:id="rId12"/>
    <p:sldId id="262" r:id="rId13"/>
    <p:sldId id="264" r:id="rId14"/>
    <p:sldId id="269" r:id="rId15"/>
    <p:sldId id="270" r:id="rId16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1447800" y="6172200"/>
            <a:ext cx="7315200" cy="0"/>
          </a:xfrm>
          <a:prstGeom prst="line">
            <a:avLst/>
          </a:prstGeom>
          <a:noFill/>
          <a:ln w="19050">
            <a:solidFill>
              <a:srgbClr val="0A1E6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BE"/>
          </a:p>
        </p:txBody>
      </p:sp>
      <p:pic>
        <p:nvPicPr>
          <p:cNvPr id="5" name="Picture 12" descr="t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8" y="333375"/>
            <a:ext cx="8631237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285750"/>
            <a:ext cx="86487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2286000"/>
            <a:ext cx="7315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315200" cy="2209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28A35A8-C0E1-4C56-AA56-4AA6340DD3FD}" type="slidenum">
              <a:rPr lang="nl-BE" smtClean="0"/>
              <a:t>‹#›</a:t>
            </a:fld>
            <a:endParaRPr lang="nl-BE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811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nl-B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A35A8-C0E1-4C56-AA56-4AA6340DD3F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8530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934200" y="2057400"/>
            <a:ext cx="1828800" cy="3962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447800" y="2057400"/>
            <a:ext cx="5334000" cy="3962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nl-B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A35A8-C0E1-4C56-AA56-4AA6340DD3F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815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nl-B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A35A8-C0E1-4C56-AA56-4AA6340DD3F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39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nl-B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A35A8-C0E1-4C56-AA56-4AA6340DD3F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309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447800" y="3200400"/>
            <a:ext cx="3581400" cy="2819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181600" y="3200400"/>
            <a:ext cx="3581400" cy="2819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nl-B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A35A8-C0E1-4C56-AA56-4AA6340DD3F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0384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nl-B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A35A8-C0E1-4C56-AA56-4AA6340DD3F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3268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nl-B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A35A8-C0E1-4C56-AA56-4AA6340DD3F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7419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nl-B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A35A8-C0E1-4C56-AA56-4AA6340DD3F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054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nl-B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A35A8-C0E1-4C56-AA56-4AA6340DD3F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1513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l-BE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nl-B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A35A8-C0E1-4C56-AA56-4AA6340DD3F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852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2057400"/>
            <a:ext cx="7315200" cy="11430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HET OPMAAKPROFIEL VAN DE MODELTITEL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3200400"/>
            <a:ext cx="7315200" cy="28194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47800" y="6248400"/>
            <a:ext cx="457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n-lt"/>
              </a:defRPr>
            </a:lvl1pPr>
          </a:lstStyle>
          <a:p>
            <a:endParaRPr lang="nl-BE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fld id="{A28A35A8-C0E1-4C56-AA56-4AA6340DD3FD}" type="slidenum">
              <a:rPr lang="nl-BE" smtClean="0"/>
              <a:t>‹#›</a:t>
            </a:fld>
            <a:endParaRPr lang="nl-BE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1447800" y="6172200"/>
            <a:ext cx="7315200" cy="0"/>
          </a:xfrm>
          <a:prstGeom prst="line">
            <a:avLst/>
          </a:prstGeom>
          <a:noFill/>
          <a:ln w="19050">
            <a:solidFill>
              <a:srgbClr val="0A1E6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BE"/>
          </a:p>
        </p:txBody>
      </p:sp>
      <p:pic>
        <p:nvPicPr>
          <p:cNvPr id="1031" name="Picture 1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285750"/>
            <a:ext cx="86487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3200">
          <a:solidFill>
            <a:srgbClr val="5F5F5F"/>
          </a:solidFill>
          <a:latin typeface="+mn-lt"/>
          <a:ea typeface="+mn-ea"/>
          <a:cs typeface="+mn-cs"/>
        </a:defRPr>
      </a:lvl1pPr>
      <a:lvl2pPr marL="190500" indent="193675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‣"/>
        <a:defRPr sz="2800">
          <a:solidFill>
            <a:srgbClr val="5F5F5F"/>
          </a:solidFill>
          <a:latin typeface="+mn-lt"/>
        </a:defRPr>
      </a:lvl2pPr>
      <a:lvl3pPr marL="574675" indent="192088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‧"/>
        <a:defRPr sz="2400">
          <a:solidFill>
            <a:srgbClr val="5F5F5F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5F5F5F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Verkeer 4 – Sprint 1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6256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Nog op te lossen issues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0492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75340" y="2048189"/>
            <a:ext cx="8064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nl-BE" dirty="0" smtClean="0"/>
              <a:t>Trajecten komen niet altijd overeen met gewenste traject</a:t>
            </a:r>
            <a:endParaRPr lang="nl-BE" dirty="0" smtClean="0"/>
          </a:p>
          <a:p>
            <a:endParaRPr lang="nl-BE" dirty="0" smtClean="0"/>
          </a:p>
          <a:p>
            <a:pPr marL="285750" indent="-285750">
              <a:buFont typeface="Courier New" pitchFamily="49" charset="0"/>
              <a:buChar char="o"/>
            </a:pPr>
            <a:r>
              <a:rPr lang="nl-BE" dirty="0" smtClean="0"/>
              <a:t>Gegevens worden niet in UTF-8 opgeslagen</a:t>
            </a:r>
          </a:p>
          <a:p>
            <a:pPr marL="285750" indent="-285750">
              <a:buFont typeface="Courier New" pitchFamily="49" charset="0"/>
              <a:buChar char="o"/>
            </a:pPr>
            <a:endParaRPr lang="nl-BE" dirty="0"/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16" name="Rectangle 15"/>
          <p:cNvSpPr/>
          <p:nvPr/>
        </p:nvSpPr>
        <p:spPr>
          <a:xfrm>
            <a:off x="683568" y="1592062"/>
            <a:ext cx="4032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b="1" dirty="0" smtClean="0"/>
              <a:t>Issues</a:t>
            </a:r>
            <a:endParaRPr lang="nl-BE" b="1" dirty="0" smtClean="0"/>
          </a:p>
        </p:txBody>
      </p:sp>
    </p:spTree>
    <p:extLst>
      <p:ext uri="{BB962C8B-B14F-4D97-AF65-F5344CB8AC3E}">
        <p14:creationId xmlns:p14="http://schemas.microsoft.com/office/powerpoint/2010/main" val="393217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Targets voor sprint #2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53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75340" y="2048189"/>
            <a:ext cx="80648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nl-BE" dirty="0" smtClean="0"/>
              <a:t>Resterende issues oplossen &amp; feedback verwerken</a:t>
            </a:r>
          </a:p>
          <a:p>
            <a:pPr marL="285750" indent="-285750">
              <a:buFont typeface="Courier New" pitchFamily="49" charset="0"/>
              <a:buChar char="o"/>
            </a:pPr>
            <a:endParaRPr lang="nl-BE" dirty="0" smtClean="0"/>
          </a:p>
          <a:p>
            <a:pPr marL="285750" indent="-285750">
              <a:buFont typeface="Courier New" pitchFamily="49" charset="0"/>
              <a:buChar char="o"/>
            </a:pPr>
            <a:r>
              <a:rPr lang="nl-BE" dirty="0" smtClean="0"/>
              <a:t>Betrouwbaarheidsfactor</a:t>
            </a:r>
          </a:p>
          <a:p>
            <a:pPr marL="285750" indent="-285750">
              <a:buFont typeface="Courier New" pitchFamily="49" charset="0"/>
              <a:buChar char="o"/>
            </a:pPr>
            <a:endParaRPr lang="nl-BE" dirty="0" smtClean="0"/>
          </a:p>
          <a:p>
            <a:pPr marL="285750" indent="-285750">
              <a:buFont typeface="Courier New" pitchFamily="49" charset="0"/>
              <a:buChar char="o"/>
            </a:pPr>
            <a:r>
              <a:rPr lang="nl-BE" dirty="0" smtClean="0"/>
              <a:t>POI gegevens verzamelen (ongevallen, wegenwerken, afgesloten rijvakken,...)</a:t>
            </a:r>
          </a:p>
          <a:p>
            <a:endParaRPr lang="nl-BE" dirty="0" smtClean="0"/>
          </a:p>
          <a:p>
            <a:pPr marL="285750" indent="-285750">
              <a:buFont typeface="Courier New" pitchFamily="49" charset="0"/>
              <a:buChar char="o"/>
            </a:pPr>
            <a:r>
              <a:rPr lang="nl-BE" dirty="0" smtClean="0"/>
              <a:t>Error handling &amp; logging</a:t>
            </a:r>
          </a:p>
          <a:p>
            <a:pPr marL="285750" indent="-285750">
              <a:buFont typeface="Courier New" pitchFamily="49" charset="0"/>
              <a:buChar char="o"/>
            </a:pPr>
            <a:endParaRPr lang="nl-BE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683568" y="1592062"/>
            <a:ext cx="4032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b="1" dirty="0" smtClean="0"/>
              <a:t>Targets sprint #2</a:t>
            </a:r>
            <a:endParaRPr lang="nl-BE" b="1" dirty="0" smtClean="0"/>
          </a:p>
        </p:txBody>
      </p:sp>
    </p:spTree>
    <p:extLst>
      <p:ext uri="{BB962C8B-B14F-4D97-AF65-F5344CB8AC3E}">
        <p14:creationId xmlns:p14="http://schemas.microsoft.com/office/powerpoint/2010/main" val="410222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75340" y="2048189"/>
            <a:ext cx="80648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nl-BE" dirty="0" smtClean="0"/>
              <a:t>Weer &amp; Parkingsgegevens verzamelen</a:t>
            </a:r>
          </a:p>
          <a:p>
            <a:pPr marL="285750" indent="-285750">
              <a:buFont typeface="Courier New" pitchFamily="49" charset="0"/>
              <a:buChar char="o"/>
            </a:pPr>
            <a:endParaRPr lang="nl-BE" dirty="0" smtClean="0"/>
          </a:p>
          <a:p>
            <a:pPr marL="285750" indent="-285750">
              <a:buFont typeface="Courier New" pitchFamily="49" charset="0"/>
              <a:buChar char="o"/>
            </a:pPr>
            <a:r>
              <a:rPr lang="nl-BE" dirty="0" smtClean="0"/>
              <a:t>REST service voor route gegevens</a:t>
            </a:r>
          </a:p>
          <a:p>
            <a:pPr marL="285750" indent="-285750">
              <a:buFont typeface="Courier New" pitchFamily="49" charset="0"/>
              <a:buChar char="o"/>
            </a:pPr>
            <a:endParaRPr lang="nl-BE" dirty="0"/>
          </a:p>
          <a:p>
            <a:pPr marL="285750" indent="-285750">
              <a:buFont typeface="Courier New" pitchFamily="49" charset="0"/>
              <a:buChar char="o"/>
            </a:pPr>
            <a:r>
              <a:rPr lang="nl-BE" dirty="0" smtClean="0"/>
              <a:t>Twitter integratie</a:t>
            </a:r>
          </a:p>
          <a:p>
            <a:pPr marL="285750" indent="-285750">
              <a:buFont typeface="Courier New" pitchFamily="49" charset="0"/>
              <a:buChar char="o"/>
            </a:pPr>
            <a:endParaRPr lang="nl-BE" dirty="0" smtClean="0"/>
          </a:p>
          <a:p>
            <a:pPr marL="285750" indent="-285750">
              <a:buFont typeface="Courier New" pitchFamily="49" charset="0"/>
              <a:buChar char="o"/>
            </a:pPr>
            <a:r>
              <a:rPr lang="nl-BE" dirty="0" smtClean="0"/>
              <a:t>Dashboard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83568" y="1592062"/>
            <a:ext cx="4032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b="1" dirty="0" smtClean="0"/>
              <a:t>Product backlog</a:t>
            </a:r>
            <a:endParaRPr lang="nl-BE" b="1" dirty="0" smtClean="0"/>
          </a:p>
        </p:txBody>
      </p:sp>
    </p:spTree>
    <p:extLst>
      <p:ext uri="{BB962C8B-B14F-4D97-AF65-F5344CB8AC3E}">
        <p14:creationId xmlns:p14="http://schemas.microsoft.com/office/powerpoint/2010/main" val="140505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Vragen?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2914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Waar staan we?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2681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75340" y="2048189"/>
            <a:ext cx="806489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nl-BE" dirty="0" smtClean="0"/>
              <a:t>Applicatie framework: CSS, MVC, database, ...</a:t>
            </a:r>
          </a:p>
          <a:p>
            <a:endParaRPr lang="nl-BE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nl-BE" dirty="0" smtClean="0"/>
              <a:t>Implementatie traffic providers: Here, Google, Waze, TomTom,...</a:t>
            </a:r>
          </a:p>
          <a:p>
            <a:endParaRPr lang="nl-BE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nl-BE" dirty="0" smtClean="0"/>
              <a:t>Poll service</a:t>
            </a:r>
          </a:p>
          <a:p>
            <a:pPr marL="285750" indent="-285750">
              <a:buFont typeface="Wingdings" pitchFamily="2" charset="2"/>
              <a:buChar char="ü"/>
            </a:pPr>
            <a:endParaRPr lang="nl-BE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nl-BE" dirty="0" smtClean="0"/>
              <a:t>Web interface: overzicht trajecten met huidige reistijd</a:t>
            </a:r>
          </a:p>
          <a:p>
            <a:pPr marL="285750" indent="-285750">
              <a:buFont typeface="Wingdings" pitchFamily="2" charset="2"/>
              <a:buChar char="ü"/>
            </a:pPr>
            <a:endParaRPr lang="nl-BE" dirty="0"/>
          </a:p>
          <a:p>
            <a:pPr marL="285750" indent="-285750">
              <a:buFont typeface="Courier New" pitchFamily="49" charset="0"/>
              <a:buChar char="o"/>
            </a:pPr>
            <a:r>
              <a:rPr lang="nl-BE" dirty="0" smtClean="0"/>
              <a:t>Betrouwbaarheidsfactor</a:t>
            </a:r>
          </a:p>
          <a:p>
            <a:endParaRPr lang="nl-BE" dirty="0" smtClean="0"/>
          </a:p>
          <a:p>
            <a:pPr marL="285750" indent="-285750">
              <a:buFont typeface="Wingdings" pitchFamily="2" charset="2"/>
              <a:buChar char="ü"/>
            </a:pPr>
            <a:endParaRPr lang="nl-BE" dirty="0" smtClean="0"/>
          </a:p>
          <a:p>
            <a:pPr marL="285750" indent="-285750">
              <a:buFont typeface="Wingdings" pitchFamily="2" charset="2"/>
              <a:buChar char="ü"/>
            </a:pPr>
            <a:endParaRPr lang="nl-BE" dirty="0" smtClean="0"/>
          </a:p>
          <a:p>
            <a:pPr marL="285750" indent="-285750">
              <a:buFont typeface="Wingdings" pitchFamily="2" charset="2"/>
              <a:buChar char="ü"/>
            </a:pPr>
            <a:endParaRPr lang="nl-BE" dirty="0" smtClean="0"/>
          </a:p>
          <a:p>
            <a:pPr marL="285750" indent="-285750">
              <a:buFont typeface="Wingdings" pitchFamily="2" charset="2"/>
              <a:buChar char="ü"/>
            </a:pPr>
            <a:endParaRPr lang="nl-BE" dirty="0" smtClean="0"/>
          </a:p>
          <a:p>
            <a:pPr marL="285750" indent="-285750">
              <a:buFont typeface="Wingdings" pitchFamily="2" charset="2"/>
              <a:buChar char="ü"/>
            </a:pPr>
            <a:endParaRPr lang="nl-BE" dirty="0" smtClean="0"/>
          </a:p>
          <a:p>
            <a:pPr marL="285750" indent="-285750">
              <a:buFont typeface="Wingdings" pitchFamily="2" charset="2"/>
              <a:buChar char="ü"/>
            </a:pPr>
            <a:endParaRPr lang="nl-BE" dirty="0" smtClean="0"/>
          </a:p>
          <a:p>
            <a:pPr marL="285750" indent="-285750">
              <a:buFont typeface="Arial" pitchFamily="34" charset="0"/>
              <a:buChar char="•"/>
            </a:pPr>
            <a:endParaRPr lang="nl-BE" dirty="0"/>
          </a:p>
        </p:txBody>
      </p:sp>
      <p:sp>
        <p:nvSpPr>
          <p:cNvPr id="16" name="Rectangle 15"/>
          <p:cNvSpPr/>
          <p:nvPr/>
        </p:nvSpPr>
        <p:spPr>
          <a:xfrm>
            <a:off x="683568" y="1592062"/>
            <a:ext cx="1001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b="1" dirty="0" smtClean="0"/>
              <a:t>Targets</a:t>
            </a:r>
            <a:endParaRPr lang="nl-BE" b="1" dirty="0" smtClean="0"/>
          </a:p>
        </p:txBody>
      </p:sp>
    </p:spTree>
    <p:extLst>
      <p:ext uri="{BB962C8B-B14F-4D97-AF65-F5344CB8AC3E}">
        <p14:creationId xmlns:p14="http://schemas.microsoft.com/office/powerpoint/2010/main" val="344718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75340" y="2048189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nl-BE" dirty="0" smtClean="0"/>
              <a:t>Trajecten weergeven op kaart</a:t>
            </a:r>
          </a:p>
          <a:p>
            <a:endParaRPr lang="nl-BE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nl-BE" dirty="0" smtClean="0"/>
              <a:t>Trajecten beheren (wijzigen)</a:t>
            </a:r>
          </a:p>
          <a:p>
            <a:endParaRPr lang="nl-BE" dirty="0"/>
          </a:p>
        </p:txBody>
      </p:sp>
      <p:sp>
        <p:nvSpPr>
          <p:cNvPr id="16" name="Rectangle 15"/>
          <p:cNvSpPr/>
          <p:nvPr/>
        </p:nvSpPr>
        <p:spPr>
          <a:xfrm>
            <a:off x="683568" y="1592062"/>
            <a:ext cx="4032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b="1" dirty="0" smtClean="0"/>
              <a:t>Extra targets product backlog</a:t>
            </a:r>
            <a:endParaRPr lang="nl-BE" b="1" dirty="0" smtClean="0"/>
          </a:p>
        </p:txBody>
      </p:sp>
    </p:spTree>
    <p:extLst>
      <p:ext uri="{BB962C8B-B14F-4D97-AF65-F5344CB8AC3E}">
        <p14:creationId xmlns:p14="http://schemas.microsoft.com/office/powerpoint/2010/main" val="246882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Demo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2443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Structuur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1409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83568" y="1592062"/>
            <a:ext cx="4032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b="1" dirty="0" smtClean="0"/>
              <a:t>Applicatie structuur</a:t>
            </a:r>
            <a:endParaRPr lang="nl-BE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069" y="1996418"/>
            <a:ext cx="7048500" cy="4834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528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75340" y="2048189"/>
            <a:ext cx="80648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nl-BE" dirty="0" smtClean="0"/>
              <a:t>Gebruik van externe perl scripts zonder API key</a:t>
            </a:r>
          </a:p>
          <a:p>
            <a:pPr marL="285750" indent="-285750">
              <a:buFont typeface="Courier New" pitchFamily="49" charset="0"/>
              <a:buChar char="o"/>
            </a:pPr>
            <a:endParaRPr lang="nl-BE" dirty="0" smtClean="0"/>
          </a:p>
          <a:p>
            <a:pPr lvl="1"/>
            <a:r>
              <a:rPr lang="nl-BE" dirty="0" smtClean="0"/>
              <a:t>+ Gemakkelijk aanpasbaar bij wijzigingen</a:t>
            </a:r>
          </a:p>
          <a:p>
            <a:pPr marL="742950" lvl="1" indent="-285750">
              <a:buFont typeface="Courier New" pitchFamily="49" charset="0"/>
              <a:buChar char="o"/>
            </a:pPr>
            <a:endParaRPr lang="nl-BE" dirty="0" smtClean="0"/>
          </a:p>
          <a:p>
            <a:pPr lvl="1"/>
            <a:r>
              <a:rPr lang="nl-BE" dirty="0" smtClean="0"/>
              <a:t>+ Geen API key en bijbehorend contract nodig</a:t>
            </a:r>
          </a:p>
          <a:p>
            <a:pPr marL="742950" lvl="1" indent="-285750">
              <a:buFont typeface="Courier New" pitchFamily="49" charset="0"/>
              <a:buChar char="o"/>
            </a:pPr>
            <a:endParaRPr lang="nl-BE" dirty="0" smtClean="0"/>
          </a:p>
          <a:p>
            <a:pPr lvl="1"/>
            <a:r>
              <a:rPr lang="nl-BE" dirty="0" smtClean="0"/>
              <a:t>+ En dus geen limiet</a:t>
            </a:r>
          </a:p>
          <a:p>
            <a:pPr marL="742950" lvl="1" indent="-285750">
              <a:buFont typeface="Courier New" pitchFamily="49" charset="0"/>
              <a:buChar char="o"/>
            </a:pPr>
            <a:endParaRPr lang="nl-BE" dirty="0" smtClean="0"/>
          </a:p>
          <a:p>
            <a:pPr lvl="1"/>
            <a:r>
              <a:rPr lang="nl-BE" dirty="0" smtClean="0"/>
              <a:t>- Maakt gebruik via undocumented API/front end website scraping en dus minder stabiel bij wijzigingen</a:t>
            </a:r>
          </a:p>
          <a:p>
            <a:endParaRPr lang="nl-BE" dirty="0" smtClean="0"/>
          </a:p>
          <a:p>
            <a:pPr marL="285750" indent="-285750">
              <a:buFont typeface="Courier New" pitchFamily="49" charset="0"/>
              <a:buChar char="o"/>
            </a:pPr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16" name="Rectangle 15"/>
          <p:cNvSpPr/>
          <p:nvPr/>
        </p:nvSpPr>
        <p:spPr>
          <a:xfrm>
            <a:off x="683568" y="1592062"/>
            <a:ext cx="4032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b="1" dirty="0" smtClean="0"/>
              <a:t>Verzamelen van gegevens</a:t>
            </a:r>
            <a:endParaRPr lang="nl-BE" b="1" dirty="0" smtClean="0"/>
          </a:p>
        </p:txBody>
      </p:sp>
    </p:spTree>
    <p:extLst>
      <p:ext uri="{BB962C8B-B14F-4D97-AF65-F5344CB8AC3E}">
        <p14:creationId xmlns:p14="http://schemas.microsoft.com/office/powerpoint/2010/main" val="332025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75340" y="2048189"/>
            <a:ext cx="80648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nl-BE" dirty="0" smtClean="0"/>
              <a:t>Fallback naar API met verkregen API key</a:t>
            </a:r>
          </a:p>
          <a:p>
            <a:pPr marL="285750" indent="-285750">
              <a:buFont typeface="Courier New" pitchFamily="49" charset="0"/>
              <a:buChar char="o"/>
            </a:pPr>
            <a:endParaRPr lang="nl-BE" dirty="0" smtClean="0"/>
          </a:p>
          <a:p>
            <a:pPr lvl="1"/>
            <a:r>
              <a:rPr lang="nl-BE" dirty="0" smtClean="0"/>
              <a:t>+ Zorgt ervoor dat er geen gaten in de gegevens komen</a:t>
            </a:r>
          </a:p>
          <a:p>
            <a:pPr marL="742950" lvl="1" indent="-285750">
              <a:buFont typeface="Courier New" pitchFamily="49" charset="0"/>
              <a:buChar char="o"/>
            </a:pPr>
            <a:endParaRPr lang="nl-BE" dirty="0" smtClean="0"/>
          </a:p>
          <a:p>
            <a:pPr lvl="1"/>
            <a:r>
              <a:rPr lang="nl-BE" dirty="0" smtClean="0"/>
              <a:t>+ Gebruikt enkel API key wanneer scrapen mislukt</a:t>
            </a:r>
          </a:p>
          <a:p>
            <a:pPr lvl="1"/>
            <a:endParaRPr lang="nl-BE" dirty="0" smtClean="0"/>
          </a:p>
          <a:p>
            <a:pPr lvl="1"/>
            <a:r>
              <a:rPr lang="nl-BE" dirty="0" smtClean="0"/>
              <a:t>- API key licentie nodig</a:t>
            </a:r>
            <a:endParaRPr lang="nl-BE" dirty="0" smtClean="0"/>
          </a:p>
          <a:p>
            <a:pPr lvl="1"/>
            <a:endParaRPr lang="nl-BE" dirty="0" smtClean="0"/>
          </a:p>
          <a:p>
            <a:endParaRPr lang="nl-BE" dirty="0" smtClean="0"/>
          </a:p>
          <a:p>
            <a:pPr marL="285750" indent="-285750">
              <a:buFont typeface="Courier New" pitchFamily="49" charset="0"/>
              <a:buChar char="o"/>
            </a:pPr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16" name="Rectangle 15"/>
          <p:cNvSpPr/>
          <p:nvPr/>
        </p:nvSpPr>
        <p:spPr>
          <a:xfrm>
            <a:off x="683568" y="1592062"/>
            <a:ext cx="4032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b="1" dirty="0" smtClean="0"/>
              <a:t>Verzamelen van gegevens</a:t>
            </a:r>
            <a:endParaRPr lang="nl-BE" b="1" dirty="0" smtClean="0"/>
          </a:p>
        </p:txBody>
      </p:sp>
    </p:spTree>
    <p:extLst>
      <p:ext uri="{BB962C8B-B14F-4D97-AF65-F5344CB8AC3E}">
        <p14:creationId xmlns:p14="http://schemas.microsoft.com/office/powerpoint/2010/main" val="143401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w">
  <a:themeElements>
    <a:clrScheme name="Office-thema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-them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-them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hem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tw</Template>
  <TotalTime>34</TotalTime>
  <Words>205</Words>
  <Application>Microsoft Office PowerPoint</Application>
  <PresentationFormat>On-screen Show (4:3)</PresentationFormat>
  <Paragraphs>74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tw</vt:lpstr>
      <vt:lpstr>Verkeer 4 – Sprint 1</vt:lpstr>
      <vt:lpstr>Waar staan we?</vt:lpstr>
      <vt:lpstr>PowerPoint Presentation</vt:lpstr>
      <vt:lpstr>PowerPoint Presentation</vt:lpstr>
      <vt:lpstr>Demo</vt:lpstr>
      <vt:lpstr>Structuur</vt:lpstr>
      <vt:lpstr>PowerPoint Presentation</vt:lpstr>
      <vt:lpstr>PowerPoint Presentation</vt:lpstr>
      <vt:lpstr>PowerPoint Presentation</vt:lpstr>
      <vt:lpstr>Nog op te lossen issues </vt:lpstr>
      <vt:lpstr>PowerPoint Presentation</vt:lpstr>
      <vt:lpstr>Targets voor sprint #2</vt:lpstr>
      <vt:lpstr>PowerPoint Presentation</vt:lpstr>
      <vt:lpstr>PowerPoint Presentation</vt:lpstr>
      <vt:lpstr>Vragen?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Verkeer 4 – Sprint 1</dc:title>
  <dc:creator>Drake7707</dc:creator>
  <cp:lastModifiedBy>Drake7707</cp:lastModifiedBy>
  <cp:revision>4</cp:revision>
  <dcterms:created xsi:type="dcterms:W3CDTF">2016-03-05T10:13:20Z</dcterms:created>
  <dcterms:modified xsi:type="dcterms:W3CDTF">2016-03-05T10:48:09Z</dcterms:modified>
</cp:coreProperties>
</file>