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Infrastructure as Code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results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82" y="2183205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use software development practices to manage infrastructure.</a:t>
            </a:r>
          </a:p>
          <a:p>
            <a:r>
              <a:rPr lang="en-US" dirty="0"/>
              <a:t>Principles:</a:t>
            </a:r>
          </a:p>
          <a:p>
            <a:pPr lvl="1"/>
            <a:r>
              <a:rPr lang="en-US" dirty="0"/>
              <a:t>Systems are disposable (Pets vs. Cattle)</a:t>
            </a:r>
          </a:p>
          <a:p>
            <a:pPr lvl="1"/>
            <a:r>
              <a:rPr lang="en-US" dirty="0"/>
              <a:t>Infrastructure will always need to change</a:t>
            </a:r>
          </a:p>
          <a:p>
            <a:pPr lvl="1"/>
            <a:r>
              <a:rPr lang="en-US" dirty="0"/>
              <a:t>Use code scripts to define infrastructure</a:t>
            </a:r>
          </a:p>
          <a:p>
            <a:pPr lvl="1"/>
            <a:r>
              <a:rPr lang="en-US" dirty="0"/>
              <a:t>Version all of our code</a:t>
            </a:r>
          </a:p>
          <a:p>
            <a:r>
              <a:rPr lang="en-US" dirty="0"/>
              <a:t>Anti-fragility</a:t>
            </a:r>
          </a:p>
          <a:p>
            <a:pPr lvl="1"/>
            <a:r>
              <a:rPr lang="en-US" dirty="0"/>
              <a:t>We can create reliable infrastructure by breaking it.</a:t>
            </a:r>
          </a:p>
          <a:p>
            <a:pPr lvl="1"/>
            <a:r>
              <a:rPr lang="en-US" dirty="0"/>
              <a:t>Chaos Engineering (Chaos Monkey)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infrastructure as code:</a:t>
            </a:r>
          </a:p>
          <a:p>
            <a:pPr lvl="1"/>
            <a:r>
              <a:rPr lang="en-US" dirty="0"/>
              <a:t>Dynamic infrastructure platform</a:t>
            </a:r>
          </a:p>
          <a:p>
            <a:pPr lvl="1"/>
            <a:r>
              <a:rPr lang="en-US" dirty="0"/>
              <a:t>Infrastructure definition tools</a:t>
            </a:r>
          </a:p>
          <a:p>
            <a:pPr lvl="1"/>
            <a:r>
              <a:rPr lang="en-US" dirty="0"/>
              <a:t>Configuration management tools</a:t>
            </a:r>
          </a:p>
          <a:p>
            <a:r>
              <a:rPr lang="en-US" dirty="0"/>
              <a:t>Procedural vs. Declarative tools</a:t>
            </a:r>
          </a:p>
          <a:p>
            <a:r>
              <a:rPr lang="en-US" dirty="0"/>
              <a:t>JavaScript Object Notation (JSON)</a:t>
            </a:r>
          </a:p>
          <a:p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Mappings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Intrinsic Functions</a:t>
            </a:r>
          </a:p>
          <a:p>
            <a:pPr lvl="1"/>
            <a:r>
              <a:rPr lang="en-US" dirty="0"/>
              <a:t>Pseudo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simple CloudFormation template.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7: CloudFormation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7 &amp; 8</a:t>
            </a:r>
          </a:p>
          <a:p>
            <a:r>
              <a:rPr lang="en-US" dirty="0"/>
              <a:t>Watch </a:t>
            </a:r>
            <a:r>
              <a:rPr lang="en-US"/>
              <a:t>Lecture 9 </a:t>
            </a:r>
            <a:r>
              <a:rPr lang="en-US" dirty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219509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166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Infrastructure as Code Review</vt:lpstr>
      <vt:lpstr>Agenda</vt:lpstr>
      <vt:lpstr>Lecture Review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2018-03-18T18:36:44Z</dcterms:created>
  <dcterms:modified xsi:type="dcterms:W3CDTF">2018-08-19T18:06:43Z</dcterms:modified>
</cp:coreProperties>
</file>