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0" r:id="rId3"/>
    <p:sldId id="261" r:id="rId4"/>
    <p:sldId id="271" r:id="rId5"/>
    <p:sldId id="272" r:id="rId6"/>
    <p:sldId id="26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3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2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Configuration Management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75" y="3600452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7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 deployment strategies</a:t>
            </a:r>
          </a:p>
          <a:p>
            <a:pPr lvl="1"/>
            <a:r>
              <a:rPr lang="en-US" dirty="0"/>
              <a:t>Single-server, Big Bang, Minimum-in-service</a:t>
            </a:r>
          </a:p>
          <a:p>
            <a:pPr lvl="1"/>
            <a:r>
              <a:rPr lang="en-US" dirty="0"/>
              <a:t>Rolling/ Canary, Blue Green</a:t>
            </a:r>
          </a:p>
          <a:p>
            <a:pPr lvl="1"/>
            <a:endParaRPr lang="en-US" dirty="0"/>
          </a:p>
          <a:p>
            <a:r>
              <a:rPr lang="en-US" dirty="0"/>
              <a:t>Creating a new server:</a:t>
            </a:r>
          </a:p>
          <a:p>
            <a:pPr lvl="1"/>
            <a:r>
              <a:rPr lang="en-US" dirty="0"/>
              <a:t>Baking vs. frying</a:t>
            </a:r>
          </a:p>
          <a:p>
            <a:pPr lvl="1"/>
            <a:r>
              <a:rPr lang="en-US" dirty="0"/>
              <a:t>Packer</a:t>
            </a:r>
          </a:p>
          <a:p>
            <a:pPr lvl="1"/>
            <a:endParaRPr lang="en-US" dirty="0"/>
          </a:p>
          <a:p>
            <a:r>
              <a:rPr lang="en-US" dirty="0"/>
              <a:t>Updating a server</a:t>
            </a:r>
          </a:p>
          <a:p>
            <a:pPr lvl="1"/>
            <a:r>
              <a:rPr lang="en-US" dirty="0"/>
              <a:t>Ad hoc</a:t>
            </a:r>
          </a:p>
          <a:p>
            <a:pPr lvl="1"/>
            <a:r>
              <a:rPr lang="en-US" dirty="0"/>
              <a:t>Continuous configuration synchronization</a:t>
            </a:r>
          </a:p>
          <a:p>
            <a:pPr lvl="1"/>
            <a:r>
              <a:rPr lang="en-US" dirty="0"/>
              <a:t>Immutable servers</a:t>
            </a:r>
          </a:p>
          <a:p>
            <a:pPr lvl="1"/>
            <a:r>
              <a:rPr lang="en-US" dirty="0"/>
              <a:t>Containerized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Dynamic Infrastructure challenges</a:t>
            </a:r>
          </a:p>
          <a:p>
            <a:pPr lvl="2"/>
            <a:r>
              <a:rPr lang="en-US" dirty="0"/>
              <a:t>Server sprawl</a:t>
            </a:r>
          </a:p>
          <a:p>
            <a:pPr lvl="2"/>
            <a:r>
              <a:rPr lang="en-US" dirty="0"/>
              <a:t>Configuration drift</a:t>
            </a:r>
          </a:p>
          <a:p>
            <a:pPr lvl="2"/>
            <a:r>
              <a:rPr lang="en-US" dirty="0"/>
              <a:t>Snowflake servers</a:t>
            </a:r>
          </a:p>
          <a:p>
            <a:pPr lvl="2"/>
            <a:r>
              <a:rPr lang="en-US" dirty="0"/>
              <a:t>Erosion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Push, Pull, and </a:t>
            </a:r>
            <a:r>
              <a:rPr lang="en-US" dirty="0" err="1"/>
              <a:t>Masterless</a:t>
            </a:r>
            <a:r>
              <a:rPr lang="en-US" dirty="0"/>
              <a:t> server configuration management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Ansible</a:t>
            </a:r>
            <a:endParaRPr lang="en-US" dirty="0"/>
          </a:p>
          <a:p>
            <a:pPr lvl="2"/>
            <a:r>
              <a:rPr lang="en-US" dirty="0"/>
              <a:t>Playbooks: YAML files that describe a system's configuration state</a:t>
            </a:r>
          </a:p>
          <a:p>
            <a:pPr lvl="3"/>
            <a:r>
              <a:rPr lang="en-US" dirty="0"/>
              <a:t>Plays</a:t>
            </a:r>
          </a:p>
          <a:p>
            <a:pPr lvl="3"/>
            <a:r>
              <a:rPr lang="en-US" dirty="0"/>
              <a:t>Tasks</a:t>
            </a:r>
          </a:p>
          <a:p>
            <a:pPr lvl="3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96492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/>
              <a:t>Ansible</a:t>
            </a:r>
            <a:r>
              <a:rPr lang="en-US" dirty="0"/>
              <a:t> inventory file (hosts)</a:t>
            </a:r>
          </a:p>
          <a:p>
            <a:pPr lvl="1"/>
            <a:r>
              <a:rPr lang="en-US" dirty="0"/>
              <a:t>Inventory variables</a:t>
            </a:r>
          </a:p>
          <a:p>
            <a:pPr lvl="1"/>
            <a:r>
              <a:rPr lang="en-US" dirty="0"/>
              <a:t>Configuration file (</a:t>
            </a:r>
            <a:r>
              <a:rPr lang="en-US" dirty="0" err="1"/>
              <a:t>ansible.cfg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Modules: helper applications</a:t>
            </a:r>
          </a:p>
          <a:p>
            <a:pPr marL="914400" lvl="2" indent="0">
              <a:buNone/>
            </a:pPr>
            <a:r>
              <a:rPr lang="en-US" dirty="0"/>
              <a:t>module: directive1=value directive2=value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Running </a:t>
            </a:r>
            <a:r>
              <a:rPr lang="en-US" dirty="0" err="1"/>
              <a:t>Ansible</a:t>
            </a:r>
            <a:r>
              <a:rPr lang="en-US" dirty="0"/>
              <a:t> in </a:t>
            </a:r>
            <a:r>
              <a:rPr lang="en-US" dirty="0" err="1"/>
              <a:t>adhoc</a:t>
            </a:r>
            <a:r>
              <a:rPr lang="en-US" dirty="0"/>
              <a:t> mode:</a:t>
            </a:r>
          </a:p>
          <a:p>
            <a:pPr marL="914400" lvl="2" indent="0">
              <a:buNone/>
            </a:pPr>
            <a:r>
              <a:rPr lang="en-US" dirty="0"/>
              <a:t>$ </a:t>
            </a:r>
            <a:r>
              <a:rPr lang="en-US" dirty="0" err="1"/>
              <a:t>ansible</a:t>
            </a:r>
            <a:r>
              <a:rPr lang="en-US" dirty="0"/>
              <a:t> web1 -m ping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Playbooks</a:t>
            </a:r>
          </a:p>
          <a:p>
            <a:pPr lvl="2"/>
            <a:r>
              <a:rPr lang="en-US" dirty="0"/>
              <a:t>Plays define host targets and a remote user to perform a set of tasks.</a:t>
            </a:r>
          </a:p>
          <a:p>
            <a:pPr lvl="2"/>
            <a:r>
              <a:rPr lang="en-US" dirty="0"/>
              <a:t>Facts: set of variables which describe properties of a system</a:t>
            </a:r>
          </a:p>
          <a:p>
            <a:pPr lvl="2"/>
            <a:r>
              <a:rPr lang="en-US" dirty="0"/>
              <a:t>Includes, Templates, Conditionals, Loops, etc.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Automate the building of an AMI using a Packer template.</a:t>
            </a:r>
          </a:p>
          <a:p>
            <a:endParaRPr lang="en-US" dirty="0"/>
          </a:p>
          <a:p>
            <a:r>
              <a:rPr lang="en-US" dirty="0"/>
              <a:t>Show me your template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</a:t>
            </a:r>
            <a:r>
              <a:rPr lang="en-US" dirty="0"/>
              <a:t>8</a:t>
            </a:r>
            <a:r>
              <a:rPr lang="en-US"/>
              <a:t>: </a:t>
            </a:r>
            <a:r>
              <a:rPr lang="en-US" dirty="0"/>
              <a:t>Configuration Management</a:t>
            </a:r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12 &amp; 13</a:t>
            </a:r>
          </a:p>
          <a:p>
            <a:r>
              <a:rPr lang="en-US" dirty="0"/>
              <a:t>Watch Lecture 10 videos</a:t>
            </a:r>
          </a:p>
        </p:txBody>
      </p:sp>
    </p:spTree>
    <p:extLst>
      <p:ext uri="{BB962C8B-B14F-4D97-AF65-F5344CB8AC3E}">
        <p14:creationId xmlns:p14="http://schemas.microsoft.com/office/powerpoint/2010/main" val="219341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224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Configuration Management Review</vt:lpstr>
      <vt:lpstr>Agenda</vt:lpstr>
      <vt:lpstr>Lecture Review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2018-03-18T18:36:44Z</dcterms:created>
  <dcterms:modified xsi:type="dcterms:W3CDTF">2018-08-19T18:10:17Z</dcterms:modified>
</cp:coreProperties>
</file>