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2"/>
    <p:restoredTop sz="94634"/>
  </p:normalViewPr>
  <p:slideViewPr>
    <p:cSldViewPr snapToGrid="0" snapToObjects="1">
      <p:cViewPr varScale="1">
        <p:scale>
          <a:sx n="92" d="100"/>
          <a:sy n="92" d="100"/>
        </p:scale>
        <p:origin x="17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9F88-DA4A-514A-A243-158123C1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A1C3-31AD-5548-81D7-67EDF462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22F2-2792-6049-90C7-E2FB5867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96DA-C42C-D84C-976F-6D2FD053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9EA2-9EAD-A34B-B1B4-63816FB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ADC1-B024-5747-B141-C0EE557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EBD7-CD7F-0640-A779-0BB3C2B4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9935-5F75-EC45-AA97-4FBDA2A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8CF9-098C-E44B-BBF8-01C35BB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275-90D8-034F-95B8-0F2A6F1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9BCAB-ACA4-6941-A220-6D48E7CE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04F9-0956-314B-9DE1-9FD200E3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1A59-4D8D-694B-ABF9-FBA5FE1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FD71-7CC9-4A4B-87B1-1E7E555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9CFD-611E-E041-8872-5D93A35A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91C-C041-4649-B42B-4EF4F9C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49A6-47DB-FE4F-AFC0-2CB432DD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CCF3-2B1C-E14C-BAE4-56903C6E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1A85-425D-CB42-8437-AF61575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9E34-57DD-4B4B-8D59-DA43F8EA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8C58-8106-874D-9538-941967D3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796E-FA95-9547-BAB1-A99326E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48B2-6078-CD49-A541-FACCF3A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84A7-1688-8C4D-9DFB-A813B40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34D3-93FD-FC4F-BE5E-DBEF2718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B0C-65F8-C34B-9D73-04B7FD5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E1C9-4E3B-174C-9942-E67A9A87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A038-ACE5-0449-9091-4F0CA9FF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1F3C-1180-AA45-91F2-277E94E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4AFA-9BBC-DA47-80C4-F8083C8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632A-0CD4-5D44-BDDC-6B67E81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D72B-78B6-0D40-A903-F251885B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56A5-2933-E54D-8639-2DAD3484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DCD7-502A-C84E-BDDB-C2141C37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67D37-BDEF-0242-B503-3B23D8CA7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DD58-C9BD-B544-93B3-A7CF364A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7E25F-2261-3145-AC8D-23DD1943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C8A2E-8FC6-9442-B1EA-7C383FF1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9C421-9749-7247-9100-97A81D8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53F-D239-634D-9D0A-7B128B6F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70A20-0FFE-8741-B630-3424182A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63E1-95A8-304C-8D3F-47C80EE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D72B-EE4C-814E-8B77-2479FF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1E87C-1D5B-AB4C-9AEB-2C7575E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EED4-8E0B-8141-8A4E-66B4E95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63E6-11D8-7B46-A13A-4DBC0B2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BDD4-1580-A945-8547-0CFCDA3D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B590-62B8-B34F-A392-C587E338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0918-B3DB-9642-88D0-E3359267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FEBA-3F97-D641-AF98-DFC02681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64A4-1F8D-6F45-B4ED-CBE82991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29E9-0876-BD4F-B143-A8712D8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C420-FC17-C44D-B1CB-86CE93F8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8E30-809F-B84B-BE95-0DEEAD8C3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25B1-272E-4A40-B875-CE79047B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F87A-B77C-034A-8DCC-000990A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EAA0-1BEF-AD4B-894A-B70D523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DA09-D157-A341-9F9D-E9E36F61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42A8D-CF93-1648-849E-BEEBA2BA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20F2-1B7D-4A4C-A457-27F33BE8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2D91-35CC-FF41-9C4C-339B3535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A83-2598-B342-BA52-F01C23A2EBB5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B254-A1DE-2C4F-8B84-919EA940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3E7E-DFA7-2643-BF66-99CDAE9A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062" y="5103930"/>
            <a:ext cx="4083616" cy="1069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665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Lecture Review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3: Virtualization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</p:spTree>
    <p:extLst>
      <p:ext uri="{BB962C8B-B14F-4D97-AF65-F5344CB8AC3E}">
        <p14:creationId xmlns:p14="http://schemas.microsoft.com/office/powerpoint/2010/main" val="387218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Vagrant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9006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$ vagrant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&lt;optional box&gt;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Vagrantfile</a:t>
            </a:r>
            <a:r>
              <a:rPr lang="en-US" dirty="0"/>
              <a:t> and working directory.</a:t>
            </a:r>
          </a:p>
          <a:p>
            <a:endParaRPr lang="en-US" dirty="0"/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$ vagrant up</a:t>
            </a:r>
          </a:p>
          <a:p>
            <a:pPr lvl="1"/>
            <a:r>
              <a:rPr lang="en-US" dirty="0"/>
              <a:t>Launch a new VM using the </a:t>
            </a:r>
            <a:r>
              <a:rPr lang="en-US" dirty="0" err="1"/>
              <a:t>Vagrantfile</a:t>
            </a:r>
            <a:r>
              <a:rPr lang="en-US" dirty="0"/>
              <a:t> configuration.</a:t>
            </a:r>
          </a:p>
          <a:p>
            <a:endParaRPr lang="en-US" dirty="0"/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$ vagrant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ssh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Create an </a:t>
            </a:r>
            <a:r>
              <a:rPr lang="en-US" dirty="0" err="1"/>
              <a:t>ssh</a:t>
            </a:r>
            <a:r>
              <a:rPr lang="en-US" dirty="0"/>
              <a:t> connection to the VM.</a:t>
            </a:r>
          </a:p>
          <a:p>
            <a:endParaRPr lang="en-US" dirty="0"/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$ vagrant destroy</a:t>
            </a:r>
          </a:p>
          <a:p>
            <a:pPr lvl="1"/>
            <a:r>
              <a:rPr lang="en-US" dirty="0"/>
              <a:t>Remove the VM.</a:t>
            </a:r>
          </a:p>
        </p:txBody>
      </p:sp>
    </p:spTree>
    <p:extLst>
      <p:ext uri="{BB962C8B-B14F-4D97-AF65-F5344CB8AC3E}">
        <p14:creationId xmlns:p14="http://schemas.microsoft.com/office/powerpoint/2010/main" val="400735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Vagrant Demo #1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50" b="11360"/>
          <a:stretch/>
        </p:blipFill>
        <p:spPr>
          <a:xfrm>
            <a:off x="7010401" y="2309941"/>
            <a:ext cx="1875487" cy="165668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1600201"/>
            <a:ext cx="8229600" cy="511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new </a:t>
            </a:r>
            <a:r>
              <a:rPr lang="en-US" dirty="0" err="1"/>
              <a:t>ubuntu</a:t>
            </a:r>
            <a:r>
              <a:rPr lang="en-US" dirty="0"/>
              <a:t> VM</a:t>
            </a:r>
          </a:p>
          <a:p>
            <a:pPr lvl="1"/>
            <a:r>
              <a:rPr lang="en-US" dirty="0"/>
              <a:t>$ vagrant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ubuntu</a:t>
            </a:r>
            <a:r>
              <a:rPr lang="en-US" dirty="0"/>
              <a:t>/trusty64</a:t>
            </a:r>
          </a:p>
          <a:p>
            <a:endParaRPr lang="en-US" dirty="0"/>
          </a:p>
          <a:p>
            <a:r>
              <a:rPr lang="en-US" dirty="0"/>
              <a:t>Review </a:t>
            </a:r>
            <a:r>
              <a:rPr lang="en-US" dirty="0" err="1"/>
              <a:t>Vagrantfile</a:t>
            </a:r>
            <a:r>
              <a:rPr lang="en-US" dirty="0"/>
              <a:t> configuration options.</a:t>
            </a:r>
          </a:p>
          <a:p>
            <a:endParaRPr lang="en-US" dirty="0"/>
          </a:p>
          <a:p>
            <a:r>
              <a:rPr lang="en-US" dirty="0"/>
              <a:t>Launch the new VM:</a:t>
            </a:r>
          </a:p>
          <a:p>
            <a:pPr lvl="1"/>
            <a:r>
              <a:rPr lang="en-US" dirty="0"/>
              <a:t>$ vagrant up</a:t>
            </a:r>
          </a:p>
          <a:p>
            <a:endParaRPr lang="en-US" dirty="0"/>
          </a:p>
          <a:p>
            <a:r>
              <a:rPr lang="en-US" dirty="0"/>
              <a:t>Review the VM </a:t>
            </a:r>
            <a:r>
              <a:rPr lang="en-US" dirty="0" err="1"/>
              <a:t>ssh</a:t>
            </a:r>
            <a:r>
              <a:rPr lang="en-US" dirty="0"/>
              <a:t> configuration:</a:t>
            </a:r>
          </a:p>
          <a:p>
            <a:pPr lvl="1"/>
            <a:r>
              <a:rPr lang="en-US" dirty="0"/>
              <a:t>$ vagrant </a:t>
            </a:r>
            <a:r>
              <a:rPr lang="en-US" dirty="0" err="1"/>
              <a:t>ssh-config</a:t>
            </a:r>
            <a:endParaRPr lang="en-US" dirty="0"/>
          </a:p>
          <a:p>
            <a:endParaRPr lang="en-US" dirty="0"/>
          </a:p>
          <a:p>
            <a:r>
              <a:rPr lang="en-US" dirty="0"/>
              <a:t>SSH into the new VM:</a:t>
            </a:r>
          </a:p>
          <a:p>
            <a:pPr lvl="1"/>
            <a:r>
              <a:rPr lang="en-US" dirty="0"/>
              <a:t>$ vagrant </a:t>
            </a:r>
            <a:r>
              <a:rPr lang="en-US" dirty="0" err="1"/>
              <a:t>ssh</a:t>
            </a:r>
            <a:endParaRPr lang="en-US" dirty="0"/>
          </a:p>
          <a:p>
            <a:endParaRPr lang="en-US" dirty="0"/>
          </a:p>
          <a:p>
            <a:r>
              <a:rPr lang="en-US" dirty="0"/>
              <a:t>Review the default shared directory:</a:t>
            </a:r>
          </a:p>
          <a:p>
            <a:pPr lvl="1"/>
            <a:r>
              <a:rPr lang="en-US" dirty="0"/>
              <a:t>$ cd /vagrant</a:t>
            </a:r>
          </a:p>
          <a:p>
            <a:pPr lvl="1"/>
            <a:r>
              <a:rPr lang="en-US" dirty="0"/>
              <a:t>$ touch foo</a:t>
            </a:r>
          </a:p>
          <a:p>
            <a:endParaRPr lang="en-US" dirty="0"/>
          </a:p>
          <a:p>
            <a:r>
              <a:rPr lang="en-US" dirty="0"/>
              <a:t>Delete the VM:</a:t>
            </a:r>
          </a:p>
          <a:p>
            <a:pPr lvl="1"/>
            <a:r>
              <a:rPr lang="en-US" dirty="0"/>
              <a:t>$ vagrant destroy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6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Vagrant Demo #2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50" b="11360"/>
          <a:stretch/>
        </p:blipFill>
        <p:spPr>
          <a:xfrm>
            <a:off x="7010401" y="2309941"/>
            <a:ext cx="1875487" cy="165668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1600201"/>
            <a:ext cx="8229600" cy="511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Review provisioning</a:t>
            </a:r>
            <a:br>
              <a:rPr lang="en-US" dirty="0"/>
            </a:br>
            <a:r>
              <a:rPr lang="en-US" dirty="0" err="1"/>
              <a:t>Vagrantfile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Launch the </a:t>
            </a:r>
            <a:r>
              <a:rPr lang="en-US" dirty="0" err="1"/>
              <a:t>vm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$ vagrant up</a:t>
            </a:r>
          </a:p>
          <a:p>
            <a:endParaRPr lang="en-US" dirty="0"/>
          </a:p>
          <a:p>
            <a:r>
              <a:rPr lang="en-US" dirty="0"/>
              <a:t>Watch provisioning process.</a:t>
            </a:r>
          </a:p>
          <a:p>
            <a:endParaRPr lang="en-US" dirty="0"/>
          </a:p>
          <a:p>
            <a:r>
              <a:rPr lang="en-US" dirty="0"/>
              <a:t>View webserver running on </a:t>
            </a:r>
            <a:r>
              <a:rPr lang="en-US" dirty="0" err="1"/>
              <a:t>vm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http://localhost:8081</a:t>
            </a:r>
          </a:p>
          <a:p>
            <a:endParaRPr lang="en-US" dirty="0"/>
          </a:p>
          <a:p>
            <a:r>
              <a:rPr lang="en-US" dirty="0"/>
              <a:t>Remove the virtual machine:</a:t>
            </a:r>
          </a:p>
          <a:p>
            <a:pPr lvl="1"/>
            <a:r>
              <a:rPr lang="en-US" dirty="0"/>
              <a:t>$ vagrant destroy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47E3-2872-3243-9B03-A22363B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EE5-2614-6744-888F-9982FBF9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  <a:p>
            <a:pPr lvl="1"/>
            <a:r>
              <a:rPr lang="en-US" dirty="0"/>
              <a:t>Setup a </a:t>
            </a:r>
            <a:r>
              <a:rPr lang="en-US" dirty="0" err="1"/>
              <a:t>VirtualBox</a:t>
            </a:r>
            <a:r>
              <a:rPr lang="en-US" dirty="0"/>
              <a:t> and Vagrant environment on your workstation. Build a simple webserver VM using Vagrant.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VirtualBox</a:t>
            </a:r>
            <a:r>
              <a:rPr lang="en-US" dirty="0"/>
              <a:t> is not supported on campus lab workstations.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 with another classmate on this project.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Show me your completed </a:t>
            </a:r>
            <a:r>
              <a:rPr lang="en-US" dirty="0" err="1"/>
              <a:t>Vagrantfile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Project link is in Canvas.</a:t>
            </a:r>
          </a:p>
        </p:txBody>
      </p:sp>
    </p:spTree>
    <p:extLst>
      <p:ext uri="{BB962C8B-B14F-4D97-AF65-F5344CB8AC3E}">
        <p14:creationId xmlns:p14="http://schemas.microsoft.com/office/powerpoint/2010/main" val="83436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/>
              <a:t>Assignment 3: Shell Scripting</a:t>
            </a:r>
          </a:p>
          <a:p>
            <a:endParaRPr lang="en-US" dirty="0"/>
          </a:p>
          <a:p>
            <a:r>
              <a:rPr lang="en-US" dirty="0"/>
              <a:t>Read Ov</a:t>
            </a:r>
            <a:r>
              <a:rPr lang="en-US" i="1" dirty="0"/>
              <a:t>erview of Amazon Web Services </a:t>
            </a:r>
            <a:r>
              <a:rPr lang="en-US" dirty="0"/>
              <a:t>(April 2017)</a:t>
            </a:r>
          </a:p>
          <a:p>
            <a:endParaRPr lang="en-US" dirty="0"/>
          </a:p>
          <a:p>
            <a:r>
              <a:rPr lang="en-US" dirty="0"/>
              <a:t>Watch Lecture 4 videos</a:t>
            </a:r>
          </a:p>
        </p:txBody>
      </p:sp>
    </p:spTree>
    <p:extLst>
      <p:ext uri="{BB962C8B-B14F-4D97-AF65-F5344CB8AC3E}">
        <p14:creationId xmlns:p14="http://schemas.microsoft.com/office/powerpoint/2010/main" val="389107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2 solution</a:t>
            </a:r>
          </a:p>
          <a:p>
            <a:r>
              <a:rPr lang="en-US" dirty="0"/>
              <a:t>Lecture review</a:t>
            </a:r>
          </a:p>
          <a:p>
            <a:pPr lvl="1"/>
            <a:r>
              <a:rPr lang="en-US" dirty="0"/>
              <a:t>Distributed infrastructure patterns</a:t>
            </a:r>
          </a:p>
          <a:p>
            <a:pPr lvl="1"/>
            <a:r>
              <a:rPr lang="en-US" dirty="0"/>
              <a:t>NoSQL</a:t>
            </a:r>
          </a:p>
          <a:p>
            <a:pPr lvl="1"/>
            <a:r>
              <a:rPr lang="en-US" dirty="0"/>
              <a:t>Virtualizations</a:t>
            </a:r>
          </a:p>
          <a:p>
            <a:r>
              <a:rPr lang="en-US" dirty="0" err="1"/>
              <a:t>VirtualBox</a:t>
            </a:r>
            <a:r>
              <a:rPr lang="en-US" dirty="0"/>
              <a:t> demo</a:t>
            </a:r>
          </a:p>
          <a:p>
            <a:r>
              <a:rPr lang="en-US" dirty="0"/>
              <a:t>Vagrant demo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82" y="1600200"/>
            <a:ext cx="26416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Distributed infrastructure patterns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Proxy systems</a:t>
            </a:r>
          </a:p>
          <a:p>
            <a:pPr lvl="1"/>
            <a:r>
              <a:rPr lang="en-US" dirty="0"/>
              <a:t>Server trees</a:t>
            </a:r>
          </a:p>
          <a:p>
            <a:pPr lvl="1"/>
            <a:r>
              <a:rPr lang="en-US" dirty="0"/>
              <a:t>Database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CAP Principal</a:t>
            </a:r>
          </a:p>
          <a:p>
            <a:pPr lvl="1"/>
            <a:r>
              <a:rPr lang="en-US" dirty="0"/>
              <a:t>Consistency, Availability, Partition tolerance (pick 2 of 3)</a:t>
            </a:r>
          </a:p>
          <a:p>
            <a:r>
              <a:rPr lang="en-US" dirty="0"/>
              <a:t>NoSQL</a:t>
            </a:r>
          </a:p>
          <a:p>
            <a:pPr lvl="1"/>
            <a:r>
              <a:rPr lang="en-US" dirty="0"/>
              <a:t>Key/value</a:t>
            </a:r>
          </a:p>
          <a:p>
            <a:pPr lvl="1"/>
            <a:r>
              <a:rPr lang="en-US" dirty="0"/>
              <a:t>Columnar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Graph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Virtualization: software which emulates hardware</a:t>
            </a:r>
          </a:p>
          <a:p>
            <a:pPr lvl="1"/>
            <a:r>
              <a:rPr lang="en-US" dirty="0"/>
              <a:t>Hardware virtualization</a:t>
            </a:r>
          </a:p>
          <a:p>
            <a:pPr lvl="1"/>
            <a:r>
              <a:rPr lang="en-US" dirty="0"/>
              <a:t>Software virtualization</a:t>
            </a:r>
          </a:p>
          <a:p>
            <a:pPr lvl="2"/>
            <a:r>
              <a:rPr lang="en-US" dirty="0"/>
              <a:t>Type 1 vs type 2 hypervisor</a:t>
            </a:r>
          </a:p>
          <a:p>
            <a:pPr lvl="1"/>
            <a:r>
              <a:rPr lang="en-US" dirty="0"/>
              <a:t>OS Partitioning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9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/>
              <a:t>Hypervisor for x86 systems originally </a:t>
            </a:r>
            <a:br>
              <a:rPr lang="en-US" dirty="0"/>
            </a:br>
            <a:r>
              <a:rPr lang="en-US" dirty="0"/>
              <a:t>developed by </a:t>
            </a:r>
            <a:r>
              <a:rPr lang="en-US" dirty="0" err="1"/>
              <a:t>Innotek</a:t>
            </a:r>
            <a:r>
              <a:rPr lang="en-US" dirty="0"/>
              <a:t>, acquired by </a:t>
            </a:r>
            <a:br>
              <a:rPr lang="en-US" dirty="0"/>
            </a:br>
            <a:r>
              <a:rPr lang="en-US" dirty="0"/>
              <a:t>Sun, acquired by Oracle.</a:t>
            </a:r>
          </a:p>
          <a:p>
            <a:endParaRPr lang="en-US" dirty="0"/>
          </a:p>
          <a:p>
            <a:r>
              <a:rPr lang="en-US" dirty="0"/>
              <a:t>Core package is open source, extensions are licensed by Oracle for personal/educational use.</a:t>
            </a:r>
          </a:p>
          <a:p>
            <a:endParaRPr lang="en-US" dirty="0"/>
          </a:p>
          <a:p>
            <a:r>
              <a:rPr lang="en-US" dirty="0"/>
              <a:t>Not quite as fast as some commercial offerings but fast enough for most development.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5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-2" t="2393" r="47779" b="2393"/>
          <a:stretch/>
        </p:blipFill>
        <p:spPr>
          <a:xfrm>
            <a:off x="8540288" y="35153"/>
            <a:ext cx="1862659" cy="19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2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VirtualBox</a:t>
            </a:r>
            <a:r>
              <a:rPr lang="en-US" dirty="0"/>
              <a:t> Demo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1600201"/>
            <a:ext cx="5839818" cy="3374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Linux virtual machine.</a:t>
            </a:r>
          </a:p>
          <a:p>
            <a:pPr lvl="1"/>
            <a:r>
              <a:rPr lang="en-US" dirty="0"/>
              <a:t>Type: Linux</a:t>
            </a:r>
          </a:p>
          <a:p>
            <a:pPr lvl="1"/>
            <a:r>
              <a:rPr lang="en-US" dirty="0"/>
              <a:t>Version: Other Linux (64-bit)</a:t>
            </a:r>
          </a:p>
          <a:p>
            <a:pPr lvl="1"/>
            <a:r>
              <a:rPr lang="en-US" dirty="0"/>
              <a:t>512 MB memory</a:t>
            </a:r>
          </a:p>
          <a:p>
            <a:endParaRPr lang="en-US" dirty="0"/>
          </a:p>
          <a:p>
            <a:r>
              <a:rPr lang="en-US" dirty="0"/>
              <a:t>Add Alpine Linux disk image to virtual optical drive.</a:t>
            </a:r>
          </a:p>
          <a:p>
            <a:pPr lvl="1"/>
            <a:r>
              <a:rPr lang="en-US" dirty="0"/>
              <a:t>Settings -&gt; Storage</a:t>
            </a:r>
          </a:p>
          <a:p>
            <a:endParaRPr lang="en-US" dirty="0"/>
          </a:p>
          <a:p>
            <a:r>
              <a:rPr lang="en-US" dirty="0"/>
              <a:t>Power on new VM and login as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virtual machines is time-consuming, repetitive, and mistake prone.</a:t>
            </a:r>
          </a:p>
          <a:p>
            <a:pPr lvl="1"/>
            <a:r>
              <a:rPr lang="en-US" dirty="0"/>
              <a:t>Imagine needing to stand up dozens or hundreds of test environments a day.</a:t>
            </a:r>
          </a:p>
          <a:p>
            <a:endParaRPr lang="en-US" dirty="0"/>
          </a:p>
          <a:p>
            <a:r>
              <a:rPr lang="en-US" dirty="0"/>
              <a:t>Sharing virtual machines is kind of a pain.</a:t>
            </a:r>
          </a:p>
          <a:p>
            <a:pPr lvl="1"/>
            <a:r>
              <a:rPr lang="en-US" dirty="0"/>
              <a:t>Traditionally, you would create machine images and store image versions in a repository.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we could just share the description of a VM without having to share the actual image?</a:t>
            </a:r>
          </a:p>
        </p:txBody>
      </p:sp>
    </p:spTree>
    <p:extLst>
      <p:ext uri="{BB962C8B-B14F-4D97-AF65-F5344CB8AC3E}">
        <p14:creationId xmlns:p14="http://schemas.microsoft.com/office/powerpoint/2010/main" val="384616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805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Vagrant automates the creation of virtual machines using infrastructure as code practices.</a:t>
            </a:r>
          </a:p>
          <a:p>
            <a:pPr lvl="1"/>
            <a:r>
              <a:rPr lang="en-US" dirty="0"/>
              <a:t>Started by Mitchell </a:t>
            </a:r>
            <a:r>
              <a:rPr lang="en-US" dirty="0" err="1"/>
              <a:t>Hishimoto</a:t>
            </a:r>
            <a:r>
              <a:rPr lang="en-US" dirty="0"/>
              <a:t> in 2010 as a personal project.</a:t>
            </a:r>
          </a:p>
          <a:p>
            <a:pPr lvl="2"/>
            <a:r>
              <a:rPr lang="en-US" dirty="0" err="1"/>
              <a:t>HashiCorp</a:t>
            </a:r>
            <a:r>
              <a:rPr lang="en-US" dirty="0"/>
              <a:t> founded in 2012 for commercial support.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Allows a user to programmatically launch virtual machines using a definition file (</a:t>
            </a:r>
            <a:r>
              <a:rPr lang="en-US" dirty="0" err="1"/>
              <a:t>Vagrantfile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Launch one or many VMs on </a:t>
            </a:r>
            <a:r>
              <a:rPr lang="en-US" dirty="0" err="1"/>
              <a:t>VirtualBox</a:t>
            </a:r>
            <a:r>
              <a:rPr lang="en-US" dirty="0"/>
              <a:t>, VMWare, Hyper-V, Docker and AWS.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as a “wrapper” around virtualization software and written in Ruby.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Share complete virtual machines with a simple </a:t>
            </a:r>
            <a:r>
              <a:rPr lang="en-US" dirty="0" err="1"/>
              <a:t>Vagrantfile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2"/>
          <a:srcRect t="11350" b="11360"/>
          <a:stretch/>
        </p:blipFill>
        <p:spPr>
          <a:xfrm>
            <a:off x="8155801" y="382572"/>
            <a:ext cx="1171773" cy="103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7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Vagrant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45" y="1417639"/>
            <a:ext cx="6489173" cy="51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4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492</Words>
  <Application>Microsoft Macintosh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DevOps &amp; Cloud Infrastructure SEIS 665 Lecture Review Week 3: Virtualization</vt:lpstr>
      <vt:lpstr>Agenda</vt:lpstr>
      <vt:lpstr>Lecture review</vt:lpstr>
      <vt:lpstr>Lecture review</vt:lpstr>
      <vt:lpstr>VirtualBox</vt:lpstr>
      <vt:lpstr>VirtualBox Demo</vt:lpstr>
      <vt:lpstr>Virtual machine challenges</vt:lpstr>
      <vt:lpstr>Vagrant</vt:lpstr>
      <vt:lpstr>Vagrant architecture</vt:lpstr>
      <vt:lpstr>Vagrant Commands</vt:lpstr>
      <vt:lpstr>Vagrant Demo #1</vt:lpstr>
      <vt:lpstr>Vagrant Demo #2</vt:lpstr>
      <vt:lpstr>Classroom Project</vt:lpstr>
      <vt:lpstr>Homework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Lecture Review Week 3: Virtualization</dc:title>
  <dc:creator>Microsoft Office User</dc:creator>
  <cp:lastModifiedBy>Microsoft Office User</cp:lastModifiedBy>
  <cp:revision>9</cp:revision>
  <dcterms:created xsi:type="dcterms:W3CDTF">2018-02-11T16:19:28Z</dcterms:created>
  <dcterms:modified xsi:type="dcterms:W3CDTF">2018-02-11T20:28:19Z</dcterms:modified>
</cp:coreProperties>
</file>