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4"/>
    <p:restoredTop sz="94687"/>
  </p:normalViewPr>
  <p:slideViewPr>
    <p:cSldViewPr snapToGrid="0" snapToObjects="1">
      <p:cViewPr varScale="1">
        <p:scale>
          <a:sx n="87" d="100"/>
          <a:sy n="87" d="100"/>
        </p:scale>
        <p:origin x="21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Midterm Challenge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The Midterm Challenge: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The challenge ends at 9PM. No submissions accepted after this time. Plan to begin submitting your work around 8:30PM.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Open book. Use of personal communication tools is strictly prohibited.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You must submit your work </a:t>
            </a:r>
            <a:r>
              <a:rPr lang="en-US"/>
              <a:t>via GitHub. </a:t>
            </a: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&amp; Cloud Infrastructure SEIS 665 Midterm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Microsoft Office User</cp:lastModifiedBy>
  <cp:revision>10</cp:revision>
  <dcterms:created xsi:type="dcterms:W3CDTF">2016-12-12T16:41:53Z</dcterms:created>
  <dcterms:modified xsi:type="dcterms:W3CDTF">2018-10-21T18:49:21Z</dcterms:modified>
</cp:coreProperties>
</file>