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66" r:id="rId4"/>
    <p:sldId id="259" r:id="rId5"/>
    <p:sldId id="265" r:id="rId6"/>
    <p:sldId id="258" r:id="rId7"/>
    <p:sldId id="260" r:id="rId8"/>
    <p:sldId id="261"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entor" id="{EDAFD8FB-9D28-4C64-903F-C625E39B5E50}">
          <p14:sldIdLst>
            <p14:sldId id="256"/>
            <p14:sldId id="257"/>
            <p14:sldId id="266"/>
            <p14:sldId id="259"/>
            <p14:sldId id="265"/>
            <p14:sldId id="258"/>
            <p14:sldId id="260"/>
            <p14:sldId id="261"/>
            <p14:sldId id="263"/>
            <p14:sldId id="264"/>
          </p14:sldIdLst>
        </p14:section>
      </p14:sectionLst>
    </p:ex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0BAC3439-7A85-4281-8B60-994CBF2645E6}" type="datetimeFigureOut">
              <a:rPr lang="en-IN" smtClean="0"/>
              <a:t>29-12-2021</a:t>
            </a:fld>
            <a:endParaRPr lang="en-IN"/>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791CFDD4-EA17-437F-8A88-6716D65A9619}" type="slidenum">
              <a:rPr lang="en-IN" smtClean="0"/>
              <a:t>‹#›</a:t>
            </a:fld>
            <a:endParaRPr lang="en-IN"/>
          </a:p>
        </p:txBody>
      </p:sp>
    </p:spTree>
    <p:extLst>
      <p:ext uri="{BB962C8B-B14F-4D97-AF65-F5344CB8AC3E}">
        <p14:creationId xmlns:p14="http://schemas.microsoft.com/office/powerpoint/2010/main" val="3848754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AC3439-7A85-4281-8B60-994CBF2645E6}" type="datetimeFigureOut">
              <a:rPr lang="en-IN" smtClean="0"/>
              <a:t>29-12-2021</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91CFDD4-EA17-437F-8A88-6716D65A9619}" type="slidenum">
              <a:rPr lang="en-IN" smtClean="0"/>
              <a:t>‹#›</a:t>
            </a:fld>
            <a:endParaRPr lang="en-IN"/>
          </a:p>
        </p:txBody>
      </p:sp>
    </p:spTree>
    <p:extLst>
      <p:ext uri="{BB962C8B-B14F-4D97-AF65-F5344CB8AC3E}">
        <p14:creationId xmlns:p14="http://schemas.microsoft.com/office/powerpoint/2010/main" val="1209780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BAC3439-7A85-4281-8B60-994CBF2645E6}" type="datetimeFigureOut">
              <a:rPr lang="en-IN" smtClean="0"/>
              <a:t>29-12-2021</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91CFDD4-EA17-437F-8A88-6716D65A9619}" type="slidenum">
              <a:rPr lang="en-IN" smtClean="0"/>
              <a:t>‹#›</a:t>
            </a:fld>
            <a:endParaRPr lang="en-IN"/>
          </a:p>
        </p:txBody>
      </p:sp>
    </p:spTree>
    <p:extLst>
      <p:ext uri="{BB962C8B-B14F-4D97-AF65-F5344CB8AC3E}">
        <p14:creationId xmlns:p14="http://schemas.microsoft.com/office/powerpoint/2010/main" val="2311817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BAC3439-7A85-4281-8B60-994CBF2645E6}" type="datetimeFigureOut">
              <a:rPr lang="en-IN" smtClean="0"/>
              <a:t>29-12-2021</a:t>
            </a:fld>
            <a:endParaRPr lang="en-IN"/>
          </a:p>
        </p:txBody>
      </p:sp>
      <p:sp>
        <p:nvSpPr>
          <p:cNvPr id="5" name="Footer Placeholder 4"/>
          <p:cNvSpPr>
            <a:spLocks noGrp="1"/>
          </p:cNvSpPr>
          <p:nvPr>
            <p:ph type="ftr" sz="quarter" idx="11"/>
          </p:nvPr>
        </p:nvSpPr>
        <p:spPr/>
        <p:txBody>
          <a:bodyPr/>
          <a:lstStyle/>
          <a:p>
            <a:endParaRPr lang="en-IN"/>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91CFDD4-EA17-437F-8A88-6716D65A9619}" type="slidenum">
              <a:rPr lang="en-IN" smtClean="0"/>
              <a:t>‹#›</a:t>
            </a:fld>
            <a:endParaRPr lang="en-IN"/>
          </a:p>
        </p:txBody>
      </p:sp>
    </p:spTree>
    <p:extLst>
      <p:ext uri="{BB962C8B-B14F-4D97-AF65-F5344CB8AC3E}">
        <p14:creationId xmlns:p14="http://schemas.microsoft.com/office/powerpoint/2010/main" val="1403564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AC3439-7A85-4281-8B60-994CBF2645E6}" type="datetimeFigureOut">
              <a:rPr lang="en-IN" smtClean="0"/>
              <a:t>29-12-2021</a:t>
            </a:fld>
            <a:endParaRPr lang="en-IN"/>
          </a:p>
        </p:txBody>
      </p:sp>
      <p:sp>
        <p:nvSpPr>
          <p:cNvPr id="5" name="Footer Placeholder 4"/>
          <p:cNvSpPr>
            <a:spLocks noGrp="1"/>
          </p:cNvSpPr>
          <p:nvPr>
            <p:ph type="ftr" sz="quarter" idx="11"/>
          </p:nvPr>
        </p:nvSpPr>
        <p:spPr/>
        <p:txBody>
          <a:bodyPr/>
          <a:lstStyle/>
          <a:p>
            <a:endParaRPr lang="en-IN"/>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91CFDD4-EA17-437F-8A88-6716D65A9619}" type="slidenum">
              <a:rPr lang="en-IN" smtClean="0"/>
              <a:t>‹#›</a:t>
            </a:fld>
            <a:endParaRPr lang="en-IN"/>
          </a:p>
        </p:txBody>
      </p:sp>
    </p:spTree>
    <p:extLst>
      <p:ext uri="{BB962C8B-B14F-4D97-AF65-F5344CB8AC3E}">
        <p14:creationId xmlns:p14="http://schemas.microsoft.com/office/powerpoint/2010/main" val="3443909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BAC3439-7A85-4281-8B60-994CBF2645E6}" type="datetimeFigureOut">
              <a:rPr lang="en-IN" smtClean="0"/>
              <a:t>29-12-2021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91CFDD4-EA17-437F-8A88-6716D65A9619}" type="slidenum">
              <a:rPr lang="en-IN" smtClean="0"/>
              <a:t>‹#›</a:t>
            </a:fld>
            <a:endParaRPr lang="en-IN"/>
          </a:p>
        </p:txBody>
      </p:sp>
    </p:spTree>
    <p:extLst>
      <p:ext uri="{BB962C8B-B14F-4D97-AF65-F5344CB8AC3E}">
        <p14:creationId xmlns:p14="http://schemas.microsoft.com/office/powerpoint/2010/main" val="11836393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BAC3439-7A85-4281-8B60-994CBF2645E6}" type="datetimeFigureOut">
              <a:rPr lang="en-IN" smtClean="0"/>
              <a:t>29-12-2021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91CFDD4-EA17-437F-8A88-6716D65A9619}" type="slidenum">
              <a:rPr lang="en-IN" smtClean="0"/>
              <a:t>‹#›</a:t>
            </a:fld>
            <a:endParaRPr lang="en-IN"/>
          </a:p>
        </p:txBody>
      </p:sp>
    </p:spTree>
    <p:extLst>
      <p:ext uri="{BB962C8B-B14F-4D97-AF65-F5344CB8AC3E}">
        <p14:creationId xmlns:p14="http://schemas.microsoft.com/office/powerpoint/2010/main" val="3892854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AC3439-7A85-4281-8B60-994CBF2645E6}" type="datetimeFigureOut">
              <a:rPr lang="en-IN" smtClean="0"/>
              <a:t>29-12-2021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1CFDD4-EA17-437F-8A88-6716D65A9619}" type="slidenum">
              <a:rPr lang="en-IN" smtClean="0"/>
              <a:t>‹#›</a:t>
            </a:fld>
            <a:endParaRPr lang="en-IN"/>
          </a:p>
        </p:txBody>
      </p:sp>
    </p:spTree>
    <p:extLst>
      <p:ext uri="{BB962C8B-B14F-4D97-AF65-F5344CB8AC3E}">
        <p14:creationId xmlns:p14="http://schemas.microsoft.com/office/powerpoint/2010/main" val="10657440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AC3439-7A85-4281-8B60-994CBF2645E6}" type="datetimeFigureOut">
              <a:rPr lang="en-IN" smtClean="0"/>
              <a:t>29-12-2021</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91CFDD4-EA17-437F-8A88-6716D65A9619}" type="slidenum">
              <a:rPr lang="en-IN" smtClean="0"/>
              <a:t>‹#›</a:t>
            </a:fld>
            <a:endParaRPr lang="en-IN"/>
          </a:p>
        </p:txBody>
      </p:sp>
    </p:spTree>
    <p:extLst>
      <p:ext uri="{BB962C8B-B14F-4D97-AF65-F5344CB8AC3E}">
        <p14:creationId xmlns:p14="http://schemas.microsoft.com/office/powerpoint/2010/main" val="642884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AC3439-7A85-4281-8B60-994CBF2645E6}" type="datetimeFigureOut">
              <a:rPr lang="en-IN" smtClean="0"/>
              <a:t>29-12-2021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1CFDD4-EA17-437F-8A88-6716D65A9619}" type="slidenum">
              <a:rPr lang="en-IN" smtClean="0"/>
              <a:t>‹#›</a:t>
            </a:fld>
            <a:endParaRPr lang="en-IN"/>
          </a:p>
        </p:txBody>
      </p:sp>
    </p:spTree>
    <p:extLst>
      <p:ext uri="{BB962C8B-B14F-4D97-AF65-F5344CB8AC3E}">
        <p14:creationId xmlns:p14="http://schemas.microsoft.com/office/powerpoint/2010/main" val="4130568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AC3439-7A85-4281-8B60-994CBF2645E6}" type="datetimeFigureOut">
              <a:rPr lang="en-IN" smtClean="0"/>
              <a:t>29-12-2021</a:t>
            </a:fld>
            <a:endParaRPr lang="en-IN"/>
          </a:p>
        </p:txBody>
      </p:sp>
      <p:sp>
        <p:nvSpPr>
          <p:cNvPr id="5" name="Footer Placeholder 4"/>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91CFDD4-EA17-437F-8A88-6716D65A9619}" type="slidenum">
              <a:rPr lang="en-IN" smtClean="0"/>
              <a:t>‹#›</a:t>
            </a:fld>
            <a:endParaRPr lang="en-IN"/>
          </a:p>
        </p:txBody>
      </p:sp>
    </p:spTree>
    <p:extLst>
      <p:ext uri="{BB962C8B-B14F-4D97-AF65-F5344CB8AC3E}">
        <p14:creationId xmlns:p14="http://schemas.microsoft.com/office/powerpoint/2010/main" val="3160024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AC3439-7A85-4281-8B60-994CBF2645E6}" type="datetimeFigureOut">
              <a:rPr lang="en-IN" smtClean="0"/>
              <a:t>29-12-2021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1CFDD4-EA17-437F-8A88-6716D65A9619}" type="slidenum">
              <a:rPr lang="en-IN" smtClean="0"/>
              <a:t>‹#›</a:t>
            </a:fld>
            <a:endParaRPr lang="en-IN"/>
          </a:p>
        </p:txBody>
      </p:sp>
    </p:spTree>
    <p:extLst>
      <p:ext uri="{BB962C8B-B14F-4D97-AF65-F5344CB8AC3E}">
        <p14:creationId xmlns:p14="http://schemas.microsoft.com/office/powerpoint/2010/main" val="882592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AC3439-7A85-4281-8B60-994CBF2645E6}" type="datetimeFigureOut">
              <a:rPr lang="en-IN" smtClean="0"/>
              <a:t>29-12-2021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91CFDD4-EA17-437F-8A88-6716D65A9619}" type="slidenum">
              <a:rPr lang="en-IN" smtClean="0"/>
              <a:t>‹#›</a:t>
            </a:fld>
            <a:endParaRPr lang="en-IN"/>
          </a:p>
        </p:txBody>
      </p:sp>
    </p:spTree>
    <p:extLst>
      <p:ext uri="{BB962C8B-B14F-4D97-AF65-F5344CB8AC3E}">
        <p14:creationId xmlns:p14="http://schemas.microsoft.com/office/powerpoint/2010/main" val="1666723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BAC3439-7A85-4281-8B60-994CBF2645E6}" type="datetimeFigureOut">
              <a:rPr lang="en-IN" smtClean="0"/>
              <a:t>29-12-2021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91CFDD4-EA17-437F-8A88-6716D65A9619}" type="slidenum">
              <a:rPr lang="en-IN" smtClean="0"/>
              <a:t>‹#›</a:t>
            </a:fld>
            <a:endParaRPr lang="en-IN"/>
          </a:p>
        </p:txBody>
      </p:sp>
    </p:spTree>
    <p:extLst>
      <p:ext uri="{BB962C8B-B14F-4D97-AF65-F5344CB8AC3E}">
        <p14:creationId xmlns:p14="http://schemas.microsoft.com/office/powerpoint/2010/main" val="1611270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AC3439-7A85-4281-8B60-994CBF2645E6}" type="datetimeFigureOut">
              <a:rPr lang="en-IN" smtClean="0"/>
              <a:t>29-12-2021</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91CFDD4-EA17-437F-8A88-6716D65A9619}" type="slidenum">
              <a:rPr lang="en-IN" smtClean="0"/>
              <a:t>‹#›</a:t>
            </a:fld>
            <a:endParaRPr lang="en-IN"/>
          </a:p>
        </p:txBody>
      </p:sp>
    </p:spTree>
    <p:extLst>
      <p:ext uri="{BB962C8B-B14F-4D97-AF65-F5344CB8AC3E}">
        <p14:creationId xmlns:p14="http://schemas.microsoft.com/office/powerpoint/2010/main" val="410495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AC3439-7A85-4281-8B60-994CBF2645E6}" type="datetimeFigureOut">
              <a:rPr lang="en-IN" smtClean="0"/>
              <a:t>29-12-2021</a:t>
            </a:fld>
            <a:endParaRPr lang="en-IN"/>
          </a:p>
        </p:txBody>
      </p:sp>
      <p:sp>
        <p:nvSpPr>
          <p:cNvPr id="6" name="Footer Placeholder 5"/>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91CFDD4-EA17-437F-8A88-6716D65A9619}" type="slidenum">
              <a:rPr lang="en-IN" smtClean="0"/>
              <a:t>‹#›</a:t>
            </a:fld>
            <a:endParaRPr lang="en-IN"/>
          </a:p>
        </p:txBody>
      </p:sp>
    </p:spTree>
    <p:extLst>
      <p:ext uri="{BB962C8B-B14F-4D97-AF65-F5344CB8AC3E}">
        <p14:creationId xmlns:p14="http://schemas.microsoft.com/office/powerpoint/2010/main" val="3518777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AC3439-7A85-4281-8B60-994CBF2645E6}" type="datetimeFigureOut">
              <a:rPr lang="en-IN" smtClean="0"/>
              <a:t>29-12-2021</a:t>
            </a:fld>
            <a:endParaRPr lang="en-IN"/>
          </a:p>
        </p:txBody>
      </p:sp>
      <p:sp>
        <p:nvSpPr>
          <p:cNvPr id="6" name="Footer Placeholder 5"/>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91CFDD4-EA17-437F-8A88-6716D65A9619}" type="slidenum">
              <a:rPr lang="en-IN" smtClean="0"/>
              <a:t>‹#›</a:t>
            </a:fld>
            <a:endParaRPr lang="en-IN"/>
          </a:p>
        </p:txBody>
      </p:sp>
    </p:spTree>
    <p:extLst>
      <p:ext uri="{BB962C8B-B14F-4D97-AF65-F5344CB8AC3E}">
        <p14:creationId xmlns:p14="http://schemas.microsoft.com/office/powerpoint/2010/main" val="2791654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0BAC3439-7A85-4281-8B60-994CBF2645E6}" type="datetimeFigureOut">
              <a:rPr lang="en-IN" smtClean="0"/>
              <a:t>29-12-2021</a:t>
            </a:fld>
            <a:endParaRPr lang="en-IN"/>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IN"/>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791CFDD4-EA17-437F-8A88-6716D65A9619}" type="slidenum">
              <a:rPr lang="en-IN" smtClean="0"/>
              <a:t>‹#›</a:t>
            </a:fld>
            <a:endParaRPr lang="en-IN"/>
          </a:p>
        </p:txBody>
      </p:sp>
    </p:spTree>
    <p:extLst>
      <p:ext uri="{BB962C8B-B14F-4D97-AF65-F5344CB8AC3E}">
        <p14:creationId xmlns:p14="http://schemas.microsoft.com/office/powerpoint/2010/main" val="1120084200"/>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53E6DF-9EEE-4902-966C-F6FBA76D2E36}"/>
              </a:ext>
            </a:extLst>
          </p:cNvPr>
          <p:cNvSpPr>
            <a:spLocks noGrp="1"/>
          </p:cNvSpPr>
          <p:nvPr>
            <p:ph type="ctrTitle"/>
          </p:nvPr>
        </p:nvSpPr>
        <p:spPr>
          <a:xfrm>
            <a:off x="581639" y="-1019390"/>
            <a:ext cx="8825658" cy="3329581"/>
          </a:xfrm>
        </p:spPr>
        <p:txBody>
          <a:bodyPr/>
          <a:lstStyle/>
          <a:p>
            <a:r>
              <a:rPr lang="en-US" sz="5400" dirty="0"/>
              <a:t>CRUD Based Application using HTML, CSS &amp; JS</a:t>
            </a:r>
            <a:endParaRPr lang="en-IN" sz="5400" dirty="0"/>
          </a:p>
        </p:txBody>
      </p:sp>
      <p:sp>
        <p:nvSpPr>
          <p:cNvPr id="3" name="Subtitle 2">
            <a:extLst>
              <a:ext uri="{FF2B5EF4-FFF2-40B4-BE49-F238E27FC236}">
                <a16:creationId xmlns:a16="http://schemas.microsoft.com/office/drawing/2014/main" xmlns="" id="{F36153E0-7FFD-4584-8383-22FD1D4F61CA}"/>
              </a:ext>
            </a:extLst>
          </p:cNvPr>
          <p:cNvSpPr>
            <a:spLocks noGrp="1"/>
          </p:cNvSpPr>
          <p:nvPr>
            <p:ph type="subTitle" idx="1"/>
          </p:nvPr>
        </p:nvSpPr>
        <p:spPr>
          <a:xfrm>
            <a:off x="1749669" y="4167552"/>
            <a:ext cx="1266092" cy="422031"/>
          </a:xfrm>
        </p:spPr>
        <p:txBody>
          <a:bodyPr/>
          <a:lstStyle/>
          <a:p>
            <a:r>
              <a:rPr lang="en-US" dirty="0"/>
              <a:t>Mentor</a:t>
            </a:r>
            <a:endParaRPr lang="en-IN" dirty="0"/>
          </a:p>
        </p:txBody>
      </p:sp>
      <p:sp>
        <p:nvSpPr>
          <p:cNvPr id="6" name="Arrow: Pentagon 5">
            <a:extLst>
              <a:ext uri="{FF2B5EF4-FFF2-40B4-BE49-F238E27FC236}">
                <a16:creationId xmlns:a16="http://schemas.microsoft.com/office/drawing/2014/main" xmlns="" id="{46E92A65-5607-421A-9907-556509735A9B}"/>
              </a:ext>
            </a:extLst>
          </p:cNvPr>
          <p:cNvSpPr/>
          <p:nvPr/>
        </p:nvSpPr>
        <p:spPr>
          <a:xfrm>
            <a:off x="1406769" y="4303834"/>
            <a:ext cx="228600" cy="149469"/>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7" name="Arrow: Pentagon 6">
            <a:extLst>
              <a:ext uri="{FF2B5EF4-FFF2-40B4-BE49-F238E27FC236}">
                <a16:creationId xmlns:a16="http://schemas.microsoft.com/office/drawing/2014/main" xmlns="" id="{C87240E4-0761-4985-B654-74C8789734BF}"/>
              </a:ext>
            </a:extLst>
          </p:cNvPr>
          <p:cNvSpPr/>
          <p:nvPr/>
        </p:nvSpPr>
        <p:spPr>
          <a:xfrm>
            <a:off x="1406769" y="4899991"/>
            <a:ext cx="228600" cy="149469"/>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xmlns="" id="{7FCE8C5B-4D35-46A6-9071-827F6EE8D991}"/>
              </a:ext>
            </a:extLst>
          </p:cNvPr>
          <p:cNvSpPr txBox="1"/>
          <p:nvPr/>
        </p:nvSpPr>
        <p:spPr>
          <a:xfrm>
            <a:off x="1749669" y="4790059"/>
            <a:ext cx="2664512" cy="369332"/>
          </a:xfrm>
          <a:prstGeom prst="rect">
            <a:avLst/>
          </a:prstGeom>
          <a:noFill/>
        </p:spPr>
        <p:txBody>
          <a:bodyPr wrap="none" rtlCol="0">
            <a:spAutoFit/>
          </a:bodyPr>
          <a:lstStyle/>
          <a:p>
            <a:r>
              <a:rPr lang="en-US" dirty="0" smtClean="0">
                <a:solidFill>
                  <a:schemeClr val="bg2">
                    <a:lumMod val="40000"/>
                    <a:lumOff val="60000"/>
                  </a:schemeClr>
                </a:solidFill>
              </a:rPr>
              <a:t>Mrs. </a:t>
            </a:r>
            <a:r>
              <a:rPr lang="en-US" dirty="0" err="1" smtClean="0">
                <a:solidFill>
                  <a:schemeClr val="bg2">
                    <a:lumMod val="40000"/>
                    <a:lumOff val="60000"/>
                  </a:schemeClr>
                </a:solidFill>
              </a:rPr>
              <a:t>Nidhi</a:t>
            </a:r>
            <a:r>
              <a:rPr lang="en-US" dirty="0" smtClean="0">
                <a:solidFill>
                  <a:schemeClr val="bg2">
                    <a:lumMod val="40000"/>
                    <a:lumOff val="60000"/>
                  </a:schemeClr>
                </a:solidFill>
              </a:rPr>
              <a:t> </a:t>
            </a:r>
            <a:r>
              <a:rPr lang="en-US" dirty="0" err="1" smtClean="0">
                <a:solidFill>
                  <a:schemeClr val="bg2">
                    <a:lumMod val="40000"/>
                    <a:lumOff val="60000"/>
                  </a:schemeClr>
                </a:solidFill>
              </a:rPr>
              <a:t>Chandrakar</a:t>
            </a:r>
            <a:endParaRPr lang="en-IN" dirty="0">
              <a:solidFill>
                <a:schemeClr val="bg2">
                  <a:lumMod val="40000"/>
                  <a:lumOff val="60000"/>
                </a:schemeClr>
              </a:solidFill>
            </a:endParaRPr>
          </a:p>
        </p:txBody>
      </p:sp>
      <p:sp>
        <p:nvSpPr>
          <p:cNvPr id="9" name="Subtitle 2">
            <a:extLst>
              <a:ext uri="{FF2B5EF4-FFF2-40B4-BE49-F238E27FC236}">
                <a16:creationId xmlns:a16="http://schemas.microsoft.com/office/drawing/2014/main" xmlns="" id="{B69B95BB-42E5-43E4-9F73-4A869A74D1A6}"/>
              </a:ext>
            </a:extLst>
          </p:cNvPr>
          <p:cNvSpPr txBox="1">
            <a:spLocks/>
          </p:cNvSpPr>
          <p:nvPr/>
        </p:nvSpPr>
        <p:spPr>
          <a:xfrm>
            <a:off x="7080771" y="4167551"/>
            <a:ext cx="1861039" cy="422031"/>
          </a:xfrm>
          <a:prstGeom prst="rect">
            <a:avLst/>
          </a:prstGeom>
        </p:spPr>
        <p:txBody>
          <a:bodyPr vert="horz" lIns="91440" tIns="45720" rIns="91440" bIns="45720" rtlCol="0" anchor="t">
            <a:normAutofit fontScale="85000" lnSpcReduction="10000"/>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US" dirty="0">
                <a:solidFill>
                  <a:schemeClr val="accent1">
                    <a:lumMod val="60000"/>
                    <a:lumOff val="40000"/>
                  </a:schemeClr>
                </a:solidFill>
              </a:rPr>
              <a:t>Presented By-</a:t>
            </a:r>
            <a:endParaRPr lang="en-IN" dirty="0">
              <a:solidFill>
                <a:schemeClr val="accent1">
                  <a:lumMod val="60000"/>
                  <a:lumOff val="40000"/>
                </a:schemeClr>
              </a:solidFill>
            </a:endParaRPr>
          </a:p>
        </p:txBody>
      </p:sp>
      <p:sp>
        <p:nvSpPr>
          <p:cNvPr id="10" name="Arrow: Pentagon 9">
            <a:extLst>
              <a:ext uri="{FF2B5EF4-FFF2-40B4-BE49-F238E27FC236}">
                <a16:creationId xmlns:a16="http://schemas.microsoft.com/office/drawing/2014/main" xmlns="" id="{A63D72A9-09F4-4D21-B603-CFDF3A1727C0}"/>
              </a:ext>
            </a:extLst>
          </p:cNvPr>
          <p:cNvSpPr/>
          <p:nvPr/>
        </p:nvSpPr>
        <p:spPr>
          <a:xfrm>
            <a:off x="6629402" y="4245216"/>
            <a:ext cx="228600" cy="149469"/>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1" name="Arrow: Pentagon 10">
            <a:extLst>
              <a:ext uri="{FF2B5EF4-FFF2-40B4-BE49-F238E27FC236}">
                <a16:creationId xmlns:a16="http://schemas.microsoft.com/office/drawing/2014/main" xmlns="" id="{FB56B67B-AED7-41EA-8ACD-E9BE0575B251}"/>
              </a:ext>
            </a:extLst>
          </p:cNvPr>
          <p:cNvSpPr/>
          <p:nvPr/>
        </p:nvSpPr>
        <p:spPr>
          <a:xfrm>
            <a:off x="6618057" y="4899991"/>
            <a:ext cx="228600" cy="149469"/>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xmlns="" id="{00937F3A-F9B3-4C97-BA6C-D8A211928C70}"/>
              </a:ext>
            </a:extLst>
          </p:cNvPr>
          <p:cNvSpPr txBox="1"/>
          <p:nvPr/>
        </p:nvSpPr>
        <p:spPr>
          <a:xfrm>
            <a:off x="7069426" y="4790059"/>
            <a:ext cx="1494320" cy="369332"/>
          </a:xfrm>
          <a:prstGeom prst="rect">
            <a:avLst/>
          </a:prstGeom>
          <a:noFill/>
        </p:spPr>
        <p:txBody>
          <a:bodyPr wrap="none" rtlCol="0">
            <a:spAutoFit/>
          </a:bodyPr>
          <a:lstStyle/>
          <a:p>
            <a:r>
              <a:rPr lang="en-US" dirty="0" err="1" smtClean="0">
                <a:solidFill>
                  <a:schemeClr val="bg2">
                    <a:lumMod val="40000"/>
                    <a:lumOff val="60000"/>
                  </a:schemeClr>
                </a:solidFill>
              </a:rPr>
              <a:t>Jeet</a:t>
            </a:r>
            <a:r>
              <a:rPr lang="en-US" dirty="0" smtClean="0">
                <a:solidFill>
                  <a:schemeClr val="bg2">
                    <a:lumMod val="40000"/>
                    <a:lumOff val="60000"/>
                  </a:schemeClr>
                </a:solidFill>
              </a:rPr>
              <a:t> </a:t>
            </a:r>
            <a:r>
              <a:rPr lang="en-US" dirty="0" err="1" smtClean="0">
                <a:solidFill>
                  <a:schemeClr val="bg2">
                    <a:lumMod val="40000"/>
                    <a:lumOff val="60000"/>
                  </a:schemeClr>
                </a:solidFill>
              </a:rPr>
              <a:t>Verma</a:t>
            </a:r>
            <a:endParaRPr lang="en-IN" dirty="0">
              <a:solidFill>
                <a:schemeClr val="bg2">
                  <a:lumMod val="40000"/>
                  <a:lumOff val="60000"/>
                </a:schemeClr>
              </a:solidFill>
            </a:endParaRPr>
          </a:p>
        </p:txBody>
      </p:sp>
    </p:spTree>
    <p:extLst>
      <p:ext uri="{BB962C8B-B14F-4D97-AF65-F5344CB8AC3E}">
        <p14:creationId xmlns:p14="http://schemas.microsoft.com/office/powerpoint/2010/main" val="7621799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43CFADE-F10B-420C-AEB3-683B9110F3D0}"/>
              </a:ext>
            </a:extLst>
          </p:cNvPr>
          <p:cNvSpPr>
            <a:spLocks noGrp="1"/>
          </p:cNvSpPr>
          <p:nvPr>
            <p:ph type="ctrTitle"/>
          </p:nvPr>
        </p:nvSpPr>
        <p:spPr>
          <a:xfrm>
            <a:off x="1515439" y="1025769"/>
            <a:ext cx="8825658" cy="2677648"/>
          </a:xfrm>
        </p:spPr>
        <p:txBody>
          <a:bodyPr/>
          <a:lstStyle/>
          <a:p>
            <a:pPr algn="ctr"/>
            <a:r>
              <a:rPr lang="en-US" dirty="0"/>
              <a:t>Thank You</a:t>
            </a:r>
            <a:endParaRPr lang="en-IN" dirty="0"/>
          </a:p>
        </p:txBody>
      </p:sp>
      <p:sp>
        <p:nvSpPr>
          <p:cNvPr id="6" name="Subtitle 5">
            <a:extLst>
              <a:ext uri="{FF2B5EF4-FFF2-40B4-BE49-F238E27FC236}">
                <a16:creationId xmlns:a16="http://schemas.microsoft.com/office/drawing/2014/main" xmlns="" id="{99A6742C-CE6D-4723-9FF6-206961303900}"/>
              </a:ext>
            </a:extLst>
          </p:cNvPr>
          <p:cNvSpPr>
            <a:spLocks noGrp="1"/>
          </p:cNvSpPr>
          <p:nvPr>
            <p:ph type="subTitle" idx="1"/>
          </p:nvPr>
        </p:nvSpPr>
        <p:spPr>
          <a:xfrm>
            <a:off x="1154955" y="4970811"/>
            <a:ext cx="8825658" cy="861420"/>
          </a:xfrm>
        </p:spPr>
        <p:txBody>
          <a:bodyPr/>
          <a:lstStyle/>
          <a:p>
            <a:endParaRPr lang="en-US" dirty="0"/>
          </a:p>
          <a:p>
            <a:endParaRPr lang="en-IN" dirty="0"/>
          </a:p>
        </p:txBody>
      </p:sp>
    </p:spTree>
    <p:extLst>
      <p:ext uri="{BB962C8B-B14F-4D97-AF65-F5344CB8AC3E}">
        <p14:creationId xmlns:p14="http://schemas.microsoft.com/office/powerpoint/2010/main" val="40268184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D40CF2-8E4A-44D4-8A52-DB4FE00A5095}"/>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xmlns="" id="{172636BC-7298-45DA-A956-DD943D06CC59}"/>
              </a:ext>
            </a:extLst>
          </p:cNvPr>
          <p:cNvSpPr>
            <a:spLocks noGrp="1"/>
          </p:cNvSpPr>
          <p:nvPr>
            <p:ph idx="1"/>
          </p:nvPr>
        </p:nvSpPr>
        <p:spPr>
          <a:xfrm>
            <a:off x="1122830" y="2752968"/>
            <a:ext cx="8825659" cy="3416300"/>
          </a:xfrm>
        </p:spPr>
        <p:txBody>
          <a:bodyPr>
            <a:normAutofit/>
          </a:bodyPr>
          <a:lstStyle/>
          <a:p>
            <a:r>
              <a:rPr lang="en-US" b="0" i="0" dirty="0">
                <a:solidFill>
                  <a:srgbClr val="4C4C4C"/>
                </a:solidFill>
                <a:effectLst/>
                <a:latin typeface="Open Sans" panose="020B0606030504020204" pitchFamily="34" charset="0"/>
              </a:rPr>
              <a:t>The simple Phone number book is a simple personal diary-like system. The whole programming is in HTML, CSS, and JavaScript. This project will help the users to keep track of friends and family by managing in your contact list. You can simply use any kind of code editor for this project. I’ve used Brackets editor and Sublime Text editor. This is a simple yet complete contact manager web application.</a:t>
            </a:r>
          </a:p>
          <a:p>
            <a:endParaRPr lang="en-US" b="0" i="0" dirty="0">
              <a:solidFill>
                <a:srgbClr val="4C4C4C"/>
              </a:solidFill>
              <a:effectLst/>
              <a:latin typeface="Open Sans" panose="020B0606030504020204" pitchFamily="34" charset="0"/>
            </a:endParaRPr>
          </a:p>
          <a:p>
            <a:r>
              <a:rPr lang="en-US" b="0" i="0" dirty="0">
                <a:solidFill>
                  <a:srgbClr val="4C4C4C"/>
                </a:solidFill>
                <a:effectLst/>
                <a:latin typeface="Open Sans" panose="020B0606030504020204" pitchFamily="34" charset="0"/>
              </a:rPr>
              <a:t>The phone book keeps a track record of colleagues. It is lightweight </a:t>
            </a:r>
            <a:r>
              <a:rPr lang="en-US" dirty="0">
                <a:solidFill>
                  <a:srgbClr val="4C4C4C"/>
                </a:solidFill>
                <a:latin typeface="Open Sans" panose="020B0606030504020204" pitchFamily="34" charset="0"/>
              </a:rPr>
              <a:t>HTML based </a:t>
            </a:r>
            <a:r>
              <a:rPr lang="en-US" b="0" i="0" dirty="0">
                <a:solidFill>
                  <a:srgbClr val="4C4C4C"/>
                </a:solidFill>
                <a:effectLst/>
                <a:latin typeface="Open Sans" panose="020B0606030504020204" pitchFamily="34" charset="0"/>
              </a:rPr>
              <a:t>program for personal contact manager in the web version. To run this project, first, you need to have a browser and a code editor of any kind. Then you have to run the “index.html” file from the editor or directly from the folder. When the screen loads, you can see the homepage. </a:t>
            </a:r>
            <a:endParaRPr lang="en-IN" dirty="0"/>
          </a:p>
        </p:txBody>
      </p:sp>
    </p:spTree>
    <p:extLst>
      <p:ext uri="{BB962C8B-B14F-4D97-AF65-F5344CB8AC3E}">
        <p14:creationId xmlns:p14="http://schemas.microsoft.com/office/powerpoint/2010/main" val="1443951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9927" y="651164"/>
            <a:ext cx="6761018" cy="461665"/>
          </a:xfrm>
          <a:prstGeom prst="rect">
            <a:avLst/>
          </a:prstGeom>
          <a:noFill/>
        </p:spPr>
        <p:txBody>
          <a:bodyPr wrap="square" rtlCol="0">
            <a:spAutoFit/>
          </a:bodyPr>
          <a:lstStyle/>
          <a:p>
            <a:r>
              <a:rPr lang="en-US" sz="2400" b="1" u="sng" dirty="0" smtClean="0"/>
              <a:t>Working block Diagram :</a:t>
            </a:r>
            <a:endParaRPr lang="en-IN" sz="2400" b="1" u="sng" dirty="0"/>
          </a:p>
        </p:txBody>
      </p:sp>
      <p:sp>
        <p:nvSpPr>
          <p:cNvPr id="3" name="Oval 2"/>
          <p:cNvSpPr/>
          <p:nvPr/>
        </p:nvSpPr>
        <p:spPr>
          <a:xfrm>
            <a:off x="678872" y="1385454"/>
            <a:ext cx="1967345" cy="775854"/>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969818" y="1491778"/>
            <a:ext cx="1385454" cy="646331"/>
          </a:xfrm>
          <a:prstGeom prst="rect">
            <a:avLst/>
          </a:prstGeom>
          <a:noFill/>
        </p:spPr>
        <p:txBody>
          <a:bodyPr wrap="square" rtlCol="0">
            <a:spAutoFit/>
          </a:bodyPr>
          <a:lstStyle/>
          <a:p>
            <a:r>
              <a:rPr lang="en-US" dirty="0" smtClean="0"/>
              <a:t>Admin is registered</a:t>
            </a:r>
            <a:endParaRPr lang="en-IN" dirty="0"/>
          </a:p>
        </p:txBody>
      </p:sp>
      <p:sp>
        <p:nvSpPr>
          <p:cNvPr id="7" name="Rectangle 6"/>
          <p:cNvSpPr/>
          <p:nvPr/>
        </p:nvSpPr>
        <p:spPr>
          <a:xfrm>
            <a:off x="3990109" y="1491778"/>
            <a:ext cx="3920836" cy="36021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4010891" y="1491778"/>
            <a:ext cx="3754582" cy="369332"/>
          </a:xfrm>
          <a:prstGeom prst="rect">
            <a:avLst/>
          </a:prstGeom>
          <a:noFill/>
        </p:spPr>
        <p:txBody>
          <a:bodyPr wrap="square" rtlCol="0">
            <a:spAutoFit/>
          </a:bodyPr>
          <a:lstStyle/>
          <a:p>
            <a:r>
              <a:rPr lang="en-US" dirty="0" smtClean="0"/>
              <a:t>Admin login </a:t>
            </a:r>
            <a:r>
              <a:rPr lang="en-US" dirty="0" err="1" smtClean="0"/>
              <a:t>i’d</a:t>
            </a:r>
            <a:r>
              <a:rPr lang="en-US" dirty="0" smtClean="0"/>
              <a:t> and &amp; password</a:t>
            </a:r>
            <a:endParaRPr lang="en-IN" dirty="0"/>
          </a:p>
        </p:txBody>
      </p:sp>
      <p:sp>
        <p:nvSpPr>
          <p:cNvPr id="10" name="Diamond 9"/>
          <p:cNvSpPr/>
          <p:nvPr/>
        </p:nvSpPr>
        <p:spPr>
          <a:xfrm>
            <a:off x="4530434" y="2392096"/>
            <a:ext cx="2563091" cy="1219200"/>
          </a:xfrm>
          <a:prstGeom prst="diamond">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ounded Rectangle 10"/>
          <p:cNvSpPr/>
          <p:nvPr/>
        </p:nvSpPr>
        <p:spPr>
          <a:xfrm>
            <a:off x="8659091" y="2521527"/>
            <a:ext cx="3061855" cy="609600"/>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ounded Rectangle 11"/>
          <p:cNvSpPr/>
          <p:nvPr/>
        </p:nvSpPr>
        <p:spPr>
          <a:xfrm>
            <a:off x="4481945" y="4253345"/>
            <a:ext cx="3131128" cy="498764"/>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p:cNvSpPr txBox="1"/>
          <p:nvPr/>
        </p:nvSpPr>
        <p:spPr>
          <a:xfrm>
            <a:off x="5105399" y="2655561"/>
            <a:ext cx="1413164" cy="646331"/>
          </a:xfrm>
          <a:prstGeom prst="rect">
            <a:avLst/>
          </a:prstGeom>
          <a:noFill/>
        </p:spPr>
        <p:txBody>
          <a:bodyPr wrap="square" rtlCol="0">
            <a:spAutoFit/>
          </a:bodyPr>
          <a:lstStyle/>
          <a:p>
            <a:r>
              <a:rPr lang="en-US" dirty="0" smtClean="0"/>
              <a:t>Check  I’d  password</a:t>
            </a:r>
            <a:endParaRPr lang="en-IN" dirty="0"/>
          </a:p>
        </p:txBody>
      </p:sp>
      <p:sp>
        <p:nvSpPr>
          <p:cNvPr id="14" name="TextBox 13"/>
          <p:cNvSpPr txBox="1"/>
          <p:nvPr/>
        </p:nvSpPr>
        <p:spPr>
          <a:xfrm>
            <a:off x="8659091" y="2604655"/>
            <a:ext cx="3803073" cy="369332"/>
          </a:xfrm>
          <a:prstGeom prst="rect">
            <a:avLst/>
          </a:prstGeom>
          <a:noFill/>
        </p:spPr>
        <p:txBody>
          <a:bodyPr wrap="square" rtlCol="0">
            <a:spAutoFit/>
          </a:bodyPr>
          <a:lstStyle/>
          <a:p>
            <a:r>
              <a:rPr lang="en-US" dirty="0" smtClean="0"/>
              <a:t>Invalid login I’d/password</a:t>
            </a:r>
            <a:endParaRPr lang="en-IN" dirty="0"/>
          </a:p>
        </p:txBody>
      </p:sp>
      <p:sp>
        <p:nvSpPr>
          <p:cNvPr id="15" name="TextBox 14"/>
          <p:cNvSpPr txBox="1"/>
          <p:nvPr/>
        </p:nvSpPr>
        <p:spPr>
          <a:xfrm>
            <a:off x="4599709" y="4318061"/>
            <a:ext cx="2895600" cy="369332"/>
          </a:xfrm>
          <a:prstGeom prst="rect">
            <a:avLst/>
          </a:prstGeom>
          <a:noFill/>
        </p:spPr>
        <p:txBody>
          <a:bodyPr wrap="square" rtlCol="0">
            <a:spAutoFit/>
          </a:bodyPr>
          <a:lstStyle/>
          <a:p>
            <a:r>
              <a:rPr lang="en-US" dirty="0" smtClean="0"/>
              <a:t>Login successfully</a:t>
            </a:r>
            <a:endParaRPr lang="en-IN" dirty="0"/>
          </a:p>
        </p:txBody>
      </p:sp>
      <p:cxnSp>
        <p:nvCxnSpPr>
          <p:cNvPr id="19" name="Straight Arrow Connector 18"/>
          <p:cNvCxnSpPr>
            <a:stCxn id="3" idx="6"/>
          </p:cNvCxnSpPr>
          <p:nvPr/>
        </p:nvCxnSpPr>
        <p:spPr>
          <a:xfrm flipV="1">
            <a:off x="2646217" y="1676445"/>
            <a:ext cx="1364674" cy="9693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0" idx="0"/>
          </p:cNvCxnSpPr>
          <p:nvPr/>
        </p:nvCxnSpPr>
        <p:spPr>
          <a:xfrm>
            <a:off x="5811980" y="1884079"/>
            <a:ext cx="0" cy="50801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0" idx="2"/>
          </p:cNvCxnSpPr>
          <p:nvPr/>
        </p:nvCxnSpPr>
        <p:spPr>
          <a:xfrm>
            <a:off x="5811980" y="3611296"/>
            <a:ext cx="0" cy="66501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0" idx="3"/>
          </p:cNvCxnSpPr>
          <p:nvPr/>
        </p:nvCxnSpPr>
        <p:spPr>
          <a:xfrm flipV="1">
            <a:off x="7093525" y="2973987"/>
            <a:ext cx="1565566" cy="2770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11" idx="0"/>
            <a:endCxn id="7" idx="3"/>
          </p:cNvCxnSpPr>
          <p:nvPr/>
        </p:nvCxnSpPr>
        <p:spPr>
          <a:xfrm rot="16200000" flipV="1">
            <a:off x="8625662" y="957170"/>
            <a:ext cx="849640" cy="2279074"/>
          </a:xfrm>
          <a:prstGeom prst="bentConnector2">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4682836" y="5389418"/>
            <a:ext cx="2410691" cy="1163782"/>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2" name="TextBox 31"/>
          <p:cNvSpPr txBox="1"/>
          <p:nvPr/>
        </p:nvSpPr>
        <p:spPr>
          <a:xfrm>
            <a:off x="5202380" y="5648143"/>
            <a:ext cx="1316183" cy="646331"/>
          </a:xfrm>
          <a:prstGeom prst="rect">
            <a:avLst/>
          </a:prstGeom>
          <a:noFill/>
        </p:spPr>
        <p:txBody>
          <a:bodyPr wrap="square" rtlCol="0">
            <a:spAutoFit/>
          </a:bodyPr>
          <a:lstStyle/>
          <a:p>
            <a:r>
              <a:rPr lang="en-US" dirty="0" smtClean="0"/>
              <a:t>Perform operation</a:t>
            </a:r>
          </a:p>
        </p:txBody>
      </p:sp>
      <p:sp>
        <p:nvSpPr>
          <p:cNvPr id="34" name="Oval 33"/>
          <p:cNvSpPr/>
          <p:nvPr/>
        </p:nvSpPr>
        <p:spPr>
          <a:xfrm>
            <a:off x="9199418" y="5527964"/>
            <a:ext cx="2064327" cy="928254"/>
          </a:xfrm>
          <a:prstGeom prst="ellips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TextBox 34"/>
          <p:cNvSpPr txBox="1"/>
          <p:nvPr/>
        </p:nvSpPr>
        <p:spPr>
          <a:xfrm>
            <a:off x="9559637" y="5807425"/>
            <a:ext cx="1260763" cy="369332"/>
          </a:xfrm>
          <a:prstGeom prst="rect">
            <a:avLst/>
          </a:prstGeom>
          <a:noFill/>
        </p:spPr>
        <p:txBody>
          <a:bodyPr wrap="square" rtlCol="0">
            <a:spAutoFit/>
          </a:bodyPr>
          <a:lstStyle/>
          <a:p>
            <a:r>
              <a:rPr lang="en-US" dirty="0" smtClean="0"/>
              <a:t>Logout</a:t>
            </a:r>
          </a:p>
        </p:txBody>
      </p:sp>
      <p:cxnSp>
        <p:nvCxnSpPr>
          <p:cNvPr id="37" name="Straight Arrow Connector 36"/>
          <p:cNvCxnSpPr/>
          <p:nvPr/>
        </p:nvCxnSpPr>
        <p:spPr>
          <a:xfrm flipH="1">
            <a:off x="5811979" y="4752109"/>
            <a:ext cx="2" cy="63730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1" idx="6"/>
            <a:endCxn id="34" idx="2"/>
          </p:cNvCxnSpPr>
          <p:nvPr/>
        </p:nvCxnSpPr>
        <p:spPr>
          <a:xfrm>
            <a:off x="7093527" y="5971309"/>
            <a:ext cx="2105891" cy="2078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94496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A453D5FF-F3F0-4C04-B762-190CF1828484}"/>
              </a:ext>
            </a:extLst>
          </p:cNvPr>
          <p:cNvSpPr txBox="1"/>
          <p:nvPr/>
        </p:nvSpPr>
        <p:spPr>
          <a:xfrm>
            <a:off x="773722" y="395653"/>
            <a:ext cx="2250831" cy="400110"/>
          </a:xfrm>
          <a:prstGeom prst="rect">
            <a:avLst/>
          </a:prstGeom>
          <a:noFill/>
        </p:spPr>
        <p:txBody>
          <a:bodyPr wrap="square" rtlCol="0">
            <a:spAutoFit/>
          </a:bodyPr>
          <a:lstStyle/>
          <a:p>
            <a:r>
              <a:rPr lang="en-US" b="1" u="sng" dirty="0"/>
              <a:t>The </a:t>
            </a:r>
            <a:r>
              <a:rPr lang="en-US" sz="2000" b="1" u="sng" dirty="0" smtClean="0"/>
              <a:t>Login page</a:t>
            </a:r>
            <a:r>
              <a:rPr lang="en-US" b="1" u="sng" dirty="0" smtClean="0"/>
              <a:t> </a:t>
            </a:r>
            <a:r>
              <a:rPr lang="en-US" b="1" u="sng" dirty="0"/>
              <a:t>:</a:t>
            </a:r>
            <a:endParaRPr lang="en-IN" b="1" u="sng"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722" y="1594691"/>
            <a:ext cx="10058400" cy="4786829"/>
          </a:xfrm>
          <a:prstGeom prst="rect">
            <a:avLst/>
          </a:prstGeom>
        </p:spPr>
      </p:pic>
    </p:spTree>
    <p:extLst>
      <p:ext uri="{BB962C8B-B14F-4D97-AF65-F5344CB8AC3E}">
        <p14:creationId xmlns:p14="http://schemas.microsoft.com/office/powerpoint/2010/main" val="22489715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997" y="1551521"/>
            <a:ext cx="10058400" cy="4835195"/>
          </a:xfrm>
          <a:prstGeom prst="rect">
            <a:avLst/>
          </a:prstGeom>
        </p:spPr>
      </p:pic>
      <p:sp>
        <p:nvSpPr>
          <p:cNvPr id="4" name="TextBox 3"/>
          <p:cNvSpPr txBox="1"/>
          <p:nvPr/>
        </p:nvSpPr>
        <p:spPr>
          <a:xfrm>
            <a:off x="900545" y="568036"/>
            <a:ext cx="7772400" cy="369332"/>
          </a:xfrm>
          <a:prstGeom prst="rect">
            <a:avLst/>
          </a:prstGeom>
          <a:noFill/>
        </p:spPr>
        <p:txBody>
          <a:bodyPr wrap="square" rtlCol="0">
            <a:spAutoFit/>
          </a:bodyPr>
          <a:lstStyle/>
          <a:p>
            <a:r>
              <a:rPr lang="en-US" b="1" u="sng" dirty="0" smtClean="0"/>
              <a:t>Snapshot of Home page </a:t>
            </a:r>
            <a:r>
              <a:rPr lang="en-US" dirty="0" smtClean="0"/>
              <a:t>:</a:t>
            </a:r>
            <a:endParaRPr lang="en-IN" dirty="0"/>
          </a:p>
        </p:txBody>
      </p:sp>
    </p:spTree>
    <p:extLst>
      <p:ext uri="{BB962C8B-B14F-4D97-AF65-F5344CB8AC3E}">
        <p14:creationId xmlns:p14="http://schemas.microsoft.com/office/powerpoint/2010/main" val="36395079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40BD1135-1BA4-44BA-B262-7ACE6FF670CB}"/>
              </a:ext>
            </a:extLst>
          </p:cNvPr>
          <p:cNvSpPr txBox="1"/>
          <p:nvPr/>
        </p:nvSpPr>
        <p:spPr>
          <a:xfrm>
            <a:off x="888023" y="562708"/>
            <a:ext cx="6276077" cy="400110"/>
          </a:xfrm>
          <a:prstGeom prst="rect">
            <a:avLst/>
          </a:prstGeom>
          <a:noFill/>
        </p:spPr>
        <p:txBody>
          <a:bodyPr wrap="none" rtlCol="0">
            <a:spAutoFit/>
          </a:bodyPr>
          <a:lstStyle/>
          <a:p>
            <a:r>
              <a:rPr lang="en-US" sz="2000" b="1" u="sng" dirty="0"/>
              <a:t>We need to fill required fields to add a Contact  :</a:t>
            </a:r>
            <a:endParaRPr lang="en-IN" sz="2000" b="1" u="sng" dirty="0"/>
          </a:p>
        </p:txBody>
      </p:sp>
      <p:sp>
        <p:nvSpPr>
          <p:cNvPr id="4" name="Left Brace 3">
            <a:extLst>
              <a:ext uri="{FF2B5EF4-FFF2-40B4-BE49-F238E27FC236}">
                <a16:creationId xmlns:a16="http://schemas.microsoft.com/office/drawing/2014/main" xmlns="" id="{42B1E79B-10CC-4F7B-979A-B94EDF38DE9C}"/>
              </a:ext>
            </a:extLst>
          </p:cNvPr>
          <p:cNvSpPr/>
          <p:nvPr/>
        </p:nvSpPr>
        <p:spPr>
          <a:xfrm>
            <a:off x="1415563" y="2514600"/>
            <a:ext cx="123092" cy="914400"/>
          </a:xfrm>
          <a:prstGeom prst="leftBrace">
            <a:avLst/>
          </a:pr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145" y="1463212"/>
            <a:ext cx="10058400" cy="4820889"/>
          </a:xfrm>
          <a:prstGeom prst="rect">
            <a:avLst/>
          </a:prstGeom>
        </p:spPr>
      </p:pic>
    </p:spTree>
    <p:extLst>
      <p:ext uri="{BB962C8B-B14F-4D97-AF65-F5344CB8AC3E}">
        <p14:creationId xmlns:p14="http://schemas.microsoft.com/office/powerpoint/2010/main" val="14412042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FC6FE570-FF25-4A5D-A0B4-C1C2399B5056}"/>
              </a:ext>
            </a:extLst>
          </p:cNvPr>
          <p:cNvSpPr txBox="1"/>
          <p:nvPr/>
        </p:nvSpPr>
        <p:spPr>
          <a:xfrm>
            <a:off x="953965" y="597877"/>
            <a:ext cx="9250641" cy="677108"/>
          </a:xfrm>
          <a:prstGeom prst="rect">
            <a:avLst/>
          </a:prstGeom>
          <a:noFill/>
        </p:spPr>
        <p:txBody>
          <a:bodyPr wrap="square" rtlCol="0">
            <a:spAutoFit/>
          </a:bodyPr>
          <a:lstStyle/>
          <a:p>
            <a:r>
              <a:rPr lang="en-US" b="1" u="sng" dirty="0"/>
              <a:t>After clicking the ‘add’ </a:t>
            </a:r>
            <a:r>
              <a:rPr lang="en-US" b="1" u="sng" dirty="0" smtClean="0"/>
              <a:t>button,</a:t>
            </a:r>
            <a:r>
              <a:rPr lang="en-US" sz="2000" b="1" u="sng" dirty="0"/>
              <a:t> </a:t>
            </a:r>
            <a:r>
              <a:rPr lang="en-US" b="1" u="sng" dirty="0" smtClean="0"/>
              <a:t>the </a:t>
            </a:r>
            <a:r>
              <a:rPr lang="en-US" b="1" u="sng" dirty="0"/>
              <a:t>contact has been added successfully </a:t>
            </a:r>
            <a:r>
              <a:rPr lang="en-US" b="1" u="sng" dirty="0" smtClean="0"/>
              <a:t>and we can edit contact :  </a:t>
            </a:r>
            <a:endParaRPr lang="en-IN" b="1" u="sng"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983" y="1452559"/>
            <a:ext cx="10058400" cy="4998486"/>
          </a:xfrm>
          <a:prstGeom prst="rect">
            <a:avLst/>
          </a:prstGeom>
        </p:spPr>
      </p:pic>
    </p:spTree>
    <p:extLst>
      <p:ext uri="{BB962C8B-B14F-4D97-AF65-F5344CB8AC3E}">
        <p14:creationId xmlns:p14="http://schemas.microsoft.com/office/powerpoint/2010/main" val="18782918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A9098898-A0E0-4CDC-9F55-4D609009224F}"/>
              </a:ext>
            </a:extLst>
          </p:cNvPr>
          <p:cNvSpPr txBox="1"/>
          <p:nvPr/>
        </p:nvSpPr>
        <p:spPr>
          <a:xfrm>
            <a:off x="940777" y="299943"/>
            <a:ext cx="9450132" cy="830997"/>
          </a:xfrm>
          <a:prstGeom prst="rect">
            <a:avLst/>
          </a:prstGeom>
          <a:noFill/>
        </p:spPr>
        <p:txBody>
          <a:bodyPr wrap="square" rtlCol="0">
            <a:spAutoFit/>
          </a:bodyPr>
          <a:lstStyle/>
          <a:p>
            <a:r>
              <a:rPr lang="en-US" sz="2400" b="1" u="sng" dirty="0" smtClean="0"/>
              <a:t>In this Profile button we can change password, logout and see user information :</a:t>
            </a:r>
            <a:endParaRPr lang="en-IN" sz="2400" b="1" u="sng" dirty="0"/>
          </a:p>
        </p:txBody>
      </p:sp>
      <p:sp>
        <p:nvSpPr>
          <p:cNvPr id="5" name="Left Brace 4">
            <a:extLst>
              <a:ext uri="{FF2B5EF4-FFF2-40B4-BE49-F238E27FC236}">
                <a16:creationId xmlns:a16="http://schemas.microsoft.com/office/drawing/2014/main" xmlns="" id="{C76CFD7F-9A95-406F-9F78-355214F3F1B2}"/>
              </a:ext>
            </a:extLst>
          </p:cNvPr>
          <p:cNvSpPr/>
          <p:nvPr/>
        </p:nvSpPr>
        <p:spPr>
          <a:xfrm>
            <a:off x="1465384" y="1916722"/>
            <a:ext cx="140677" cy="290147"/>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 name="Rectangle 5">
            <a:extLst>
              <a:ext uri="{FF2B5EF4-FFF2-40B4-BE49-F238E27FC236}">
                <a16:creationId xmlns:a16="http://schemas.microsoft.com/office/drawing/2014/main" xmlns="" id="{72E63E6F-6432-4AF9-A479-035E2FA91BA2}"/>
              </a:ext>
            </a:extLst>
          </p:cNvPr>
          <p:cNvSpPr/>
          <p:nvPr/>
        </p:nvSpPr>
        <p:spPr>
          <a:xfrm>
            <a:off x="4659923" y="2206869"/>
            <a:ext cx="5926016" cy="352023"/>
          </a:xfrm>
          <a:prstGeom prst="rect">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cxnSp>
        <p:nvCxnSpPr>
          <p:cNvPr id="8" name="Straight Arrow Connector 7">
            <a:extLst>
              <a:ext uri="{FF2B5EF4-FFF2-40B4-BE49-F238E27FC236}">
                <a16:creationId xmlns:a16="http://schemas.microsoft.com/office/drawing/2014/main" xmlns="" id="{7E78561A-25BF-40CB-8098-CAB984450CD9}"/>
              </a:ext>
            </a:extLst>
          </p:cNvPr>
          <p:cNvCxnSpPr>
            <a:cxnSpLocks/>
          </p:cNvCxnSpPr>
          <p:nvPr/>
        </p:nvCxnSpPr>
        <p:spPr>
          <a:xfrm flipH="1" flipV="1">
            <a:off x="6945427" y="2602523"/>
            <a:ext cx="483576" cy="82647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777" y="1494091"/>
            <a:ext cx="10058400" cy="4678499"/>
          </a:xfrm>
          <a:prstGeom prst="rect">
            <a:avLst/>
          </a:prstGeom>
        </p:spPr>
      </p:pic>
    </p:spTree>
    <p:extLst>
      <p:ext uri="{BB962C8B-B14F-4D97-AF65-F5344CB8AC3E}">
        <p14:creationId xmlns:p14="http://schemas.microsoft.com/office/powerpoint/2010/main" val="6894950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743A03-298B-475F-9CA4-8C9C4FB9DEEE}"/>
              </a:ext>
            </a:extLst>
          </p:cNvPr>
          <p:cNvSpPr>
            <a:spLocks noGrp="1"/>
          </p:cNvSpPr>
          <p:nvPr>
            <p:ph type="title"/>
          </p:nvPr>
        </p:nvSpPr>
        <p:spPr/>
        <p:txBody>
          <a:bodyPr/>
          <a:lstStyle/>
          <a:p>
            <a:r>
              <a:rPr lang="en-US" dirty="0"/>
              <a:t>Conclusion</a:t>
            </a:r>
            <a:endParaRPr lang="en-IN" dirty="0"/>
          </a:p>
        </p:txBody>
      </p:sp>
      <p:sp>
        <p:nvSpPr>
          <p:cNvPr id="4" name="Content Placeholder 3">
            <a:extLst>
              <a:ext uri="{FF2B5EF4-FFF2-40B4-BE49-F238E27FC236}">
                <a16:creationId xmlns:a16="http://schemas.microsoft.com/office/drawing/2014/main" xmlns="" id="{DB2AB7BD-9D63-4084-BBE4-7D9BB22D0571}"/>
              </a:ext>
            </a:extLst>
          </p:cNvPr>
          <p:cNvSpPr>
            <a:spLocks noGrp="1"/>
          </p:cNvSpPr>
          <p:nvPr>
            <p:ph idx="1"/>
          </p:nvPr>
        </p:nvSpPr>
        <p:spPr/>
        <p:txBody>
          <a:bodyPr/>
          <a:lstStyle/>
          <a:p>
            <a:r>
              <a:rPr lang="en-US" dirty="0"/>
              <a:t>With the use of this phonebook program we can keep contact archives of our family members, friends, etc.</a:t>
            </a:r>
          </a:p>
          <a:p>
            <a:r>
              <a:rPr lang="en-US" dirty="0"/>
              <a:t>We would no longer be needed to make spread sheets, tables etc. just to store phone numbers.</a:t>
            </a:r>
          </a:p>
          <a:p>
            <a:r>
              <a:rPr lang="en-IN" dirty="0"/>
              <a:t>We can always see the phone numbers on our desktops.</a:t>
            </a:r>
          </a:p>
          <a:p>
            <a:r>
              <a:rPr lang="en-IN" dirty="0"/>
              <a:t>This program is based upon simple HTML, CSS and </a:t>
            </a:r>
            <a:r>
              <a:rPr lang="en-IN" dirty="0" err="1"/>
              <a:t>Javascript</a:t>
            </a:r>
            <a:r>
              <a:rPr lang="en-IN" dirty="0"/>
              <a:t> codes and thus is simple to understand and comprehend.</a:t>
            </a:r>
          </a:p>
        </p:txBody>
      </p:sp>
    </p:spTree>
    <p:extLst>
      <p:ext uri="{BB962C8B-B14F-4D97-AF65-F5344CB8AC3E}">
        <p14:creationId xmlns:p14="http://schemas.microsoft.com/office/powerpoint/2010/main" val="21345203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xmlns=""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265</TotalTime>
  <Words>327</Words>
  <Application>Microsoft Office PowerPoint</Application>
  <PresentationFormat>Custom</PresentationFormat>
  <Paragraphs>28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Ion Boardroom</vt:lpstr>
      <vt:lpstr>CRUD Based Application using HTML, CSS &amp; JS</vt:lpstr>
      <vt:lpstr>Introduction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CRUD Based Application using HTML, CSS &amp; JS</dc:title>
  <dc:creator>Utkarsh Mishra</dc:creator>
  <cp:lastModifiedBy>Admin</cp:lastModifiedBy>
  <cp:revision>38</cp:revision>
  <dcterms:created xsi:type="dcterms:W3CDTF">2021-12-26T10:13:03Z</dcterms:created>
  <dcterms:modified xsi:type="dcterms:W3CDTF">2021-12-29T06:44:21Z</dcterms:modified>
</cp:coreProperties>
</file>