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90751D-D533-4432-8FBF-F09D65F93EC9}">
  <a:tblStyle styleId="{D490751D-D533-4432-8FBF-F09D65F93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789f3bf1b_2_27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789f3bf1b_2_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306fc400_1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2306fc400_1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5836e1f99_0_1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5836e1f99_0_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statement: if trend of stock goes down how it impacts other indexes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bullets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72a8e38f_0_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72a8e38f_0_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306fc400_1_354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2306fc400_1_3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4565457f_0_1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84565457f_0_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into words how we created the ShinyApp. Need help from Ritesh and Sirisha here. I am not sure how you all designed the shiny app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84565457f_0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84565457f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each tab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789f3bf1b_2_14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789f3bf1b_2_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836e1f99_1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836e1f99_1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09600" y="1905000"/>
            <a:ext cx="4267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609600" y="3124200"/>
            <a:ext cx="3886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96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457200" y="5846763"/>
            <a:ext cx="8524800" cy="850800"/>
            <a:chOff x="457200" y="5846763"/>
            <a:chExt cx="8524800" cy="850800"/>
          </a:xfrm>
        </p:grpSpPr>
        <p:pic>
          <p:nvPicPr>
            <p:cNvPr descr="UNCC_Logo_whiteTPBG" id="55" name="Google Shape;55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010400" y="5846763"/>
              <a:ext cx="1971600" cy="850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" name="Google Shape;56;p13"/>
            <p:cNvCxnSpPr/>
            <p:nvPr/>
          </p:nvCxnSpPr>
          <p:spPr>
            <a:xfrm>
              <a:off x="457200" y="6628000"/>
              <a:ext cx="6400800" cy="1500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irisihamanam.shinyapps.io/5122_Final_Grp6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mageTEMPLATE01.jpg"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" y="0"/>
            <a:ext cx="91290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68580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Group 6 - Stock Exchange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5105400"/>
            <a:ext cx="9144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Tuesday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chemeClr val="lt1"/>
                </a:solidFill>
              </a:rPr>
              <a:t>June 29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</a:t>
            </a:r>
            <a:r>
              <a:rPr lang="en-US" sz="2400">
                <a:solidFill>
                  <a:schemeClr val="lt1"/>
                </a:solidFill>
              </a:rPr>
              <a:t>21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Team members: Barry, Chinanu, Sirisha and Ritesh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900" y="3468125"/>
            <a:ext cx="3658049" cy="292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76" y="435300"/>
            <a:ext cx="4540450" cy="2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Overview &amp; Problem Statement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Dataset Description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Glimpse of Data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Design Process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Shiny App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Demo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Continuous</a:t>
            </a:r>
            <a:r>
              <a:rPr lang="en-US" sz="3100"/>
              <a:t> Learning 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Observations</a:t>
            </a:r>
            <a:endParaRPr sz="3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Exchange Data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highlight>
                  <a:schemeClr val="lt1"/>
                </a:highlight>
              </a:rPr>
              <a:t>Problem Statement: 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</a:rPr>
              <a:t>Analyze volatility of 13 stock indexes and its comparison and then predict future trend of stock market.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3028948"/>
            <a:ext cx="66675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indexData - Raw index price information, prices are quoted in each exchanges national currency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IndexInfo - Stock exchange info including location, name of exchange, index ticker, and currency index is quoted in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indexProcessed - index price information with null values removed and closing prices in USD added as a column</a:t>
            </a:r>
            <a:endParaRPr sz="2100"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876300" y="167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{D490751D-D533-4432-8FBF-F09D65F93EC9}</a:tableStyleId>
              </a:tblPr>
              <a:tblGrid>
                <a:gridCol w="2439825"/>
                <a:gridCol w="2386175"/>
                <a:gridCol w="2457700"/>
              </a:tblGrid>
              <a:tr h="4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Observations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112458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indexInfo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indexProcessed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104225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Glimpse of </a:t>
            </a:r>
            <a:r>
              <a:rPr lang="en-US"/>
              <a:t>DataSets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2851894" cy="519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447" y="1509267"/>
            <a:ext cx="2773353" cy="441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425" y="1509275"/>
            <a:ext cx="2851901" cy="245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Process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199" cy="512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Shiny App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56875"/>
            <a:ext cx="8520600" cy="5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876"/>
              <a:t>The objective of Shiny App is to create interactive graphical representations of Stock Index.  Here are the charts:</a:t>
            </a:r>
            <a:endParaRPr sz="18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76"/>
          </a:p>
          <a:p>
            <a:pPr indent="-34141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High price trend </a:t>
            </a:r>
            <a:endParaRPr sz="1776"/>
          </a:p>
          <a:p>
            <a:pPr indent="-34141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Overall Stock Index trend and their </a:t>
            </a:r>
            <a:r>
              <a:rPr lang="en-US" sz="1776"/>
              <a:t>comparison</a:t>
            </a:r>
            <a:r>
              <a:rPr lang="en-US" sz="1776"/>
              <a:t> on a given time.</a:t>
            </a:r>
            <a:endParaRPr sz="1776"/>
          </a:p>
          <a:p>
            <a:pPr indent="-34141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Scatter plot</a:t>
            </a:r>
            <a:endParaRPr sz="1776"/>
          </a:p>
          <a:p>
            <a:pPr indent="-34141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Overall Stock Index volume and their </a:t>
            </a:r>
            <a:r>
              <a:rPr lang="en-US" sz="1776"/>
              <a:t>comparison</a:t>
            </a:r>
            <a:r>
              <a:rPr lang="en-US" sz="1776"/>
              <a:t> on a given time.</a:t>
            </a:r>
            <a:endParaRPr sz="1776"/>
          </a:p>
          <a:p>
            <a:pPr indent="-34141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Candlestick</a:t>
            </a:r>
            <a:endParaRPr sz="1776"/>
          </a:p>
          <a:p>
            <a:pPr indent="-34141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Fluctuation of Stock Index on each day, month and year and their comparison</a:t>
            </a:r>
            <a:endParaRPr sz="1776"/>
          </a:p>
          <a:p>
            <a:pPr indent="-34141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ARIMA price prediction plot</a:t>
            </a:r>
            <a:endParaRPr sz="1776"/>
          </a:p>
          <a:p>
            <a:pPr indent="-34141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Prediction of future months Fluctuation of Stock Index based on Closing price.</a:t>
            </a:r>
            <a:endParaRPr sz="1776"/>
          </a:p>
          <a:p>
            <a:pPr indent="-34141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Animation plot</a:t>
            </a:r>
            <a:endParaRPr sz="1776"/>
          </a:p>
          <a:p>
            <a:pPr indent="-34141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7"/>
              <a:buChar char="●"/>
            </a:pPr>
            <a:r>
              <a:rPr lang="en-US" sz="1776"/>
              <a:t>Depicts overall closing price changed in </a:t>
            </a:r>
            <a:r>
              <a:rPr lang="en-US" sz="1776"/>
              <a:t>comparison</a:t>
            </a:r>
            <a:r>
              <a:rPr lang="en-US" sz="1776"/>
              <a:t> with other.</a:t>
            </a:r>
            <a:endParaRPr sz="17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668" u="sng">
                <a:solidFill>
                  <a:schemeClr val="hlink"/>
                </a:solidFill>
                <a:hlinkClick r:id="rId3"/>
              </a:rPr>
              <a:t>Link to shiny app</a:t>
            </a:r>
            <a:endParaRPr sz="1668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ontinuous Improvement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Include external factor like inflation, crude oil index, gold and silver index for prediction future stock index trend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Include dollar index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Include Country name in left navigation as oppose to index name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Include more left navigation options to help predict future trend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Include user friendly print and email options on these charts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Include bootstrap as oppose to fluidpage for the charts so that it is responsive. 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 Report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2100"/>
              <a:t>This report is developed using HTML based RMarkdown and bookdown.  We created six sections to capture following:</a:t>
            </a:r>
            <a:endParaRPr sz="2100"/>
          </a:p>
          <a:p>
            <a:pPr indent="-361950" lvl="0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Introduction</a:t>
            </a:r>
            <a:endParaRPr sz="2100"/>
          </a:p>
          <a:p>
            <a:pPr indent="-36195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Data/Operation Design</a:t>
            </a:r>
            <a:endParaRPr sz="2100"/>
          </a:p>
          <a:p>
            <a:pPr indent="-36195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Encoding/Interaction</a:t>
            </a:r>
            <a:endParaRPr sz="2100"/>
          </a:p>
          <a:p>
            <a:pPr indent="-36195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Algorithm design </a:t>
            </a:r>
            <a:endParaRPr sz="2100"/>
          </a:p>
          <a:p>
            <a:pPr indent="-36195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evaluation</a:t>
            </a:r>
            <a:endParaRPr sz="2100"/>
          </a:p>
          <a:p>
            <a:pPr indent="-36195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Future work</a:t>
            </a:r>
            <a:endParaRPr sz="2100"/>
          </a:p>
          <a:p>
            <a:pPr indent="-36195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Appendix </a:t>
            </a:r>
            <a:endParaRPr sz="210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10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US" sz="2100"/>
              <a:t>Navigate to bookdown report</a:t>
            </a:r>
            <a:endParaRPr sz="210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6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