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8EFDCFE-0862-458E-8C61-659DC1565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Data Analysis AtliQ Hardware Project-part2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0D8B544-0835-4111-9016-E1F2913EB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28-06-2022 23:02:41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8A015AD5-C546-43EF-8A85-CD0A6F1D8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venue by Customers">
            <a:extLst>
              <a:ext uri="{FF2B5EF4-FFF2-40B4-BE49-F238E27FC236}">
                <a16:creationId xmlns:a16="http://schemas.microsoft.com/office/drawing/2014/main" id="{C8E52D81-8E27-4DFD-A363-3CFA86C1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09" y="0"/>
            <a:ext cx="2920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2">
            <a:extLst>
              <a:ext uri="{FF2B5EF4-FFF2-40B4-BE49-F238E27FC236}">
                <a16:creationId xmlns:a16="http://schemas.microsoft.com/office/drawing/2014/main" id="{AF7838DC-F391-411B-BCBC-4D789893F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9" y="0"/>
            <a:ext cx="742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id="{3C2324F2-356C-4F2F-B62A-37BFC21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547812"/>
            <a:ext cx="17335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venue by Markets">
            <a:extLst>
              <a:ext uri="{FF2B5EF4-FFF2-40B4-BE49-F238E27FC236}">
                <a16:creationId xmlns:a16="http://schemas.microsoft.com/office/drawing/2014/main" id="{C5F21486-7471-4368-89C5-2D0E8072B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006"/>
            <a:ext cx="12192000" cy="62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fit by Markets ">
            <a:extLst>
              <a:ext uri="{FF2B5EF4-FFF2-40B4-BE49-F238E27FC236}">
                <a16:creationId xmlns:a16="http://schemas.microsoft.com/office/drawing/2014/main" id="{DA175815-4759-4D83-92DF-96BFB5FA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006"/>
            <a:ext cx="12192000" cy="62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s">
            <a:extLst>
              <a:ext uri="{FF2B5EF4-FFF2-40B4-BE49-F238E27FC236}">
                <a16:creationId xmlns:a16="http://schemas.microsoft.com/office/drawing/2014/main" id="{5B47FF9B-4B6E-4A07-BDC3-278C55887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963"/>
            <a:ext cx="12192000" cy="63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venue by Years">
            <a:extLst>
              <a:ext uri="{FF2B5EF4-FFF2-40B4-BE49-F238E27FC236}">
                <a16:creationId xmlns:a16="http://schemas.microsoft.com/office/drawing/2014/main" id="{77CCFD4C-8485-42FF-83C8-9F1C4D62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3" y="0"/>
            <a:ext cx="10114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ofit">
            <a:extLst>
              <a:ext uri="{FF2B5EF4-FFF2-40B4-BE49-F238E27FC236}">
                <a16:creationId xmlns:a16="http://schemas.microsoft.com/office/drawing/2014/main" id="{C3459263-17C4-40AB-A59E-DB8FA16C0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2105025"/>
            <a:ext cx="1162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rofit Trend">
            <a:extLst>
              <a:ext uri="{FF2B5EF4-FFF2-40B4-BE49-F238E27FC236}">
                <a16:creationId xmlns:a16="http://schemas.microsoft.com/office/drawing/2014/main" id="{2419E73E-1A24-4E47-9AB0-4F02276BF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4" y="0"/>
            <a:ext cx="1075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ustomer Type">
            <a:extLst>
              <a:ext uri="{FF2B5EF4-FFF2-40B4-BE49-F238E27FC236}">
                <a16:creationId xmlns:a16="http://schemas.microsoft.com/office/drawing/2014/main" id="{CFD794F3-5BA6-4EA3-85BE-1EC04372F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" y="0"/>
            <a:ext cx="11375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Sales Data Analysis AtliQ Hardware Project-part2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AtliQ Hardware Project-part2</dc:title>
  <dc:creator/>
  <cp:lastModifiedBy>Shubham Verma</cp:lastModifiedBy>
  <cp:revision>1</cp:revision>
  <dcterms:created xsi:type="dcterms:W3CDTF">2022-06-28T17:32:45Z</dcterms:created>
  <dcterms:modified xsi:type="dcterms:W3CDTF">2022-06-28T17:44:37Z</dcterms:modified>
</cp:coreProperties>
</file>