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id="{A12D416F-C303-4110-942D-87DA3A94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690687"/>
            <a:ext cx="2476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id="{39F03207-4454-4AFC-9A38-9460A0A0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690687"/>
            <a:ext cx="2476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id="{D426E193-4DC3-42F1-898F-F8947965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453"/>
            <a:ext cx="12192000" cy="62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s">
            <a:extLst>
              <a:ext uri="{FF2B5EF4-FFF2-40B4-BE49-F238E27FC236}">
                <a16:creationId xmlns:a16="http://schemas.microsoft.com/office/drawing/2014/main" id="{7BDD7FD9-6EA2-4F21-97AD-EA76A56D3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731"/>
            <a:ext cx="12192000" cy="64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10 customer">
            <a:extLst>
              <a:ext uri="{FF2B5EF4-FFF2-40B4-BE49-F238E27FC236}">
                <a16:creationId xmlns:a16="http://schemas.microsoft.com/office/drawing/2014/main" id="{8B487BC2-DC1F-409A-B91A-AE884FC3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536"/>
            <a:ext cx="12192000" cy="46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10 Products">
            <a:extLst>
              <a:ext uri="{FF2B5EF4-FFF2-40B4-BE49-F238E27FC236}">
                <a16:creationId xmlns:a16="http://schemas.microsoft.com/office/drawing/2014/main" id="{1D38548B-C74B-47DD-9F1C-5A4A2CD9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536"/>
            <a:ext cx="12192000" cy="46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s">
            <a:extLst>
              <a:ext uri="{FF2B5EF4-FFF2-40B4-BE49-F238E27FC236}">
                <a16:creationId xmlns:a16="http://schemas.microsoft.com/office/drawing/2014/main" id="{4EBFC970-5765-462F-975A-A0B3A623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72" y="0"/>
            <a:ext cx="1049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3CEDE869-8DE0-4159-A28E-423A3505D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Shubham Verma</cp:lastModifiedBy>
  <cp:revision>1</cp:revision>
  <dcterms:created xsi:type="dcterms:W3CDTF">2022-06-27T12:11:43Z</dcterms:created>
  <dcterms:modified xsi:type="dcterms:W3CDTF">2022-06-27T12:12:55Z</dcterms:modified>
</cp:coreProperties>
</file>